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659" r:id="rId3"/>
    <p:sldId id="454" r:id="rId4"/>
    <p:sldId id="677" r:id="rId5"/>
    <p:sldId id="685" r:id="rId6"/>
    <p:sldId id="686" r:id="rId7"/>
    <p:sldId id="631" r:id="rId8"/>
    <p:sldId id="289" r:id="rId9"/>
    <p:sldId id="306" r:id="rId10"/>
    <p:sldId id="6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25"/>
    <a:srgbClr val="6CB741"/>
    <a:srgbClr val="2F3242"/>
    <a:srgbClr val="E34DB5"/>
    <a:srgbClr val="E24ED0"/>
    <a:srgbClr val="BB75A9"/>
    <a:srgbClr val="E9912D"/>
    <a:srgbClr val="FFB441"/>
    <a:srgbClr val="DB4037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12" y="2660821"/>
            <a:ext cx="2027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>
                <a:solidFill>
                  <a:schemeClr val="bg1"/>
                </a:solidFill>
                <a:latin typeface="Monotype Corsiva" panose="03010101010201010101" pitchFamily="66" charset="0"/>
              </a:rPr>
              <a:t>№64-66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3105" y="4535934"/>
            <a:ext cx="8597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Чому кожний з нас неповторний. Мініпроєкт «Я - неповторний-неповторна»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У кожного свій смак - Тиждень 17. Ми різні, але рівні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827" y="1499487"/>
            <a:ext cx="41624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73104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смайлика, який відповідає вашому настрою та покажіть відповідну цеглинку лего.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737" y="3859026"/>
            <a:ext cx="2872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уроці мені було нецікаво.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9373" y="3928189"/>
            <a:ext cx="2872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все зрозумів(ла). Урок сподобався.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5654" y="3835562"/>
            <a:ext cx="3494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нічого не зрозумів(ла) і з нетерпінням чекав(ла) закінчення уроку.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909" y="5405221"/>
            <a:ext cx="3682129" cy="13502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" y="5405221"/>
            <a:ext cx="3661536" cy="13502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29" y="5371091"/>
            <a:ext cx="3721747" cy="14043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882"/>
          <a:stretch/>
        </p:blipFill>
        <p:spPr>
          <a:xfrm>
            <a:off x="434419" y="1496227"/>
            <a:ext cx="2921177" cy="216131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3"/>
          <a:stretch/>
        </p:blipFill>
        <p:spPr>
          <a:xfrm>
            <a:off x="4540857" y="1495557"/>
            <a:ext cx="2921177" cy="21626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9"/>
          <a:stretch/>
        </p:blipFill>
        <p:spPr>
          <a:xfrm>
            <a:off x="8885424" y="1495557"/>
            <a:ext cx="2495097" cy="21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5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1785" t="24634" r="1108" b="1155"/>
          <a:stretch/>
        </p:blipFill>
        <p:spPr>
          <a:xfrm>
            <a:off x="203317" y="1570007"/>
            <a:ext cx="4841153" cy="3165896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5149970" y="1456402"/>
            <a:ext cx="6858001" cy="44871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Щоб заняття пройшло не марно, </a:t>
            </a:r>
          </a:p>
          <a:p>
            <a:pPr algn="ctr"/>
            <a:r>
              <a:rPr lang="uk-UA" sz="3200" b="1" dirty="0"/>
              <a:t>Треба сісти рівно й гарно,</a:t>
            </a:r>
          </a:p>
          <a:p>
            <a:pPr algn="ctr"/>
            <a:r>
              <a:rPr lang="uk-UA" sz="3200" b="1" dirty="0"/>
              <a:t>І довкола озирнутись,</a:t>
            </a:r>
          </a:p>
          <a:p>
            <a:pPr algn="ctr"/>
            <a:r>
              <a:rPr lang="uk-UA" sz="3200" b="1" dirty="0"/>
              <a:t>І сусіду посміхнутись.</a:t>
            </a:r>
          </a:p>
          <a:p>
            <a:pPr algn="ctr"/>
            <a:r>
              <a:rPr lang="uk-UA" sz="3200" b="1" dirty="0"/>
              <a:t>А щоб знання здобути,</a:t>
            </a:r>
          </a:p>
          <a:p>
            <a:pPr algn="ctr"/>
            <a:r>
              <a:rPr lang="uk-UA" sz="3200" b="1" dirty="0"/>
              <a:t>Треба … уважними бути!</a:t>
            </a:r>
          </a:p>
        </p:txBody>
      </p:sp>
    </p:spTree>
    <p:extLst>
      <p:ext uri="{BB962C8B-B14F-4D97-AF65-F5344CB8AC3E}">
        <p14:creationId xmlns:p14="http://schemas.microsoft.com/office/powerpoint/2010/main" val="13370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t="9052" r="14150" b="16806"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4730" r="75195" b="71911"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1" t="4730" r="5251" b="74391"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4730" r="37719" b="74391"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7924" r="58714" b="48717"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0" t="49114" r="6482" b="27527"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0" t="20272" r="24250" b="44793"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4036" y="1222923"/>
            <a:ext cx="9836728" cy="802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Чи зустрічали ви однакових людей? </a:t>
            </a:r>
          </a:p>
          <a:p>
            <a:pPr algn="ctr"/>
            <a:r>
              <a:rPr lang="uk-UA" sz="2800" dirty="0"/>
              <a:t>Чи може бути однаковим характер у близнят?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122" y="1060715"/>
            <a:ext cx="1432684" cy="2005758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314037" y="2063594"/>
            <a:ext cx="9836728" cy="2474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Кожний з вас єдиний і неповторний. У цілому світі немає такої самої людини, як ви. Навіть близнята відрізняються між собою.</a:t>
            </a:r>
          </a:p>
          <a:p>
            <a:pPr algn="ctr"/>
            <a:r>
              <a:rPr lang="uk-UA" sz="3200" dirty="0"/>
              <a:t>Ваші відбитки пальців, ніг, а також малюнок язика є неповторним та унікальним.</a:t>
            </a:r>
          </a:p>
        </p:txBody>
      </p:sp>
      <p:pic>
        <p:nvPicPr>
          <p:cNvPr id="7170" name="Picture 2" descr="Goodbye finger-imaging, hello Food Stamp fraud? - Empire Center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97" y="4677894"/>
            <a:ext cx="1305517" cy="188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Налет на языке. Что нужно знать об это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43" y="4677894"/>
            <a:ext cx="1978530" cy="197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784" y="4598365"/>
            <a:ext cx="1889580" cy="21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4036" y="1222923"/>
            <a:ext cx="9836728" cy="802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Чи схожі ви на своїх батьків? Інших родичів? Чим відрізняєтеся?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122" y="1060715"/>
            <a:ext cx="1432684" cy="2005758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314037" y="2063593"/>
            <a:ext cx="8617527" cy="338586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Ви можете мати схожі риси зі своїми рідними. У вас може бути кучеряве волосся, як у дідуся, блакитні очі, як у мами. Ви можете навіть мати спільне захоплення співом із сестричкою, але ви все одно є неповторні та єдині.</a:t>
            </a:r>
          </a:p>
        </p:txBody>
      </p:sp>
      <p:pic>
        <p:nvPicPr>
          <p:cNvPr id="8194" name="Picture 2" descr="Пин от пользователя Olya Padecrat на доске фэшн иллюстрации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2" t="20192" r="10919" b="21026"/>
          <a:stretch/>
        </p:blipFill>
        <p:spPr bwMode="auto">
          <a:xfrm>
            <a:off x="9211267" y="3549399"/>
            <a:ext cx="2567709" cy="28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4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49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54100" y="1743476"/>
            <a:ext cx="73787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b="1" i="1" dirty="0">
                <a:solidFill>
                  <a:srgbClr val="FF0000"/>
                </a:solidFill>
              </a:rPr>
              <a:t>Уніка́льний</a:t>
            </a:r>
            <a:r>
              <a:rPr lang="uk-UA" sz="4400" dirty="0">
                <a:solidFill>
                  <a:srgbClr val="FF0000"/>
                </a:solidFill>
              </a:rPr>
              <a:t> </a:t>
            </a:r>
            <a:r>
              <a:rPr lang="uk-UA" sz="4400" dirty="0"/>
              <a:t>— надзвичайний, неповторний, неперевершений, небачений, нечуваний.</a:t>
            </a:r>
          </a:p>
        </p:txBody>
      </p:sp>
    </p:spTree>
    <p:extLst>
      <p:ext uri="{BB962C8B-B14F-4D97-AF65-F5344CB8AC3E}">
        <p14:creationId xmlns:p14="http://schemas.microsoft.com/office/powerpoint/2010/main" val="3351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/>
              <a:t>Гра </a:t>
            </a:r>
            <a:r>
              <a:rPr lang="uk-UA" sz="2000" b="1" dirty="0"/>
              <a:t>«Ми унікальні!»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314037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31486" y="1456402"/>
            <a:ext cx="9421090" cy="1055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Які приємні слова ви чули про самих себе протягом свого життя?</a:t>
            </a:r>
          </a:p>
        </p:txBody>
      </p:sp>
      <p:pic>
        <p:nvPicPr>
          <p:cNvPr id="7170" name="Picture 2" descr="Творча група &quot;ІТ-компетентність - складова професійної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326" y="4445379"/>
            <a:ext cx="3165335" cy="22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кругленный прямоугольник 7"/>
          <p:cNvSpPr/>
          <p:nvPr/>
        </p:nvSpPr>
        <p:spPr>
          <a:xfrm>
            <a:off x="231486" y="2673231"/>
            <a:ext cx="9421090" cy="167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 err="1" smtClean="0"/>
              <a:t>П</a:t>
            </a:r>
            <a:r>
              <a:rPr lang="uk-UA" sz="3600" dirty="0" err="1" smtClean="0"/>
              <a:t>родовжіть</a:t>
            </a:r>
            <a:r>
              <a:rPr lang="uk-UA" sz="3600" dirty="0" smtClean="0"/>
              <a:t> </a:t>
            </a:r>
            <a:r>
              <a:rPr lang="uk-UA" sz="3600" dirty="0"/>
              <a:t>речення: </a:t>
            </a:r>
            <a:endParaRPr lang="uk-UA" sz="3600" dirty="0" smtClean="0"/>
          </a:p>
          <a:p>
            <a:pPr algn="ctr"/>
            <a:r>
              <a:rPr lang="uk-UA" sz="3600" dirty="0" smtClean="0"/>
              <a:t>«</a:t>
            </a:r>
            <a:r>
              <a:rPr lang="uk-UA" sz="3600" dirty="0"/>
              <a:t>Я унікальний/унікальна, тому що…». </a:t>
            </a:r>
          </a:p>
        </p:txBody>
      </p:sp>
    </p:spTree>
    <p:extLst>
      <p:ext uri="{BB962C8B-B14F-4D97-AF65-F5344CB8AC3E}">
        <p14:creationId xmlns:p14="http://schemas.microsoft.com/office/powerpoint/2010/main" val="27485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88873" y="1283854"/>
            <a:ext cx="7509163" cy="486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4000" dirty="0">
                <a:solidFill>
                  <a:prstClr val="white"/>
                </a:solidFill>
              </a:rPr>
              <a:t>У людей багато спільного, і водночас кожен з вас унікальний та неповторний.</a:t>
            </a:r>
            <a:endParaRPr lang="uk-UA" sz="4000" b="1" dirty="0">
              <a:solidFill>
                <a:srgbClr val="FFFF00"/>
              </a:solidFill>
            </a:endParaRPr>
          </a:p>
        </p:txBody>
      </p:sp>
      <p:pic>
        <p:nvPicPr>
          <p:cNvPr id="10242" name="Picture 2" descr="Презентація на тему:&quot;Зміни у тілі людини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6" t="29715"/>
          <a:stretch/>
        </p:blipFill>
        <p:spPr bwMode="auto">
          <a:xfrm>
            <a:off x="323273" y="2115127"/>
            <a:ext cx="3932094" cy="2637704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11939880" cy="16163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/>
              <a:t>Майже всі діти народжуються з блакитними очима.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6770"/>
          <a:stretch/>
        </p:blipFill>
        <p:spPr>
          <a:xfrm>
            <a:off x="2699765" y="3218688"/>
            <a:ext cx="6287719" cy="3167069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9798</TotalTime>
  <Words>359</Words>
  <Application>Microsoft Office PowerPoint</Application>
  <PresentationFormat>Широкоэкранный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1752</cp:revision>
  <dcterms:created xsi:type="dcterms:W3CDTF">2018-01-05T16:38:53Z</dcterms:created>
  <dcterms:modified xsi:type="dcterms:W3CDTF">2022-02-15T18:32:14Z</dcterms:modified>
</cp:coreProperties>
</file>