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619" r:id="rId3"/>
    <p:sldId id="312" r:id="rId4"/>
    <p:sldId id="454" r:id="rId5"/>
    <p:sldId id="666" r:id="rId6"/>
    <p:sldId id="667" r:id="rId7"/>
    <p:sldId id="634" r:id="rId8"/>
    <p:sldId id="542" r:id="rId9"/>
    <p:sldId id="668" r:id="rId10"/>
    <p:sldId id="653" r:id="rId11"/>
    <p:sldId id="637" r:id="rId12"/>
    <p:sldId id="654" r:id="rId13"/>
    <p:sldId id="655" r:id="rId14"/>
    <p:sldId id="656" r:id="rId15"/>
    <p:sldId id="657" r:id="rId16"/>
    <p:sldId id="669" r:id="rId17"/>
    <p:sldId id="660" r:id="rId18"/>
    <p:sldId id="665" r:id="rId19"/>
    <p:sldId id="663" r:id="rId20"/>
    <p:sldId id="664" r:id="rId21"/>
    <p:sldId id="289" r:id="rId22"/>
    <p:sldId id="306" r:id="rId23"/>
    <p:sldId id="662" r:id="rId24"/>
    <p:sldId id="62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E24ED0"/>
    <a:srgbClr val="BB75A9"/>
    <a:srgbClr val="FFB441"/>
    <a:srgbClr val="E34DB5"/>
    <a:srgbClr val="FAF225"/>
    <a:srgbClr val="DB4037"/>
    <a:srgbClr val="E9912D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№57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439108"/>
            <a:ext cx="85971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000" b="1" dirty="0">
                <a:solidFill>
                  <a:srgbClr val="2F3242"/>
                </a:solidFill>
              </a:rPr>
              <a:t>Як оберігати дихальну систему. Дослідження свого дихання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8053" y="1552804"/>
            <a:ext cx="5269693" cy="2886304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Бережіть дихальну систему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0" y="1317858"/>
            <a:ext cx="10508609" cy="5289923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2955635" y="1419148"/>
            <a:ext cx="7001164" cy="443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/>
              <a:t>1. Займайтеся фізкультурою.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9111" y="1974006"/>
            <a:ext cx="7027686" cy="859267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/>
              <a:t>2. Пам'ятайте, правильна постава поліпшує дихання.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55632" y="2939764"/>
            <a:ext cx="7001165" cy="47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/>
              <a:t>3. Не пийте холодну воду.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55632" y="3519432"/>
            <a:ext cx="7001165" cy="796391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/>
              <a:t>4. У сильні морози на вулиці дихайте лише через ніс.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942371" y="4418095"/>
            <a:ext cx="7001165" cy="81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/>
              <a:t>5. Коли кашляєте або чхаєте, прикривайте рот і ніс серветкою.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955631" y="5337786"/>
            <a:ext cx="7001165" cy="814176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/>
              <a:t>6. Провітрюйте приміщення, в якому ви знаходитеся.</a:t>
            </a:r>
          </a:p>
        </p:txBody>
      </p:sp>
    </p:spTree>
    <p:extLst>
      <p:ext uri="{BB962C8B-B14F-4D97-AF65-F5344CB8AC3E}">
        <p14:creationId xmlns:p14="http://schemas.microsoft.com/office/powerpoint/2010/main" val="47677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Дослідіть своє дихання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28-29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3929" y="1293091"/>
            <a:ext cx="5897416" cy="1450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FFFF00"/>
                </a:solidFill>
              </a:rPr>
              <a:t>Дослід 1. </a:t>
            </a:r>
            <a:r>
              <a:rPr lang="uk-UA" sz="2400" dirty="0"/>
              <a:t>Спробуйте сказати щось під час вдиху. Спробуйте сказати щось під час видиху. Який висновок можна зробити із цього досліду?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141027" y="1293091"/>
            <a:ext cx="5946635" cy="1450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FFFF00"/>
                </a:solidFill>
              </a:rPr>
              <a:t>Дослід 2. </a:t>
            </a:r>
            <a:r>
              <a:rPr lang="uk-UA" sz="2400" dirty="0"/>
              <a:t>Покладіть руку на груди і полічіть кількість вдихів і видихів за хвилину, коли сидите, і після 10 присідань. Коли ви дихаєте частіше?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3929" y="2835563"/>
            <a:ext cx="11953733" cy="2041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rgbClr val="FFFF00"/>
                </a:solidFill>
              </a:rPr>
              <a:t>Дослід 3. </a:t>
            </a:r>
            <a:endParaRPr lang="uk-UA" sz="2200" dirty="0"/>
          </a:p>
          <a:p>
            <a:pPr marL="514350" indent="-514350">
              <a:buAutoNum type="arabicPeriod"/>
            </a:pPr>
            <a:r>
              <a:rPr lang="uk-UA" sz="2200" dirty="0"/>
              <a:t>Наповніть велику пластикову пляшку водою і закрийте її корком. Переверніть пляшку та опустіть у миску, що також наповнена водою.</a:t>
            </a:r>
          </a:p>
          <a:p>
            <a:pPr marL="514350" indent="-514350">
              <a:buAutoNum type="arabicPeriod"/>
            </a:pPr>
            <a:r>
              <a:rPr lang="uk-UA" sz="2200" dirty="0"/>
              <a:t>Відкоркуйте пляшку.</a:t>
            </a:r>
          </a:p>
          <a:p>
            <a:pPr marL="514350" indent="-514350">
              <a:buAutoNum type="arabicPeriod"/>
            </a:pPr>
            <a:r>
              <a:rPr lang="uk-UA" sz="2200" dirty="0"/>
              <a:t>Вставте соломинку в шийку пляшки. Зробіть глибокий вдих і обережно видихайте через соломинку, допоки легені не спорожняться. Що ви спостерігали? Який результат отримали?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2965" y="5089236"/>
            <a:ext cx="5576760" cy="16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000" y="1398040"/>
            <a:ext cx="7583055" cy="405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Через який час стає душно у закритому приміщенні де збирається багато людей? Поясніть чому.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6146" y="2739528"/>
            <a:ext cx="2752436" cy="366762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255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парі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000" y="1398040"/>
            <a:ext cx="7583055" cy="405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Скористайтеся пошуком інформації в Інтернеті та складіть список дихальних вправ. Систематично виконуйте ці вправи.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3096" y="2570427"/>
            <a:ext cx="3336321" cy="3577563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583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000" y="1398041"/>
            <a:ext cx="11120581" cy="1705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Усі захворювання, пов'язані з дихальною системою, лікує лікар </a:t>
            </a:r>
            <a:r>
              <a:rPr lang="uk-UA" sz="4800" b="1" dirty="0">
                <a:solidFill>
                  <a:srgbClr val="FFFF00"/>
                </a:solidFill>
              </a:rPr>
              <a:t>пульмоно́лог</a:t>
            </a:r>
            <a:r>
              <a:rPr lang="uk-UA" sz="4800" dirty="0"/>
              <a:t>.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8241" y="3299723"/>
            <a:ext cx="5160097" cy="3413603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066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завдання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6256" y="1268732"/>
            <a:ext cx="8956646" cy="3838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Видихніть повітря на дзеркало або скло. Воно запотіло. Проведіть по ньому рукою. Звідки з’явилася вода на склі?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902" y="3325091"/>
            <a:ext cx="2805718" cy="33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«Інтерв'ю»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6256" y="1268733"/>
            <a:ext cx="11830672" cy="92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Чому людина, яка дихає ротом, може захворіти швидше, ніж та ,яка дихає носом?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6256" y="2379607"/>
            <a:ext cx="11830672" cy="46291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Чому тютюновий дим шкодить здоров'ю?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6256" y="3027567"/>
            <a:ext cx="11830672" cy="45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Чому важко дихати в приміщенні, де перебувало багато людей?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6256" y="3668910"/>
            <a:ext cx="11830672" cy="445890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Яка роль чистого повітря для легень?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66256" y="4299846"/>
            <a:ext cx="9169768" cy="8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потрібно діяти, щоб забезпечити свій організм чистим повітрям?</a:t>
            </a:r>
          </a:p>
        </p:txBody>
      </p:sp>
      <p:pic>
        <p:nvPicPr>
          <p:cNvPr id="2050" name="Picture 2" descr="Інтерв'ю – www.radiogrape.c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3448" y="4299846"/>
            <a:ext cx="2413481" cy="241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107" y="2103120"/>
            <a:ext cx="11619346" cy="87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3419777" y="1082438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67419" y="1572297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одну пораду, яка допоможе зберегти органи дихання.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6819" y="2077175"/>
            <a:ext cx="1182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Для підтримання дихальної системи в нормальному стані має значення правильна організація побуту, загартовування, дотримання режиму праці і відпочинку, харчування. 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419777" y="3278357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67419" y="3768216"/>
            <a:ext cx="11637034" cy="41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Відгадай загадку. Запиши відгадку. Підкресли слова, які характеризують цей орган.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0900" y="4364908"/>
            <a:ext cx="5806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Ми легенькі, мов вітрила, </a:t>
            </a:r>
          </a:p>
          <a:p>
            <a:r>
              <a:rPr lang="uk-UA" sz="2800" dirty="0"/>
              <a:t>мов прозорі парні крила, </a:t>
            </a:r>
          </a:p>
          <a:p>
            <a:r>
              <a:rPr lang="uk-UA" sz="2800" dirty="0"/>
              <a:t>наші рухи не даремні: </a:t>
            </a:r>
          </a:p>
          <a:p>
            <a:r>
              <a:rPr lang="uk-UA" sz="2800" dirty="0"/>
              <a:t>вільно дихають                                       . 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44325" y="2466373"/>
            <a:ext cx="11483221" cy="1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353169" y="2894494"/>
            <a:ext cx="11483221" cy="1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3977640" y="6099048"/>
            <a:ext cx="2926080" cy="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77640" y="5657570"/>
            <a:ext cx="246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легені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672" y="4361199"/>
            <a:ext cx="2466252" cy="170538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49117" y="6180790"/>
            <a:ext cx="383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Олена </a:t>
            </a:r>
            <a:r>
              <a:rPr lang="uk-UA" sz="2400" dirty="0" err="1"/>
              <a:t>Крижановська</a:t>
            </a:r>
            <a:endParaRPr lang="uk-UA" sz="2400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2075688" y="4800600"/>
            <a:ext cx="1181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3257068" y="5219988"/>
            <a:ext cx="1181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593757" y="6123432"/>
            <a:ext cx="1181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0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3" grpId="0" animBg="1"/>
      <p:bldP spid="24" grpId="0" animBg="1"/>
      <p:bldP spid="13" grpId="0"/>
      <p:bldP spid="2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/>
          <p:cNvSpPr/>
          <p:nvPr/>
        </p:nvSpPr>
        <p:spPr>
          <a:xfrm>
            <a:off x="6720239" y="2661061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Прямоугольник 54"/>
          <p:cNvSpPr/>
          <p:nvPr/>
        </p:nvSpPr>
        <p:spPr>
          <a:xfrm>
            <a:off x="6720239" y="3107676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4672" y="1565613"/>
            <a:ext cx="11637034" cy="102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 якій послідовності повітря під час вдиху проходить через органи дихання? Пронумеруй </a:t>
            </a:r>
            <a:r>
              <a:rPr lang="uk-UA" sz="2400" dirty="0">
                <a:solidFill>
                  <a:srgbClr val="FF0000"/>
                </a:solidFill>
              </a:rPr>
              <a:t>червоним</a:t>
            </a:r>
            <a:r>
              <a:rPr lang="uk-UA" sz="2400" dirty="0"/>
              <a:t> олівцем. Як повітря рухається під час видиху? Пронумеруй </a:t>
            </a:r>
            <a:r>
              <a:rPr lang="uk-UA" sz="2400" dirty="0">
                <a:solidFill>
                  <a:srgbClr val="002060"/>
                </a:solidFill>
              </a:rPr>
              <a:t>синім</a:t>
            </a:r>
            <a:r>
              <a:rPr lang="uk-UA" sz="2400" dirty="0"/>
              <a:t> олівцем.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19777" y="3600503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7  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84672" y="4089296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Поклади руку на груди й полічи кількість вдихів і видихів за 1 хвилину. Запиши: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7543" y="2557279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трахея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91548" y="3014271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бронхи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01033" y="2573520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легені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8058" y="2991209"/>
            <a:ext cx="199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носоглотка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455950" y="2653501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/>
          <p:cNvSpPr txBox="1"/>
          <p:nvPr/>
        </p:nvSpPr>
        <p:spPr>
          <a:xfrm>
            <a:off x="1178498" y="4645736"/>
            <a:ext cx="691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коли сидиш                                                                    ; 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146347" y="2645321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Прямоугольник 46"/>
          <p:cNvSpPr/>
          <p:nvPr/>
        </p:nvSpPr>
        <p:spPr>
          <a:xfrm>
            <a:off x="1455950" y="3100116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Прямоугольник 48"/>
          <p:cNvSpPr/>
          <p:nvPr/>
        </p:nvSpPr>
        <p:spPr>
          <a:xfrm>
            <a:off x="2146347" y="3094155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1449920" y="3009393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61949" y="2547190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35506" y="3015148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27873" y="2553989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V="1">
            <a:off x="2893580" y="4981698"/>
            <a:ext cx="4412476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1258220" y="6710278"/>
            <a:ext cx="1061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7410636" y="2652881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Прямоугольник 55"/>
          <p:cNvSpPr/>
          <p:nvPr/>
        </p:nvSpPr>
        <p:spPr>
          <a:xfrm>
            <a:off x="7410636" y="3101715"/>
            <a:ext cx="39319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TextBox 75"/>
          <p:cNvSpPr txBox="1"/>
          <p:nvPr/>
        </p:nvSpPr>
        <p:spPr>
          <a:xfrm>
            <a:off x="7432656" y="2550558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10636" y="3023401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54703" y="2539516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44838" y="2986183"/>
            <a:ext cx="42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87982" y="5129315"/>
            <a:ext cx="82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після  десяти присідань                                                                    ; </a:t>
            </a: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V="1">
            <a:off x="4509047" y="5443363"/>
            <a:ext cx="4412476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87982" y="5603098"/>
            <a:ext cx="903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Коли дихаєш частіше?                                                                   .     </a:t>
            </a: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4201513" y="5926048"/>
            <a:ext cx="4412476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8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6" grpId="0"/>
      <p:bldP spid="77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3419777" y="1082438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8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67419" y="1572297"/>
            <a:ext cx="11637034" cy="40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З'єднай лініями зображення органів дихання людини з їхніми назвами.</a:t>
            </a:r>
          </a:p>
        </p:txBody>
      </p:sp>
      <p:pic>
        <p:nvPicPr>
          <p:cNvPr id="3074" name="Picture 2" descr="Стокові фотографії Органів дихання та роялті-фрі зображення Органів дихання  | Depositphotos®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63088" y="2091608"/>
            <a:ext cx="3497832" cy="438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7780" y="2682899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трахея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744" y="3400279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бронхи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744" y="2679250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носоглотка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7780" y="3400279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легені</a:t>
            </a:r>
          </a:p>
        </p:txBody>
      </p:sp>
      <p:sp>
        <p:nvSpPr>
          <p:cNvPr id="11" name="Овал 10"/>
          <p:cNvSpPr/>
          <p:nvPr/>
        </p:nvSpPr>
        <p:spPr>
          <a:xfrm>
            <a:off x="2959766" y="3699649"/>
            <a:ext cx="146304" cy="14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Овал 51"/>
          <p:cNvSpPr/>
          <p:nvPr/>
        </p:nvSpPr>
        <p:spPr>
          <a:xfrm>
            <a:off x="8044786" y="3699649"/>
            <a:ext cx="146304" cy="14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Овал 52"/>
          <p:cNvSpPr/>
          <p:nvPr/>
        </p:nvSpPr>
        <p:spPr>
          <a:xfrm>
            <a:off x="8044786" y="2963670"/>
            <a:ext cx="146304" cy="14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Овал 53"/>
          <p:cNvSpPr/>
          <p:nvPr/>
        </p:nvSpPr>
        <p:spPr>
          <a:xfrm>
            <a:off x="2959766" y="2963670"/>
            <a:ext cx="146304" cy="14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8" name="Прямая со стрелкой 17"/>
          <p:cNvCxnSpPr>
            <a:stCxn id="54" idx="6"/>
          </p:cNvCxnSpPr>
          <p:nvPr/>
        </p:nvCxnSpPr>
        <p:spPr>
          <a:xfrm>
            <a:off x="3106070" y="3036793"/>
            <a:ext cx="1721962" cy="7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4" idx="6"/>
          </p:cNvCxnSpPr>
          <p:nvPr/>
        </p:nvCxnSpPr>
        <p:spPr>
          <a:xfrm>
            <a:off x="3106070" y="3036793"/>
            <a:ext cx="2371186" cy="80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1" idx="5"/>
          </p:cNvCxnSpPr>
          <p:nvPr/>
        </p:nvCxnSpPr>
        <p:spPr>
          <a:xfrm>
            <a:off x="3084644" y="3824478"/>
            <a:ext cx="3001292" cy="13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53" idx="2"/>
          </p:cNvCxnSpPr>
          <p:nvPr/>
        </p:nvCxnSpPr>
        <p:spPr>
          <a:xfrm flipH="1">
            <a:off x="5612004" y="3036793"/>
            <a:ext cx="2432782" cy="12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3"/>
          </p:cNvCxnSpPr>
          <p:nvPr/>
        </p:nvCxnSpPr>
        <p:spPr>
          <a:xfrm flipH="1">
            <a:off x="6227064" y="3824478"/>
            <a:ext cx="1839148" cy="100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2" idx="3"/>
          </p:cNvCxnSpPr>
          <p:nvPr/>
        </p:nvCxnSpPr>
        <p:spPr>
          <a:xfrm flipH="1">
            <a:off x="4828032" y="3824478"/>
            <a:ext cx="3238180" cy="151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26" name="Picture 2" descr="Вчителю НУШ. Матеріал у методичну скарбничку вчителя. Вірші для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4482" y="1151449"/>
            <a:ext cx="4166560" cy="555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олнышко анимация gif Радости особая частота излучения лечит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216" y="1231242"/>
            <a:ext cx="4874584" cy="39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3457494" y="1123065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9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05136" y="1612924"/>
            <a:ext cx="11637034" cy="840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 зміцнювати дихальну систему? Познач     правильні відповіді.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78" y="1843550"/>
            <a:ext cx="247685" cy="30484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275185" y="2729766"/>
            <a:ext cx="442171" cy="400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978082" y="2626599"/>
            <a:ext cx="610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Займатися спортом.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8082" y="3210082"/>
            <a:ext cx="965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Уникати фізичних навантажень.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2828" y="3740269"/>
            <a:ext cx="965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Загартовувати організм.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12828" y="4277854"/>
            <a:ext cx="965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Гуляти на свіжому повітрі.</a:t>
            </a:r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73" y="2765539"/>
            <a:ext cx="259766" cy="3197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12828" y="4862629"/>
            <a:ext cx="965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Не провітрювати приміщення.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275184" y="3314161"/>
            <a:ext cx="442171" cy="400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угольник 36"/>
          <p:cNvSpPr/>
          <p:nvPr/>
        </p:nvSpPr>
        <p:spPr>
          <a:xfrm>
            <a:off x="1275184" y="3871596"/>
            <a:ext cx="442171" cy="400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рямоугольник 40"/>
          <p:cNvSpPr/>
          <p:nvPr/>
        </p:nvSpPr>
        <p:spPr>
          <a:xfrm>
            <a:off x="1270771" y="4397358"/>
            <a:ext cx="442171" cy="400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Прямоугольник 44"/>
          <p:cNvSpPr/>
          <p:nvPr/>
        </p:nvSpPr>
        <p:spPr>
          <a:xfrm>
            <a:off x="1273729" y="4954793"/>
            <a:ext cx="442171" cy="400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54" y="3905019"/>
            <a:ext cx="247685" cy="304843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54" y="4445158"/>
            <a:ext cx="247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74618" y="1283854"/>
            <a:ext cx="10621818" cy="542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4400" dirty="0">
                <a:solidFill>
                  <a:prstClr val="white"/>
                </a:solidFill>
              </a:rPr>
              <a:t>Дихальна система забезпечує організм киснем. Основними органами дихання є легені. Під час вдиху кисень у складі повітря надходить до легень. Під час видиху з легень виходить повітря, насичене вуглекислим газом. </a:t>
            </a:r>
          </a:p>
          <a:p>
            <a:pPr lvl="0" algn="ctr"/>
            <a:r>
              <a:rPr lang="uk-UA" sz="4400" dirty="0">
                <a:solidFill>
                  <a:srgbClr val="FFFF00"/>
                </a:solidFill>
              </a:rPr>
              <a:t>Дихальну систему треба берегти!</a:t>
            </a:r>
            <a:endParaRPr lang="uk-UA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2608" y="1265380"/>
            <a:ext cx="11622301" cy="53478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dirty="0"/>
              <a:t>Чисте повітря — запорука здоров’я. Мешканці села в середньому на 50% рідше страждають від різних захворювань дихальних шляхів, ніж містяни. Вся справа в екології.</a:t>
            </a:r>
          </a:p>
        </p:txBody>
      </p:sp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28-30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</a:t>
            </a:r>
            <a:r>
              <a:rPr lang="uk-UA" sz="4400" i="1">
                <a:solidFill>
                  <a:srgbClr val="2F3242"/>
                </a:solidFill>
              </a:rPr>
              <a:t>запис 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с.28-30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2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Ранкове коло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43" y="1318815"/>
            <a:ext cx="7211348" cy="509923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035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000" y="1542473"/>
            <a:ext cx="11129817" cy="2733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Що є складником повітря, необхідним людині постійно для одержання енергії з поживних речовин і підтримання життєдіяльності?</a:t>
            </a:r>
          </a:p>
        </p:txBody>
      </p:sp>
      <p:pic>
        <p:nvPicPr>
          <p:cNvPr id="1026" name="Picture 2" descr="Сова читает книгу | Премиум векторы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9380" y="4535254"/>
            <a:ext cx="2018282" cy="21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846053" y="4666891"/>
            <a:ext cx="5029200" cy="1259456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dirty="0"/>
              <a:t>Кисень </a:t>
            </a:r>
          </a:p>
        </p:txBody>
      </p:sp>
    </p:spTree>
    <p:extLst>
      <p:ext uri="{BB962C8B-B14F-4D97-AF65-F5344CB8AC3E}">
        <p14:creationId xmlns:p14="http://schemas.microsoft.com/office/powerpoint/2010/main" val="17588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Метод «Шість цеглинок». Моделювання складу повітря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62943" y="1266428"/>
            <a:ext cx="11845027" cy="63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Перед вами кольорові цеглинки. Спробуйте зобразити склад повітря.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075" y="4919935"/>
            <a:ext cx="2519113" cy="9237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51" y="3414204"/>
            <a:ext cx="2320611" cy="8509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52" y="1975449"/>
            <a:ext cx="2283813" cy="8374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351" y="4959626"/>
            <a:ext cx="2426048" cy="8896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629" y="1969433"/>
            <a:ext cx="2460074" cy="90211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1629" y="3408639"/>
            <a:ext cx="2460073" cy="9021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2943" y="2748746"/>
            <a:ext cx="48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Азот – його в повітрі найбільше.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943" y="4151750"/>
            <a:ext cx="697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Кисень – він найголовніший, коли ми дихаємо, то легенями вловлюємо його з повітря.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352" y="5797689"/>
            <a:ext cx="65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Вуглекислий газ – він дуже важливий для рослин. Його ми видихаємо під час дихання.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0089" y="2808801"/>
            <a:ext cx="48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Інертні гази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40089" y="4218093"/>
            <a:ext cx="259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Водяна пара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9395" y="5792124"/>
            <a:ext cx="259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Пил </a:t>
            </a:r>
          </a:p>
        </p:txBody>
      </p:sp>
    </p:spTree>
    <p:extLst>
      <p:ext uri="{BB962C8B-B14F-4D97-AF65-F5344CB8AC3E}">
        <p14:creationId xmlns:p14="http://schemas.microsoft.com/office/powerpoint/2010/main" val="3716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органи дихання потрібно берегти?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000" y="1542473"/>
            <a:ext cx="11129817" cy="2733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Людина дихає весь час, навіть уві сні. </a:t>
            </a:r>
          </a:p>
          <a:p>
            <a:pPr algn="ctr"/>
            <a:r>
              <a:rPr lang="uk-UA" sz="4400" dirty="0"/>
              <a:t>Без кисню ми не зможемо прожити довше, ніж декілька хвилин.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45" y="4568391"/>
            <a:ext cx="4788737" cy="17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Це важливо!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27050" y="1257801"/>
            <a:ext cx="11129817" cy="2733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Для  здоров'я людини дуже важливою є чистота повітря. Як її досягти? Насамперед слід робити вологе прибирання приміщень та регулярно провітрювати їх.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098" y="4180708"/>
            <a:ext cx="4587635" cy="241454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160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8695</TotalTime>
  <Words>954</Words>
  <Application>Microsoft Office PowerPoint</Application>
  <PresentationFormat>Широкоэкранный</PresentationFormat>
  <Paragraphs>213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1615</cp:revision>
  <dcterms:created xsi:type="dcterms:W3CDTF">2018-01-05T16:38:53Z</dcterms:created>
  <dcterms:modified xsi:type="dcterms:W3CDTF">2022-01-28T06:44:17Z</dcterms:modified>
</cp:coreProperties>
</file>