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1696" r:id="rId3"/>
    <p:sldId id="2332" r:id="rId4"/>
    <p:sldId id="2426" r:id="rId5"/>
    <p:sldId id="2427" r:id="rId6"/>
    <p:sldId id="2428" r:id="rId7"/>
    <p:sldId id="2429" r:id="rId8"/>
    <p:sldId id="2430" r:id="rId9"/>
    <p:sldId id="2431" r:id="rId10"/>
    <p:sldId id="2265" r:id="rId11"/>
    <p:sldId id="2357" r:id="rId12"/>
    <p:sldId id="2450" r:id="rId13"/>
    <p:sldId id="2451" r:id="rId14"/>
    <p:sldId id="2267" r:id="rId15"/>
    <p:sldId id="2455" r:id="rId16"/>
    <p:sldId id="2438" r:id="rId17"/>
    <p:sldId id="2277" r:id="rId18"/>
    <p:sldId id="2456" r:id="rId19"/>
    <p:sldId id="2457" r:id="rId20"/>
    <p:sldId id="2361" r:id="rId21"/>
    <p:sldId id="2458" r:id="rId22"/>
    <p:sldId id="246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332"/>
            <p14:sldId id="2426"/>
            <p14:sldId id="2427"/>
            <p14:sldId id="2428"/>
            <p14:sldId id="2429"/>
            <p14:sldId id="2430"/>
            <p14:sldId id="2431"/>
            <p14:sldId id="2265"/>
            <p14:sldId id="2357"/>
            <p14:sldId id="2450"/>
            <p14:sldId id="2451"/>
            <p14:sldId id="2267"/>
            <p14:sldId id="2455"/>
            <p14:sldId id="2438"/>
          </p14:sldIdLst>
        </p14:section>
        <p14:section name="Раздел без заголовка" id="{AC9334F8-F988-4E78-9E68-3A8F16322EC6}">
          <p14:sldIdLst>
            <p14:sldId id="2277"/>
            <p14:sldId id="2456"/>
            <p14:sldId id="2457"/>
            <p14:sldId id="2361"/>
            <p14:sldId id="2458"/>
            <p14:sldId id="2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FF66FF"/>
    <a:srgbClr val="FF3131"/>
    <a:srgbClr val="BA1CBA"/>
    <a:srgbClr val="FF6600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34" autoAdjust="0"/>
    <p:restoredTop sz="94322" autoAdjust="0"/>
  </p:normalViewPr>
  <p:slideViewPr>
    <p:cSldViewPr snapToGrid="0">
      <p:cViewPr varScale="1">
        <p:scale>
          <a:sx n="109" d="100"/>
          <a:sy n="109" d="100"/>
        </p:scale>
        <p:origin x="36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4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№9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054" y="2320283"/>
            <a:ext cx="71586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Закріплення вмінь та навичок письмового додавання та віднімання трицифрових </a:t>
            </a:r>
            <a:r>
              <a:rPr lang="uk-UA" sz="4400" b="1" dirty="0" smtClean="0">
                <a:solidFill>
                  <a:srgbClr val="2F3242"/>
                </a:solidFill>
              </a:rPr>
              <a:t>чисел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</a:rPr>
              <a:t>Письмове додавання та віднімання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32" y="1136985"/>
            <a:ext cx="3647924" cy="1930558"/>
          </a:xfrm>
          <a:prstGeom prst="rect">
            <a:avLst/>
          </a:prstGeom>
        </p:spPr>
      </p:pic>
      <p:sp>
        <p:nvSpPr>
          <p:cNvPr id="34" name="Скругленный прямоугольник 33"/>
          <p:cNvSpPr/>
          <p:nvPr/>
        </p:nvSpPr>
        <p:spPr>
          <a:xfrm>
            <a:off x="818167" y="3590517"/>
            <a:ext cx="10574789" cy="1738228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Записати каліграфічно число 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40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347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Заповни «цікаві квадрати»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421681" y="1372162"/>
            <a:ext cx="2384944" cy="28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31067"/>
              </p:ext>
            </p:extLst>
          </p:nvPr>
        </p:nvGraphicFramePr>
        <p:xfrm>
          <a:off x="1609500" y="1372162"/>
          <a:ext cx="749906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142">
                <a:tc>
                  <a:txBody>
                    <a:bodyPr/>
                    <a:lstStyle/>
                    <a:p>
                      <a:pPr algn="ctr"/>
                      <a:r>
                        <a:rPr lang="uk-UA" sz="80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endParaRPr lang="ru-RU" sz="8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endParaRPr lang="ru-RU" sz="8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292688" y="3973489"/>
            <a:ext cx="1223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cap="none" spc="0" dirty="0" smtClean="0">
                <a:ln w="0"/>
                <a:solidFill>
                  <a:schemeClr val="tx1"/>
                </a:solidFill>
              </a:rPr>
              <a:t>35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2329280" y="2716028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</a:rPr>
              <a:t>1</a:t>
            </a:r>
            <a:r>
              <a:rPr lang="uk-UA" sz="8000" b="1" cap="none" spc="0" dirty="0" smtClean="0">
                <a:ln w="0"/>
                <a:solidFill>
                  <a:schemeClr val="tx1"/>
                </a:solidFill>
              </a:rPr>
              <a:t>5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664120" y="1372162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39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236554" y="1349351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1</a:t>
            </a:r>
            <a:r>
              <a:rPr lang="en-US" sz="8000" b="1" dirty="0">
                <a:ln w="0"/>
              </a:rPr>
              <a:t>1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Заповни «цікаві квадрати»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421681" y="1372162"/>
            <a:ext cx="2384944" cy="28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58649"/>
              </p:ext>
            </p:extLst>
          </p:nvPr>
        </p:nvGraphicFramePr>
        <p:xfrm>
          <a:off x="1609500" y="1372162"/>
          <a:ext cx="749906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142"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290618" y="2646779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74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260336" y="3890044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18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725494" y="4017715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58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785832" y="1348573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26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352556" y="1353246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</a:rPr>
              <a:t>6</a:t>
            </a:r>
            <a:r>
              <a:rPr lang="en-US" sz="8000" b="1" dirty="0" smtClean="0">
                <a:ln w="0"/>
              </a:rPr>
              <a:t>6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7" grpId="0"/>
      <p:bldP spid="38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Заповни «цікаві квадрати»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421681" y="1372162"/>
            <a:ext cx="2384944" cy="28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12197"/>
              </p:ext>
            </p:extLst>
          </p:nvPr>
        </p:nvGraphicFramePr>
        <p:xfrm>
          <a:off x="1609500" y="1372162"/>
          <a:ext cx="749906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142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973014" y="2646779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350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923915" y="2646779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</a:rPr>
              <a:t>1</a:t>
            </a:r>
            <a:r>
              <a:rPr lang="en-US" sz="8000" b="1" dirty="0" smtClean="0">
                <a:ln w="0"/>
              </a:rPr>
              <a:t>50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730526" y="3918546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50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964222" y="4005707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400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Поясни розв'язання задачі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07975" y="1121585"/>
            <a:ext cx="11556814" cy="24180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На годування птахів у заповіднику витратили ячменю 324 кг, проса 380 кг, а кукурудзи – на 128 кг менше, ніж проса. Скільки всього кілограмів зерна витратили на годування птахів? 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79439" y="3794441"/>
            <a:ext cx="7030706" cy="27504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Розв'язання</a:t>
            </a:r>
          </a:p>
          <a:p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1) 380 – 128 = 252 (кг)</a:t>
            </a:r>
          </a:p>
          <a:p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2) 324 + 380 + 252 = 956 (кг)</a:t>
            </a:r>
          </a:p>
          <a:p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Відповідь: 956 кг зерна. 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354608" y="3794441"/>
            <a:ext cx="1706880" cy="27504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380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128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252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533683" y="4260670"/>
            <a:ext cx="396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578843" y="5502771"/>
            <a:ext cx="1436196" cy="5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10167703" y="3794441"/>
            <a:ext cx="1706880" cy="27504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324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380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252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956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167703" y="4344974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0394823" y="5818837"/>
            <a:ext cx="1436196" cy="5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0" grpId="0" animBg="1"/>
      <p:bldP spid="2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Обчисли, виконуючи кожну дію письмово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8705354" y="2208954"/>
            <a:ext cx="2871226" cy="340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621335" y="1619185"/>
            <a:ext cx="8610794" cy="187849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</a:rPr>
              <a:t>Зразок</a:t>
            </a:r>
          </a:p>
          <a:p>
            <a:pPr algn="ctr"/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</a:rPr>
              <a:t>622 – 128 – 324 = 170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656534" y="3643963"/>
            <a:ext cx="1706880" cy="27504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622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128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494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2835609" y="4110192"/>
            <a:ext cx="396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2880769" y="5352293"/>
            <a:ext cx="1436196" cy="5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Скругленный прямоугольник 43"/>
          <p:cNvSpPr/>
          <p:nvPr/>
        </p:nvSpPr>
        <p:spPr>
          <a:xfrm>
            <a:off x="4905270" y="3643963"/>
            <a:ext cx="1706880" cy="27504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494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324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170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5084345" y="4110192"/>
            <a:ext cx="396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5129505" y="5352293"/>
            <a:ext cx="1436196" cy="5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44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окові векторні зображення Папугай |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7" y="1344074"/>
            <a:ext cx="2048055" cy="27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Короп | Всесвіт риболовлі | Fand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Ged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087815" y="1517337"/>
            <a:ext cx="6853172" cy="504758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За перше півріччя життя папужка набрав 105 г ваги, а совеня – 267 г, а за друге півріччя – 186 г і 324 г відповідно. На скільки більше ваги набрало совеня, ніж папужка, за рік? </a:t>
            </a:r>
          </a:p>
        </p:txBody>
      </p:sp>
      <p:pic>
        <p:nvPicPr>
          <p:cNvPr id="1028" name="Picture 4" descr="милый сова, вектор, сова, милый PNG и вектор | Мультипликационные совы,  Милые рисунки, Совят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52" y="3672109"/>
            <a:ext cx="2225241" cy="2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3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73186" b="75066"/>
          <a:stretch/>
        </p:blipFill>
        <p:spPr>
          <a:xfrm>
            <a:off x="527050" y="929035"/>
            <a:ext cx="11074640" cy="579833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Обчисли, виконуючи кожну дію письмово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094601" y="3869175"/>
            <a:ext cx="2359806" cy="279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1" t="42785" r="22748" b="43373"/>
          <a:stretch/>
        </p:blipFill>
        <p:spPr>
          <a:xfrm>
            <a:off x="3283917" y="4744942"/>
            <a:ext cx="819757" cy="102269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6" t="42149" r="13453" b="44009"/>
          <a:stretch/>
        </p:blipFill>
        <p:spPr>
          <a:xfrm>
            <a:off x="2017238" y="4060990"/>
            <a:ext cx="819757" cy="1022698"/>
          </a:xfrm>
          <a:prstGeom prst="rect">
            <a:avLst/>
          </a:prstGeom>
        </p:spPr>
      </p:pic>
      <p:cxnSp>
        <p:nvCxnSpPr>
          <p:cNvPr id="70" name="Прямая соединительная линия 69"/>
          <p:cNvCxnSpPr/>
          <p:nvPr/>
        </p:nvCxnSpPr>
        <p:spPr>
          <a:xfrm flipV="1">
            <a:off x="1806486" y="5584331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" t="11824" r="90580" b="83185"/>
          <a:stretch/>
        </p:blipFill>
        <p:spPr>
          <a:xfrm>
            <a:off x="1609500" y="4800863"/>
            <a:ext cx="421206" cy="2765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1" t="42940" r="49277" b="44024"/>
          <a:stretch/>
        </p:blipFill>
        <p:spPr>
          <a:xfrm>
            <a:off x="2660460" y="4747912"/>
            <a:ext cx="762360" cy="96848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3" t="43383" r="58326" b="42775"/>
          <a:stretch/>
        </p:blipFill>
        <p:spPr>
          <a:xfrm>
            <a:off x="3258405" y="5429530"/>
            <a:ext cx="819757" cy="1022698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7" t="43720" r="48722" b="42438"/>
          <a:stretch/>
        </p:blipFill>
        <p:spPr>
          <a:xfrm>
            <a:off x="5254077" y="4798664"/>
            <a:ext cx="819757" cy="1022698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t="42472" r="75701" b="43686"/>
          <a:stretch/>
        </p:blipFill>
        <p:spPr>
          <a:xfrm>
            <a:off x="3429097" y="4076861"/>
            <a:ext cx="819757" cy="1022698"/>
          </a:xfrm>
          <a:prstGeom prst="rect">
            <a:avLst/>
          </a:prstGeom>
        </p:spPr>
      </p:pic>
      <p:cxnSp>
        <p:nvCxnSpPr>
          <p:cNvPr id="76" name="Прямая соединительная линия 75"/>
          <p:cNvCxnSpPr/>
          <p:nvPr/>
        </p:nvCxnSpPr>
        <p:spPr>
          <a:xfrm>
            <a:off x="5194868" y="5578599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" t="11813" r="90790" b="83196"/>
          <a:stretch/>
        </p:blipFill>
        <p:spPr>
          <a:xfrm>
            <a:off x="4836637" y="4798664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43207" r="84811" b="42951"/>
          <a:stretch/>
        </p:blipFill>
        <p:spPr>
          <a:xfrm>
            <a:off x="6002586" y="4141628"/>
            <a:ext cx="819757" cy="10226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0" t="43146" r="48429" b="43012"/>
          <a:stretch/>
        </p:blipFill>
        <p:spPr>
          <a:xfrm>
            <a:off x="6614956" y="5413554"/>
            <a:ext cx="819757" cy="102269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6" t="43445" r="40092" b="43519"/>
          <a:stretch/>
        </p:blipFill>
        <p:spPr>
          <a:xfrm>
            <a:off x="5264934" y="4156226"/>
            <a:ext cx="765817" cy="972873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t="42958" r="67721" b="44006"/>
          <a:stretch/>
        </p:blipFill>
        <p:spPr>
          <a:xfrm>
            <a:off x="2048204" y="4759494"/>
            <a:ext cx="753243" cy="95689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2" t="42941" r="58147" b="43217"/>
          <a:stretch/>
        </p:blipFill>
        <p:spPr>
          <a:xfrm>
            <a:off x="6505930" y="4115441"/>
            <a:ext cx="819757" cy="1022698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3" t="43026" r="13066" b="43132"/>
          <a:stretch/>
        </p:blipFill>
        <p:spPr>
          <a:xfrm>
            <a:off x="6587504" y="4759173"/>
            <a:ext cx="806438" cy="1006082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3" t="43179" r="40425" b="43785"/>
          <a:stretch/>
        </p:blipFill>
        <p:spPr>
          <a:xfrm>
            <a:off x="2019694" y="5435078"/>
            <a:ext cx="719018" cy="91342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8" t="43458" r="31400" b="43506"/>
          <a:stretch/>
        </p:blipFill>
        <p:spPr>
          <a:xfrm>
            <a:off x="5963391" y="5441528"/>
            <a:ext cx="739071" cy="938895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1" t="42943" r="31077" b="44021"/>
          <a:stretch/>
        </p:blipFill>
        <p:spPr>
          <a:xfrm>
            <a:off x="2747101" y="4115441"/>
            <a:ext cx="762360" cy="96848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43214" r="86135" b="42944"/>
          <a:stretch/>
        </p:blipFill>
        <p:spPr>
          <a:xfrm>
            <a:off x="2578733" y="5421229"/>
            <a:ext cx="819757" cy="1022698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0" t="43441" r="67968" b="43523"/>
          <a:stretch/>
        </p:blipFill>
        <p:spPr>
          <a:xfrm>
            <a:off x="5882705" y="4781888"/>
            <a:ext cx="765817" cy="97287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3" t="43467" r="76076" b="42691"/>
          <a:stretch/>
        </p:blipFill>
        <p:spPr>
          <a:xfrm>
            <a:off x="9189288" y="1560862"/>
            <a:ext cx="850386" cy="106091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6" t="43388" r="84963" b="42770"/>
          <a:stretch/>
        </p:blipFill>
        <p:spPr>
          <a:xfrm>
            <a:off x="7922392" y="1560862"/>
            <a:ext cx="850386" cy="1060910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2" t="43467" r="48577" b="42691"/>
          <a:stretch/>
        </p:blipFill>
        <p:spPr>
          <a:xfrm>
            <a:off x="8510840" y="1569641"/>
            <a:ext cx="850386" cy="1060910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3" t="42527" r="13895" b="44437"/>
          <a:stretch/>
        </p:blipFill>
        <p:spPr>
          <a:xfrm>
            <a:off x="1351888" y="2801913"/>
            <a:ext cx="762360" cy="96848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5" t="42339" r="31863" b="44625"/>
          <a:stretch/>
        </p:blipFill>
        <p:spPr>
          <a:xfrm>
            <a:off x="2019152" y="2787739"/>
            <a:ext cx="762360" cy="96848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3" t="42339" r="76995" b="44625"/>
          <a:stretch/>
        </p:blipFill>
        <p:spPr>
          <a:xfrm>
            <a:off x="2660460" y="2778409"/>
            <a:ext cx="762360" cy="96848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82" t="42527" r="22946" b="44437"/>
          <a:stretch/>
        </p:blipFill>
        <p:spPr>
          <a:xfrm>
            <a:off x="5240226" y="2797614"/>
            <a:ext cx="762360" cy="968481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2" t="42279" r="49086" b="44685"/>
          <a:stretch/>
        </p:blipFill>
        <p:spPr>
          <a:xfrm>
            <a:off x="4620905" y="2785601"/>
            <a:ext cx="762360" cy="96848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3" t="42099" r="67775" b="44865"/>
          <a:stretch/>
        </p:blipFill>
        <p:spPr>
          <a:xfrm>
            <a:off x="3965466" y="2767066"/>
            <a:ext cx="762360" cy="968481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3" t="42527" r="13895" b="44437"/>
          <a:stretch/>
        </p:blipFill>
        <p:spPr>
          <a:xfrm>
            <a:off x="7829596" y="2794846"/>
            <a:ext cx="762360" cy="96848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4" t="42160" r="67694" b="44804"/>
          <a:stretch/>
        </p:blipFill>
        <p:spPr>
          <a:xfrm>
            <a:off x="7209226" y="2771427"/>
            <a:ext cx="762360" cy="96848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5" t="42159" r="49303" b="44805"/>
          <a:stretch/>
        </p:blipFill>
        <p:spPr>
          <a:xfrm>
            <a:off x="6545810" y="2771427"/>
            <a:ext cx="762360" cy="96848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" t="11813" r="90790" b="83196"/>
          <a:stretch/>
        </p:blipFill>
        <p:spPr>
          <a:xfrm>
            <a:off x="3331297" y="3143727"/>
            <a:ext cx="588300" cy="386190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" t="11813" r="90790" b="83196"/>
          <a:stretch/>
        </p:blipFill>
        <p:spPr>
          <a:xfrm>
            <a:off x="5919952" y="3136430"/>
            <a:ext cx="588300" cy="38619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534842" y="3069616"/>
            <a:ext cx="568306" cy="5120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0" t="43146" r="48429" b="43012"/>
          <a:stretch/>
        </p:blipFill>
        <p:spPr>
          <a:xfrm>
            <a:off x="9817022" y="2857446"/>
            <a:ext cx="819757" cy="1022698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8" t="43458" r="31400" b="43506"/>
          <a:stretch/>
        </p:blipFill>
        <p:spPr>
          <a:xfrm>
            <a:off x="9165457" y="2885420"/>
            <a:ext cx="739071" cy="93889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579764" y="1551282"/>
            <a:ext cx="3440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endParaRPr lang="uk-UA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099" r="73186" b="75066"/>
          <a:stretch/>
        </p:blipFill>
        <p:spPr>
          <a:xfrm>
            <a:off x="577720" y="1489501"/>
            <a:ext cx="11074640" cy="461282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Обчисли, виконуючи кожну дію письмово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145271" y="3244127"/>
            <a:ext cx="2359806" cy="279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0" t="42785" r="49039" b="43373"/>
          <a:stretch/>
        </p:blipFill>
        <p:spPr>
          <a:xfrm>
            <a:off x="3334587" y="4119894"/>
            <a:ext cx="819757" cy="102269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67" t="42017" r="4492" b="44141"/>
          <a:stretch/>
        </p:blipFill>
        <p:spPr>
          <a:xfrm>
            <a:off x="3338272" y="3429618"/>
            <a:ext cx="819757" cy="1022698"/>
          </a:xfrm>
          <a:prstGeom prst="rect">
            <a:avLst/>
          </a:prstGeom>
        </p:spPr>
      </p:pic>
      <p:cxnSp>
        <p:nvCxnSpPr>
          <p:cNvPr id="70" name="Прямая соединительная линия 69"/>
          <p:cNvCxnSpPr/>
          <p:nvPr/>
        </p:nvCxnSpPr>
        <p:spPr>
          <a:xfrm flipV="1">
            <a:off x="1857156" y="4959283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" t="11824" r="90580" b="83185"/>
          <a:stretch/>
        </p:blipFill>
        <p:spPr>
          <a:xfrm>
            <a:off x="1660170" y="4175815"/>
            <a:ext cx="421206" cy="2765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t="43005" r="86028" b="43959"/>
          <a:stretch/>
        </p:blipFill>
        <p:spPr>
          <a:xfrm>
            <a:off x="2711130" y="4122864"/>
            <a:ext cx="762360" cy="96848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8" t="43449" r="49291" b="42709"/>
          <a:stretch/>
        </p:blipFill>
        <p:spPr>
          <a:xfrm>
            <a:off x="3309075" y="4804482"/>
            <a:ext cx="819757" cy="1022698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7" t="43720" r="48722" b="42438"/>
          <a:stretch/>
        </p:blipFill>
        <p:spPr>
          <a:xfrm>
            <a:off x="6618373" y="4173616"/>
            <a:ext cx="819757" cy="1022698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t="42472" r="75701" b="43686"/>
          <a:stretch/>
        </p:blipFill>
        <p:spPr>
          <a:xfrm>
            <a:off x="2821900" y="3453704"/>
            <a:ext cx="819757" cy="1022698"/>
          </a:xfrm>
          <a:prstGeom prst="rect">
            <a:avLst/>
          </a:prstGeom>
        </p:spPr>
      </p:pic>
      <p:cxnSp>
        <p:nvCxnSpPr>
          <p:cNvPr id="76" name="Прямая соединительная линия 75"/>
          <p:cNvCxnSpPr/>
          <p:nvPr/>
        </p:nvCxnSpPr>
        <p:spPr>
          <a:xfrm>
            <a:off x="5245538" y="4953551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6" t="11813" r="84634" b="83196"/>
          <a:stretch/>
        </p:blipFill>
        <p:spPr>
          <a:xfrm>
            <a:off x="4887307" y="4173616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9" t="43207" r="75900" b="42951"/>
          <a:stretch/>
        </p:blipFill>
        <p:spPr>
          <a:xfrm>
            <a:off x="5399904" y="3508723"/>
            <a:ext cx="819757" cy="10226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0" t="43146" r="48429" b="43012"/>
          <a:stretch/>
        </p:blipFill>
        <p:spPr>
          <a:xfrm>
            <a:off x="5343839" y="4783906"/>
            <a:ext cx="819757" cy="102269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6" t="43445" r="31512" b="43519"/>
          <a:stretch/>
        </p:blipFill>
        <p:spPr>
          <a:xfrm>
            <a:off x="5967514" y="3525116"/>
            <a:ext cx="765817" cy="972873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1" t="42958" r="58217" b="44006"/>
          <a:stretch/>
        </p:blipFill>
        <p:spPr>
          <a:xfrm>
            <a:off x="2098874" y="4134446"/>
            <a:ext cx="753243" cy="95689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1" t="43002" r="22748" b="43156"/>
          <a:stretch/>
        </p:blipFill>
        <p:spPr>
          <a:xfrm>
            <a:off x="6556600" y="3490393"/>
            <a:ext cx="819757" cy="1022698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3" t="43087" r="4056" b="43071"/>
          <a:stretch/>
        </p:blipFill>
        <p:spPr>
          <a:xfrm>
            <a:off x="5999202" y="4144168"/>
            <a:ext cx="806438" cy="1006082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2" t="43040" r="68146" b="43923"/>
          <a:stretch/>
        </p:blipFill>
        <p:spPr>
          <a:xfrm>
            <a:off x="2070364" y="4810030"/>
            <a:ext cx="719018" cy="91342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3" t="43262" r="22565" b="43702"/>
          <a:stretch/>
        </p:blipFill>
        <p:spPr>
          <a:xfrm>
            <a:off x="6014061" y="4816480"/>
            <a:ext cx="739071" cy="938895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1" t="42943" r="31077" b="44021"/>
          <a:stretch/>
        </p:blipFill>
        <p:spPr>
          <a:xfrm>
            <a:off x="2139904" y="3492284"/>
            <a:ext cx="762360" cy="96848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3" t="43214" r="4856" b="42944"/>
          <a:stretch/>
        </p:blipFill>
        <p:spPr>
          <a:xfrm>
            <a:off x="2629403" y="4796181"/>
            <a:ext cx="819757" cy="1022698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0" t="43441" r="67968" b="43523"/>
          <a:stretch/>
        </p:blipFill>
        <p:spPr>
          <a:xfrm>
            <a:off x="5294403" y="4166883"/>
            <a:ext cx="765817" cy="97287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1" t="42311" r="23247" b="44653"/>
          <a:stretch/>
        </p:blipFill>
        <p:spPr>
          <a:xfrm>
            <a:off x="2665879" y="2165661"/>
            <a:ext cx="762360" cy="96848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5" t="42339" r="31863" b="44625"/>
          <a:stretch/>
        </p:blipFill>
        <p:spPr>
          <a:xfrm>
            <a:off x="2069822" y="2162691"/>
            <a:ext cx="762360" cy="96848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3" t="42339" r="76995" b="44625"/>
          <a:stretch/>
        </p:blipFill>
        <p:spPr>
          <a:xfrm>
            <a:off x="1420299" y="2159403"/>
            <a:ext cx="762360" cy="96848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6" t="42527" r="31732" b="44437"/>
          <a:stretch/>
        </p:blipFill>
        <p:spPr>
          <a:xfrm>
            <a:off x="3997901" y="2174960"/>
            <a:ext cx="762360" cy="968481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5" t="42135" r="4673" b="44829"/>
          <a:stretch/>
        </p:blipFill>
        <p:spPr>
          <a:xfrm>
            <a:off x="5313438" y="2160113"/>
            <a:ext cx="762360" cy="96848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1" t="41883" r="77127" b="45081"/>
          <a:stretch/>
        </p:blipFill>
        <p:spPr>
          <a:xfrm>
            <a:off x="4649146" y="2129565"/>
            <a:ext cx="762360" cy="968481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8" t="42455" r="49280" b="44509"/>
          <a:stretch/>
        </p:blipFill>
        <p:spPr>
          <a:xfrm>
            <a:off x="7880266" y="2169798"/>
            <a:ext cx="762360" cy="96848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" t="42016" r="85873" b="44948"/>
          <a:stretch/>
        </p:blipFill>
        <p:spPr>
          <a:xfrm>
            <a:off x="7259896" y="2146379"/>
            <a:ext cx="762360" cy="96848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7" t="42159" r="58291" b="44805"/>
          <a:stretch/>
        </p:blipFill>
        <p:spPr>
          <a:xfrm>
            <a:off x="6596480" y="2146379"/>
            <a:ext cx="762360" cy="96848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 t="11744" r="84672" b="83265"/>
          <a:stretch/>
        </p:blipFill>
        <p:spPr>
          <a:xfrm>
            <a:off x="3381967" y="2518679"/>
            <a:ext cx="588300" cy="386190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" t="11813" r="90790" b="83196"/>
          <a:stretch/>
        </p:blipFill>
        <p:spPr>
          <a:xfrm>
            <a:off x="5970622" y="2511382"/>
            <a:ext cx="588300" cy="38619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585512" y="2444568"/>
            <a:ext cx="568306" cy="5120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0" t="43146" r="48429" b="43012"/>
          <a:stretch/>
        </p:blipFill>
        <p:spPr>
          <a:xfrm>
            <a:off x="9230354" y="2221429"/>
            <a:ext cx="819757" cy="1022698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5" t="43268" r="22473" b="43696"/>
          <a:stretch/>
        </p:blipFill>
        <p:spPr>
          <a:xfrm>
            <a:off x="9904968" y="2245338"/>
            <a:ext cx="739071" cy="938895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43267" r="67427" b="43697"/>
          <a:stretch/>
        </p:blipFill>
        <p:spPr>
          <a:xfrm>
            <a:off x="10551884" y="2245338"/>
            <a:ext cx="739071" cy="93889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15702" y="2140483"/>
            <a:ext cx="6301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 smtClean="0">
                <a:latin typeface="Monotype Corsiva" panose="03010101010201010101" pitchFamily="66" charset="0"/>
              </a:rPr>
              <a:t>(</a:t>
            </a:r>
            <a:r>
              <a:rPr lang="uk-UA" sz="6600" dirty="0">
                <a:latin typeface="Monotype Corsiva" panose="03010101010201010101" pitchFamily="66" charset="0"/>
              </a:rPr>
              <a:t> </a:t>
            </a:r>
            <a:r>
              <a:rPr lang="uk-UA" sz="6600" dirty="0" smtClean="0">
                <a:latin typeface="Monotype Corsiva" panose="03010101010201010101" pitchFamily="66" charset="0"/>
              </a:rPr>
              <a:t>                      )</a:t>
            </a:r>
            <a:endParaRPr lang="uk-UA" sz="6600" dirty="0">
              <a:latin typeface="Monotype Corsiva" panose="03010101010201010101" pitchFamily="66" charset="0"/>
            </a:endParaRPr>
          </a:p>
        </p:txBody>
      </p: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43267" r="67427" b="43697"/>
          <a:stretch/>
        </p:blipFill>
        <p:spPr>
          <a:xfrm>
            <a:off x="6681614" y="4820801"/>
            <a:ext cx="739071" cy="93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1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7" b="3197"/>
          <a:stretch/>
        </p:blipFill>
        <p:spPr bwMode="auto">
          <a:xfrm>
            <a:off x="206680" y="2213980"/>
            <a:ext cx="3451013" cy="36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4334256" y="2366826"/>
            <a:ext cx="7479086" cy="2826306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Пролунав дзвінок для нас,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Всі зайшли спокійно в клас.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Встали біля парти чемно.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Не мине наш час даремно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0" t="43692" r="67488" b="43272"/>
          <a:stretch/>
        </p:blipFill>
        <p:spPr>
          <a:xfrm>
            <a:off x="8023640" y="1503229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" t="43199" r="85760" b="43765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29260" y="300736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г</a:t>
            </a:r>
            <a:r>
              <a:rPr lang="uk-UA" sz="3600" dirty="0" smtClean="0">
                <a:latin typeface="Monotype Corsiva" panose="03010101010201010101" pitchFamily="66" charset="0"/>
              </a:rPr>
              <a:t>) – папужка;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1" t="44588" r="4327" b="42376"/>
          <a:stretch/>
        </p:blipFill>
        <p:spPr>
          <a:xfrm>
            <a:off x="2399303" y="2265680"/>
            <a:ext cx="455113" cy="578163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43593" r="85450" b="43371"/>
          <a:stretch/>
        </p:blipFill>
        <p:spPr>
          <a:xfrm>
            <a:off x="2028334" y="2597128"/>
            <a:ext cx="457066" cy="5806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3" t="11606" r="84487" b="83403"/>
          <a:stretch/>
        </p:blipFill>
        <p:spPr>
          <a:xfrm>
            <a:off x="1664625" y="2548462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6" t="43934" r="38527" b="43030"/>
          <a:stretch/>
        </p:blipFill>
        <p:spPr>
          <a:xfrm>
            <a:off x="2764614" y="2617726"/>
            <a:ext cx="556501" cy="58064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1" t="43160" r="49207" b="43804"/>
          <a:stretch/>
        </p:blipFill>
        <p:spPr>
          <a:xfrm>
            <a:off x="7637812" y="1469300"/>
            <a:ext cx="432472" cy="54940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9" t="44656" r="84594" b="42308"/>
          <a:stretch/>
        </p:blipFill>
        <p:spPr>
          <a:xfrm>
            <a:off x="1982976" y="2274189"/>
            <a:ext cx="556501" cy="58064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t="44698" r="76717" b="42266"/>
          <a:stretch/>
        </p:blipFill>
        <p:spPr>
          <a:xfrm>
            <a:off x="2012185" y="3022447"/>
            <a:ext cx="455113" cy="57816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4" t="44198" r="84889" b="42766"/>
          <a:stretch/>
        </p:blipFill>
        <p:spPr>
          <a:xfrm>
            <a:off x="2736653" y="3007365"/>
            <a:ext cx="556501" cy="58064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8" t="43853" r="13640" b="43111"/>
          <a:stretch/>
        </p:blipFill>
        <p:spPr>
          <a:xfrm>
            <a:off x="2376473" y="2993212"/>
            <a:ext cx="436128" cy="554044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4" t="42983" r="48359" b="43981"/>
          <a:stretch/>
        </p:blipFill>
        <p:spPr>
          <a:xfrm>
            <a:off x="2711608" y="2201475"/>
            <a:ext cx="556501" cy="58064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4" t="43677" r="21529" b="43287"/>
          <a:stretch/>
        </p:blipFill>
        <p:spPr>
          <a:xfrm>
            <a:off x="2364168" y="2602325"/>
            <a:ext cx="556501" cy="580644"/>
          </a:xfrm>
          <a:prstGeom prst="rect">
            <a:avLst/>
          </a:prstGeom>
        </p:spPr>
      </p:pic>
      <p:cxnSp>
        <p:nvCxnSpPr>
          <p:cNvPr id="61" name="Прямая соединительная линия 60"/>
          <p:cNvCxnSpPr/>
          <p:nvPr/>
        </p:nvCxnSpPr>
        <p:spPr>
          <a:xfrm flipV="1">
            <a:off x="1911321" y="3062341"/>
            <a:ext cx="1306140" cy="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0" t="43131" r="76059" b="43027"/>
          <a:stretch/>
        </p:blipFill>
        <p:spPr>
          <a:xfrm>
            <a:off x="1282259" y="3699445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94674" y="363039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67081" y="450841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г</a:t>
            </a:r>
            <a:r>
              <a:rPr lang="uk-UA" sz="3600" dirty="0" smtClean="0">
                <a:latin typeface="Monotype Corsiva" panose="03010101010201010101" pitchFamily="66" charset="0"/>
              </a:rPr>
              <a:t>) – совеня;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44310" r="39430" b="42654"/>
          <a:stretch/>
        </p:blipFill>
        <p:spPr>
          <a:xfrm>
            <a:off x="2420734" y="3745947"/>
            <a:ext cx="455113" cy="57816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43869" r="66964" b="43095"/>
          <a:stretch/>
        </p:blipFill>
        <p:spPr>
          <a:xfrm>
            <a:off x="2066155" y="4098180"/>
            <a:ext cx="457066" cy="58064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3" t="11606" r="84487" b="83403"/>
          <a:stretch/>
        </p:blipFill>
        <p:spPr>
          <a:xfrm>
            <a:off x="1702446" y="4049514"/>
            <a:ext cx="421206" cy="2765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7" t="44578" r="56286" b="42386"/>
          <a:stretch/>
        </p:blipFill>
        <p:spPr>
          <a:xfrm>
            <a:off x="2802435" y="4118778"/>
            <a:ext cx="556501" cy="58064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44288" r="75326" b="42676"/>
          <a:stretch/>
        </p:blipFill>
        <p:spPr>
          <a:xfrm>
            <a:off x="2017222" y="3742155"/>
            <a:ext cx="556501" cy="58064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1" t="44236" r="48687" b="42728"/>
          <a:stretch/>
        </p:blipFill>
        <p:spPr>
          <a:xfrm>
            <a:off x="2066155" y="4525306"/>
            <a:ext cx="413114" cy="52480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4" t="44198" r="84889" b="42766"/>
          <a:stretch/>
        </p:blipFill>
        <p:spPr>
          <a:xfrm>
            <a:off x="2757935" y="4513112"/>
            <a:ext cx="510174" cy="53230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8" t="43853" r="13640" b="43111"/>
          <a:stretch/>
        </p:blipFill>
        <p:spPr>
          <a:xfrm>
            <a:off x="2397618" y="4493909"/>
            <a:ext cx="423995" cy="538630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0" t="43167" r="30703" b="43797"/>
          <a:stretch/>
        </p:blipFill>
        <p:spPr>
          <a:xfrm>
            <a:off x="2716040" y="3687179"/>
            <a:ext cx="556501" cy="58064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2" t="43769" r="75221" b="43195"/>
          <a:stretch/>
        </p:blipFill>
        <p:spPr>
          <a:xfrm>
            <a:off x="2405788" y="4088641"/>
            <a:ext cx="556501" cy="580644"/>
          </a:xfrm>
          <a:prstGeom prst="rect">
            <a:avLst/>
          </a:prstGeom>
        </p:spPr>
      </p:pic>
      <p:cxnSp>
        <p:nvCxnSpPr>
          <p:cNvPr id="89" name="Прямая соединительная линия 88"/>
          <p:cNvCxnSpPr/>
          <p:nvPr/>
        </p:nvCxnSpPr>
        <p:spPr>
          <a:xfrm flipV="1">
            <a:off x="1949142" y="4563393"/>
            <a:ext cx="1306140" cy="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1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08195" y="3385280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91306" y="3812727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на 300 г більше ваги набрало совеня, ніж папужка, за рік.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4" t="42792" r="67275" b="43366"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29260" y="300736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г</a:t>
            </a:r>
            <a:r>
              <a:rPr lang="uk-UA" sz="3600" dirty="0" smtClean="0">
                <a:latin typeface="Monotype Corsiva" panose="03010101010201010101" pitchFamily="66" charset="0"/>
              </a:rPr>
              <a:t>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0" t="44727" r="13338" b="42237"/>
          <a:stretch/>
        </p:blipFill>
        <p:spPr>
          <a:xfrm>
            <a:off x="2399303" y="2265680"/>
            <a:ext cx="455113" cy="578163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1" t="43732" r="76477" b="43232"/>
          <a:stretch/>
        </p:blipFill>
        <p:spPr>
          <a:xfrm>
            <a:off x="2028334" y="2597128"/>
            <a:ext cx="457066" cy="5806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12164" r="90395" b="82845"/>
          <a:stretch/>
        </p:blipFill>
        <p:spPr>
          <a:xfrm>
            <a:off x="1664625" y="2548462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 t="44073" r="84243" b="42891"/>
          <a:stretch/>
        </p:blipFill>
        <p:spPr>
          <a:xfrm>
            <a:off x="2764614" y="2617726"/>
            <a:ext cx="556501" cy="58064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5" t="44656" r="47848" b="42308"/>
          <a:stretch/>
        </p:blipFill>
        <p:spPr>
          <a:xfrm>
            <a:off x="1982976" y="2274189"/>
            <a:ext cx="556501" cy="58064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6" t="44698" r="67392" b="42266"/>
          <a:stretch/>
        </p:blipFill>
        <p:spPr>
          <a:xfrm>
            <a:off x="2012185" y="3022447"/>
            <a:ext cx="455113" cy="57816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4" t="44336" r="3519" b="42628"/>
          <a:stretch/>
        </p:blipFill>
        <p:spPr>
          <a:xfrm>
            <a:off x="2736654" y="3007365"/>
            <a:ext cx="541740" cy="565243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64" t="43853" r="4564" b="43111"/>
          <a:stretch/>
        </p:blipFill>
        <p:spPr>
          <a:xfrm>
            <a:off x="2376473" y="2993212"/>
            <a:ext cx="436128" cy="554044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" t="43122" r="84948" b="43842"/>
          <a:stretch/>
        </p:blipFill>
        <p:spPr>
          <a:xfrm>
            <a:off x="2711608" y="2201475"/>
            <a:ext cx="556501" cy="58064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0" t="43954" r="12323" b="43010"/>
          <a:stretch/>
        </p:blipFill>
        <p:spPr>
          <a:xfrm>
            <a:off x="2364168" y="2602325"/>
            <a:ext cx="556501" cy="580644"/>
          </a:xfrm>
          <a:prstGeom prst="rect">
            <a:avLst/>
          </a:prstGeom>
        </p:spPr>
      </p:pic>
      <p:cxnSp>
        <p:nvCxnSpPr>
          <p:cNvPr id="61" name="Прямая соединительная линия 60"/>
          <p:cNvCxnSpPr/>
          <p:nvPr/>
        </p:nvCxnSpPr>
        <p:spPr>
          <a:xfrm flipV="1">
            <a:off x="1911321" y="3062341"/>
            <a:ext cx="1306140" cy="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9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1811"/>
          <a:stretch/>
        </p:blipFill>
        <p:spPr>
          <a:xfrm>
            <a:off x="979655" y="1102424"/>
            <a:ext cx="11210257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64723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перше рівняння і дізнайся, скільки птахів із зоопарку взяли під опіку люди, а друге – скільки звірів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50" t="43542" r="13309" b="42616"/>
          <a:stretch/>
        </p:blipFill>
        <p:spPr>
          <a:xfrm>
            <a:off x="2270478" y="2696634"/>
            <a:ext cx="541936" cy="676099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11660" r="84870" b="83349"/>
          <a:stretch/>
        </p:blipFill>
        <p:spPr>
          <a:xfrm>
            <a:off x="1825382" y="287192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48803" y="2870044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3" t="44038" r="48745" b="42926"/>
          <a:stretch/>
        </p:blipFill>
        <p:spPr>
          <a:xfrm>
            <a:off x="3582378" y="2727444"/>
            <a:ext cx="502215" cy="6379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25790" y="258415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3149" y="342538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01883" y="3744660"/>
            <a:ext cx="312609" cy="28166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60508" y="426556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19242" y="4584846"/>
            <a:ext cx="312609" cy="28166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t="11776" r="90847" b="83233"/>
          <a:stretch/>
        </p:blipFill>
        <p:spPr>
          <a:xfrm>
            <a:off x="3119215" y="3709188"/>
            <a:ext cx="421206" cy="276501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" t="43718" r="86327" b="43246"/>
          <a:stretch/>
        </p:blipFill>
        <p:spPr>
          <a:xfrm>
            <a:off x="2246588" y="3565646"/>
            <a:ext cx="502215" cy="63799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0" t="43525" r="85629" b="42633"/>
          <a:stretch/>
        </p:blipFill>
        <p:spPr>
          <a:xfrm>
            <a:off x="3122889" y="2699849"/>
            <a:ext cx="541936" cy="6760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7" t="43253" r="48402" b="42905"/>
          <a:stretch/>
        </p:blipFill>
        <p:spPr>
          <a:xfrm>
            <a:off x="2730383" y="3543815"/>
            <a:ext cx="541936" cy="6760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9" t="43954" r="13530" b="42204"/>
          <a:stretch/>
        </p:blipFill>
        <p:spPr>
          <a:xfrm>
            <a:off x="3549377" y="3558145"/>
            <a:ext cx="541936" cy="67609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7" t="43927" r="40132" b="42231"/>
          <a:stretch/>
        </p:blipFill>
        <p:spPr>
          <a:xfrm>
            <a:off x="2246588" y="4415545"/>
            <a:ext cx="541936" cy="6760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0" t="43399" r="13229" b="42760"/>
          <a:stretch/>
        </p:blipFill>
        <p:spPr>
          <a:xfrm>
            <a:off x="2274754" y="1853127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0" t="42152" r="22539" b="44006"/>
          <a:stretch/>
        </p:blipFill>
        <p:spPr>
          <a:xfrm>
            <a:off x="3542657" y="1789390"/>
            <a:ext cx="541936" cy="6760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1" t="11681" r="84889" b="83328"/>
          <a:stretch/>
        </p:blipFill>
        <p:spPr>
          <a:xfrm>
            <a:off x="1803031" y="2058620"/>
            <a:ext cx="421206" cy="276501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30938" y="2016935"/>
            <a:ext cx="312609" cy="28166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t="44131" r="85909" b="42833"/>
          <a:stretch/>
        </p:blipFill>
        <p:spPr>
          <a:xfrm>
            <a:off x="4431119" y="1901150"/>
            <a:ext cx="502215" cy="63799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22661" y="172651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2" t="43516" r="67407" b="42642"/>
          <a:stretch/>
        </p:blipFill>
        <p:spPr>
          <a:xfrm>
            <a:off x="4835941" y="1850344"/>
            <a:ext cx="541936" cy="676099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9" t="44525" r="76469" b="42439"/>
          <a:stretch/>
        </p:blipFill>
        <p:spPr>
          <a:xfrm>
            <a:off x="3169316" y="1901150"/>
            <a:ext cx="502215" cy="6379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11807" r="91037" b="83202"/>
          <a:stretch/>
        </p:blipFill>
        <p:spPr>
          <a:xfrm>
            <a:off x="3944349" y="2025282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0" t="43399" r="13229" b="42760"/>
          <a:stretch/>
        </p:blipFill>
        <p:spPr>
          <a:xfrm>
            <a:off x="2274754" y="5240597"/>
            <a:ext cx="541936" cy="67609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0" t="42152" r="22539" b="44006"/>
          <a:stretch/>
        </p:blipFill>
        <p:spPr>
          <a:xfrm>
            <a:off x="3542657" y="5176860"/>
            <a:ext cx="541936" cy="67609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1" t="11681" r="84889" b="83328"/>
          <a:stretch/>
        </p:blipFill>
        <p:spPr>
          <a:xfrm>
            <a:off x="1803031" y="5446090"/>
            <a:ext cx="421206" cy="276501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30938" y="5404405"/>
            <a:ext cx="312609" cy="281666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t="44131" r="85909" b="42833"/>
          <a:stretch/>
        </p:blipFill>
        <p:spPr>
          <a:xfrm>
            <a:off x="4431119" y="5288620"/>
            <a:ext cx="502215" cy="63799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2" t="43516" r="67407" b="42642"/>
          <a:stretch/>
        </p:blipFill>
        <p:spPr>
          <a:xfrm>
            <a:off x="4835941" y="5237814"/>
            <a:ext cx="541936" cy="676099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9" t="44525" r="76469" b="42439"/>
          <a:stretch/>
        </p:blipFill>
        <p:spPr>
          <a:xfrm>
            <a:off x="3169316" y="5288620"/>
            <a:ext cx="502215" cy="637999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11807" r="91037" b="83202"/>
          <a:stretch/>
        </p:blipFill>
        <p:spPr>
          <a:xfrm>
            <a:off x="3944349" y="5412752"/>
            <a:ext cx="421206" cy="27650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7" t="43927" r="40132" b="42231"/>
          <a:stretch/>
        </p:blipFill>
        <p:spPr>
          <a:xfrm>
            <a:off x="1383102" y="5265306"/>
            <a:ext cx="541936" cy="67609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55509" y="6269478"/>
            <a:ext cx="312609" cy="281666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3" t="44038" r="48745" b="42926"/>
          <a:stretch/>
        </p:blipFill>
        <p:spPr>
          <a:xfrm>
            <a:off x="3589084" y="6126878"/>
            <a:ext cx="502215" cy="637999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0" t="43525" r="85629" b="42633"/>
          <a:stretch/>
        </p:blipFill>
        <p:spPr>
          <a:xfrm>
            <a:off x="3129595" y="6099283"/>
            <a:ext cx="541936" cy="6760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3" t="44038" r="48745" b="42926"/>
          <a:stretch/>
        </p:blipFill>
        <p:spPr>
          <a:xfrm>
            <a:off x="2336552" y="6116373"/>
            <a:ext cx="502215" cy="6379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0" t="43525" r="85629" b="42633"/>
          <a:stretch/>
        </p:blipFill>
        <p:spPr>
          <a:xfrm>
            <a:off x="1843315" y="6099283"/>
            <a:ext cx="541936" cy="6760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t="43284" r="76637" b="42874"/>
          <a:stretch/>
        </p:blipFill>
        <p:spPr>
          <a:xfrm>
            <a:off x="6543229" y="2702755"/>
            <a:ext cx="541936" cy="67609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12116" r="91392" b="82893"/>
          <a:stretch/>
        </p:blipFill>
        <p:spPr>
          <a:xfrm>
            <a:off x="6934939" y="2871635"/>
            <a:ext cx="421206" cy="27650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899655" y="2880896"/>
            <a:ext cx="312609" cy="28166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8" t="44124" r="39640" b="42840"/>
          <a:stretch/>
        </p:blipFill>
        <p:spPr>
          <a:xfrm>
            <a:off x="8301716" y="2734734"/>
            <a:ext cx="502215" cy="63799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317490" y="257531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055781" y="342538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614515" y="3744660"/>
            <a:ext cx="312609" cy="281666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073140" y="426556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631874" y="4584846"/>
            <a:ext cx="312609" cy="281666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t="11776" r="90847" b="83233"/>
          <a:stretch/>
        </p:blipFill>
        <p:spPr>
          <a:xfrm>
            <a:off x="7831847" y="3709188"/>
            <a:ext cx="421206" cy="27650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0" t="43718" r="31988" b="43246"/>
          <a:stretch/>
        </p:blipFill>
        <p:spPr>
          <a:xfrm>
            <a:off x="6959220" y="3565646"/>
            <a:ext cx="502215" cy="63799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t="43525" r="76652" b="42633"/>
          <a:stretch/>
        </p:blipFill>
        <p:spPr>
          <a:xfrm>
            <a:off x="8681079" y="2702987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9" t="43340" r="76160" b="42818"/>
          <a:stretch/>
        </p:blipFill>
        <p:spPr>
          <a:xfrm>
            <a:off x="7443015" y="3543815"/>
            <a:ext cx="541936" cy="67609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9" t="43954" r="39880" b="42204"/>
          <a:stretch/>
        </p:blipFill>
        <p:spPr>
          <a:xfrm>
            <a:off x="8253053" y="3579223"/>
            <a:ext cx="541936" cy="676099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8" t="44091" r="4431" b="42067"/>
          <a:stretch/>
        </p:blipFill>
        <p:spPr>
          <a:xfrm>
            <a:off x="7403488" y="4420105"/>
            <a:ext cx="541936" cy="6760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0" t="43473" r="76579" b="42686"/>
          <a:stretch/>
        </p:blipFill>
        <p:spPr>
          <a:xfrm>
            <a:off x="6549944" y="1855631"/>
            <a:ext cx="541936" cy="67609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0" t="42152" r="22539" b="44006"/>
          <a:stretch/>
        </p:blipFill>
        <p:spPr>
          <a:xfrm>
            <a:off x="8680698" y="1794677"/>
            <a:ext cx="541936" cy="67609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t="12316" r="91274" b="82693"/>
          <a:stretch/>
        </p:blipFill>
        <p:spPr>
          <a:xfrm>
            <a:off x="6941072" y="2063907"/>
            <a:ext cx="421206" cy="27650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868979" y="2022222"/>
            <a:ext cx="312609" cy="281666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44234" r="76786" b="42730"/>
          <a:stretch/>
        </p:blipFill>
        <p:spPr>
          <a:xfrm>
            <a:off x="9557415" y="1892857"/>
            <a:ext cx="502215" cy="63799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326825" y="172651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7" t="43413" r="57802" b="42745"/>
          <a:stretch/>
        </p:blipFill>
        <p:spPr>
          <a:xfrm>
            <a:off x="9980471" y="1841831"/>
            <a:ext cx="541936" cy="676099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5" t="44422" r="67403" b="42542"/>
          <a:stretch/>
        </p:blipFill>
        <p:spPr>
          <a:xfrm>
            <a:off x="8307357" y="1906437"/>
            <a:ext cx="502215" cy="63799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2" t="11626" r="84968" b="83383"/>
          <a:stretch/>
        </p:blipFill>
        <p:spPr>
          <a:xfrm>
            <a:off x="9082390" y="2030569"/>
            <a:ext cx="421206" cy="276501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159138" y="1864524"/>
            <a:ext cx="496481" cy="630715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159138" y="2707294"/>
            <a:ext cx="496481" cy="630715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t="43525" r="76652" b="42633"/>
          <a:stretch/>
        </p:blipFill>
        <p:spPr>
          <a:xfrm>
            <a:off x="8681651" y="3550613"/>
            <a:ext cx="541936" cy="6760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" t="43340" r="85166" b="42818"/>
          <a:stretch/>
        </p:blipFill>
        <p:spPr>
          <a:xfrm>
            <a:off x="7010063" y="4385242"/>
            <a:ext cx="541936" cy="676099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0" t="43473" r="76579" b="42686"/>
          <a:stretch/>
        </p:blipFill>
        <p:spPr>
          <a:xfrm>
            <a:off x="6549730" y="5236980"/>
            <a:ext cx="541936" cy="676099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0" t="42152" r="22539" b="44006"/>
          <a:stretch/>
        </p:blipFill>
        <p:spPr>
          <a:xfrm>
            <a:off x="9113435" y="5176860"/>
            <a:ext cx="541936" cy="676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t="12316" r="91274" b="82693"/>
          <a:stretch/>
        </p:blipFill>
        <p:spPr>
          <a:xfrm>
            <a:off x="6940858" y="5445256"/>
            <a:ext cx="421206" cy="276501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301716" y="5404405"/>
            <a:ext cx="312609" cy="281666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44234" r="76786" b="42730"/>
          <a:stretch/>
        </p:blipFill>
        <p:spPr>
          <a:xfrm>
            <a:off x="9990152" y="5275040"/>
            <a:ext cx="502215" cy="6379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7" t="43413" r="57802" b="42745"/>
          <a:stretch/>
        </p:blipFill>
        <p:spPr>
          <a:xfrm>
            <a:off x="10413208" y="5224014"/>
            <a:ext cx="541936" cy="6760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5" t="44422" r="67403" b="42542"/>
          <a:stretch/>
        </p:blipFill>
        <p:spPr>
          <a:xfrm>
            <a:off x="8740094" y="5288620"/>
            <a:ext cx="502215" cy="6379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2" t="11626" r="84968" b="83383"/>
          <a:stretch/>
        </p:blipFill>
        <p:spPr>
          <a:xfrm>
            <a:off x="9515127" y="5412752"/>
            <a:ext cx="421206" cy="276501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158924" y="5245873"/>
            <a:ext cx="496481" cy="630715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8" t="44091" r="4431" b="42067"/>
          <a:stretch/>
        </p:blipFill>
        <p:spPr>
          <a:xfrm>
            <a:off x="7824237" y="5275040"/>
            <a:ext cx="541936" cy="676099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" t="43340" r="85166" b="42818"/>
          <a:stretch/>
        </p:blipFill>
        <p:spPr>
          <a:xfrm>
            <a:off x="7440321" y="5231950"/>
            <a:ext cx="541936" cy="676099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338033" y="6268373"/>
            <a:ext cx="312609" cy="281666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8" t="44124" r="39640" b="42840"/>
          <a:stretch/>
        </p:blipFill>
        <p:spPr>
          <a:xfrm>
            <a:off x="8740094" y="6122211"/>
            <a:ext cx="502215" cy="63799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t="43525" r="76652" b="42633"/>
          <a:stretch/>
        </p:blipFill>
        <p:spPr>
          <a:xfrm>
            <a:off x="9119457" y="6090464"/>
            <a:ext cx="541936" cy="67609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8" t="44124" r="39640" b="42840"/>
          <a:stretch/>
        </p:blipFill>
        <p:spPr>
          <a:xfrm>
            <a:off x="7458026" y="6124933"/>
            <a:ext cx="502215" cy="63799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t="43525" r="76652" b="42633"/>
          <a:stretch/>
        </p:blipFill>
        <p:spPr>
          <a:xfrm>
            <a:off x="7837389" y="6093186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7" grpId="0"/>
      <p:bldP spid="149" grpId="0"/>
      <p:bldP spid="124" grpId="0"/>
      <p:bldP spid="97" grpId="0"/>
      <p:bldP spid="98" grpId="0"/>
      <p:bldP spid="100" grpId="0"/>
      <p:bldP spid="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6 - 13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9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4 - 44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2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5 - 22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3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669047" y="1510911"/>
            <a:ext cx="67329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56 – 4 ∙ 5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95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669047" y="1510911"/>
            <a:ext cx="67329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– 3 ∙ 5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01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669047" y="1510911"/>
            <a:ext cx="67329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48 – 8 ∙ 6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29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27.01.2022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669047" y="1510911"/>
            <a:ext cx="67329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99 – 9 ∙ 9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54178</TotalTime>
  <Words>588</Words>
  <Application>Microsoft Office PowerPoint</Application>
  <PresentationFormat>Широкоэкранный</PresentationFormat>
  <Paragraphs>235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8378</cp:revision>
  <dcterms:created xsi:type="dcterms:W3CDTF">2018-01-05T16:38:53Z</dcterms:created>
  <dcterms:modified xsi:type="dcterms:W3CDTF">2022-01-27T08:56:24Z</dcterms:modified>
</cp:coreProperties>
</file>