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60" r:id="rId6"/>
    <p:sldId id="261" r:id="rId7"/>
    <p:sldId id="274" r:id="rId8"/>
    <p:sldId id="263" r:id="rId9"/>
    <p:sldId id="265" r:id="rId10"/>
    <p:sldId id="266" r:id="rId11"/>
    <p:sldId id="27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692F4-A9D6-452F-A948-733EC045FBFE}" type="doc">
      <dgm:prSet loTypeId="urn:microsoft.com/office/officeart/2005/8/layout/radial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D44C501-987F-47BE-931D-C98ACE31623B}">
      <dgm:prSet phldrT="[Текст]"/>
      <dgm:spPr/>
      <dgm:t>
        <a:bodyPr/>
        <a:lstStyle/>
        <a:p>
          <a:r>
            <a:rPr lang="ru-RU" dirty="0" smtClean="0"/>
            <a:t>Цей урок мене </a:t>
          </a:r>
          <a:r>
            <a:rPr lang="ru-RU" dirty="0" err="1" smtClean="0"/>
            <a:t>навчить</a:t>
          </a:r>
          <a:r>
            <a:rPr lang="ru-RU" dirty="0" smtClean="0"/>
            <a:t>…</a:t>
          </a:r>
          <a:endParaRPr lang="ru-RU" dirty="0"/>
        </a:p>
      </dgm:t>
    </dgm:pt>
    <dgm:pt modelId="{C259A5ED-8717-41A6-B2BC-280CED210679}" type="parTrans" cxnId="{6C583581-1A07-42E8-A0D9-0A99BA1FA9FF}">
      <dgm:prSet/>
      <dgm:spPr/>
      <dgm:t>
        <a:bodyPr/>
        <a:lstStyle/>
        <a:p>
          <a:endParaRPr lang="ru-RU"/>
        </a:p>
      </dgm:t>
    </dgm:pt>
    <dgm:pt modelId="{ADC8250F-02E5-47A6-9E45-6713F2489C80}" type="sibTrans" cxnId="{6C583581-1A07-42E8-A0D9-0A99BA1FA9FF}">
      <dgm:prSet/>
      <dgm:spPr/>
      <dgm:t>
        <a:bodyPr/>
        <a:lstStyle/>
        <a:p>
          <a:endParaRPr lang="ru-RU"/>
        </a:p>
      </dgm:t>
    </dgm:pt>
    <dgm:pt modelId="{136AED53-431C-401E-A477-030CA02252A8}">
      <dgm:prSet phldrT="[Текст]"/>
      <dgm:spPr/>
      <dgm:t>
        <a:bodyPr/>
        <a:lstStyle/>
        <a:p>
          <a:r>
            <a:rPr lang="ru-RU" dirty="0" err="1" smtClean="0"/>
            <a:t>Визначати</a:t>
          </a:r>
          <a:r>
            <a:rPr lang="ru-RU" dirty="0" smtClean="0"/>
            <a:t> </a:t>
          </a:r>
          <a:r>
            <a:rPr lang="ru-RU" dirty="0" err="1" smtClean="0"/>
            <a:t>головну</a:t>
          </a:r>
          <a:r>
            <a:rPr lang="ru-RU" dirty="0" smtClean="0"/>
            <a:t> думку</a:t>
          </a:r>
          <a:endParaRPr lang="ru-RU" dirty="0"/>
        </a:p>
      </dgm:t>
    </dgm:pt>
    <dgm:pt modelId="{52EA02B6-8602-40EB-ADD3-C58778D50677}" type="parTrans" cxnId="{F81EBA2B-9DC6-4BEA-9CFA-E07456DCB070}">
      <dgm:prSet/>
      <dgm:spPr/>
      <dgm:t>
        <a:bodyPr/>
        <a:lstStyle/>
        <a:p>
          <a:endParaRPr lang="ru-RU"/>
        </a:p>
      </dgm:t>
    </dgm:pt>
    <dgm:pt modelId="{9CA1519E-F919-4366-9C55-F983F1B36F7F}" type="sibTrans" cxnId="{F81EBA2B-9DC6-4BEA-9CFA-E07456DCB070}">
      <dgm:prSet/>
      <dgm:spPr/>
      <dgm:t>
        <a:bodyPr/>
        <a:lstStyle/>
        <a:p>
          <a:endParaRPr lang="ru-RU"/>
        </a:p>
      </dgm:t>
    </dgm:pt>
    <dgm:pt modelId="{F8E40588-F61F-4F4D-934E-8FC0E389D690}">
      <dgm:prSet phldrT="[Текст]"/>
      <dgm:spPr/>
      <dgm:t>
        <a:bodyPr/>
        <a:lstStyle/>
        <a:p>
          <a:r>
            <a:rPr lang="ru-RU" dirty="0" err="1" smtClean="0"/>
            <a:t>Виразно</a:t>
          </a:r>
          <a:r>
            <a:rPr lang="ru-RU" dirty="0" smtClean="0"/>
            <a:t> </a:t>
          </a:r>
          <a:r>
            <a:rPr lang="ru-RU" dirty="0" err="1" smtClean="0"/>
            <a:t>читати</a:t>
          </a:r>
          <a:endParaRPr lang="ru-RU" dirty="0"/>
        </a:p>
      </dgm:t>
    </dgm:pt>
    <dgm:pt modelId="{5573CAE3-3A35-43E0-BEF0-2EF3FF0321AE}" type="parTrans" cxnId="{75F57CDE-FDAD-425F-975D-1605FE9C3803}">
      <dgm:prSet/>
      <dgm:spPr/>
      <dgm:t>
        <a:bodyPr/>
        <a:lstStyle/>
        <a:p>
          <a:endParaRPr lang="ru-RU"/>
        </a:p>
      </dgm:t>
    </dgm:pt>
    <dgm:pt modelId="{40A0AD5E-CB36-4A9A-988D-BC488D9EAEE3}" type="sibTrans" cxnId="{75F57CDE-FDAD-425F-975D-1605FE9C3803}">
      <dgm:prSet/>
      <dgm:spPr/>
      <dgm:t>
        <a:bodyPr/>
        <a:lstStyle/>
        <a:p>
          <a:endParaRPr lang="ru-RU"/>
        </a:p>
      </dgm:t>
    </dgm:pt>
    <dgm:pt modelId="{EC5834AE-735D-4430-8773-B0A3789783BE}">
      <dgm:prSet phldrT="[Текст]"/>
      <dgm:spPr/>
      <dgm:t>
        <a:bodyPr/>
        <a:lstStyle/>
        <a:p>
          <a:r>
            <a:rPr lang="ru-RU" dirty="0" err="1" smtClean="0"/>
            <a:t>Творчо</a:t>
          </a:r>
          <a:r>
            <a:rPr lang="ru-RU" dirty="0" smtClean="0"/>
            <a:t> </a:t>
          </a:r>
          <a:r>
            <a:rPr lang="ru-RU" dirty="0" err="1" smtClean="0"/>
            <a:t>мислти</a:t>
          </a:r>
          <a:endParaRPr lang="ru-RU" dirty="0"/>
        </a:p>
      </dgm:t>
    </dgm:pt>
    <dgm:pt modelId="{35D8274E-9EA7-4BFB-BDAB-1B29445760D9}" type="parTrans" cxnId="{0BC4C2A5-9C69-4FE8-AA21-F3A3C14C3421}">
      <dgm:prSet/>
      <dgm:spPr/>
      <dgm:t>
        <a:bodyPr/>
        <a:lstStyle/>
        <a:p>
          <a:endParaRPr lang="ru-RU"/>
        </a:p>
      </dgm:t>
    </dgm:pt>
    <dgm:pt modelId="{4CEAACBE-345B-4D11-815F-C3708882F044}" type="sibTrans" cxnId="{0BC4C2A5-9C69-4FE8-AA21-F3A3C14C3421}">
      <dgm:prSet/>
      <dgm:spPr/>
      <dgm:t>
        <a:bodyPr/>
        <a:lstStyle/>
        <a:p>
          <a:endParaRPr lang="ru-RU"/>
        </a:p>
      </dgm:t>
    </dgm:pt>
    <dgm:pt modelId="{2DE548BA-2CD0-47D8-B80F-4181366C3099}">
      <dgm:prSet phldrT="[Текст]"/>
      <dgm:spPr/>
      <dgm:t>
        <a:bodyPr/>
        <a:lstStyle/>
        <a:p>
          <a:r>
            <a:rPr lang="ru-RU" dirty="0" err="1" smtClean="0"/>
            <a:t>Поважати</a:t>
          </a:r>
          <a:r>
            <a:rPr lang="ru-RU" dirty="0" smtClean="0"/>
            <a:t> думки </a:t>
          </a:r>
          <a:r>
            <a:rPr lang="ru-RU" dirty="0" err="1" smtClean="0"/>
            <a:t>інших</a:t>
          </a:r>
          <a:endParaRPr lang="ru-RU" dirty="0"/>
        </a:p>
      </dgm:t>
    </dgm:pt>
    <dgm:pt modelId="{945BC83D-52F8-4A43-B9DF-6F798263CFE2}" type="parTrans" cxnId="{476E4A92-2E24-4212-94E5-5FE088013976}">
      <dgm:prSet/>
      <dgm:spPr/>
      <dgm:t>
        <a:bodyPr/>
        <a:lstStyle/>
        <a:p>
          <a:endParaRPr lang="ru-RU"/>
        </a:p>
      </dgm:t>
    </dgm:pt>
    <dgm:pt modelId="{561B3CC5-5298-4335-91C7-6D5C20C91A97}" type="sibTrans" cxnId="{476E4A92-2E24-4212-94E5-5FE088013976}">
      <dgm:prSet/>
      <dgm:spPr/>
      <dgm:t>
        <a:bodyPr/>
        <a:lstStyle/>
        <a:p>
          <a:endParaRPr lang="ru-RU"/>
        </a:p>
      </dgm:t>
    </dgm:pt>
    <dgm:pt modelId="{19663E96-F9F1-454E-AEF8-A03AEF0093E8}">
      <dgm:prSet/>
      <dgm:spPr/>
      <dgm:t>
        <a:bodyPr/>
        <a:lstStyle/>
        <a:p>
          <a:r>
            <a:rPr lang="ru-RU" dirty="0" smtClean="0"/>
            <a:t>Бути </a:t>
          </a:r>
          <a:r>
            <a:rPr lang="ru-RU" dirty="0" err="1" smtClean="0"/>
            <a:t>толерантним</a:t>
          </a:r>
          <a:endParaRPr lang="ru-RU" dirty="0"/>
        </a:p>
      </dgm:t>
    </dgm:pt>
    <dgm:pt modelId="{AFE588F5-FBD5-4E6D-B95D-D72DF2E025A5}" type="parTrans" cxnId="{06FA1460-CAF1-4FF8-BF39-1703D75E348C}">
      <dgm:prSet/>
      <dgm:spPr/>
      <dgm:t>
        <a:bodyPr/>
        <a:lstStyle/>
        <a:p>
          <a:endParaRPr lang="ru-RU"/>
        </a:p>
      </dgm:t>
    </dgm:pt>
    <dgm:pt modelId="{596295E0-B35C-4693-99C5-3242A6DB9580}" type="sibTrans" cxnId="{06FA1460-CAF1-4FF8-BF39-1703D75E348C}">
      <dgm:prSet/>
      <dgm:spPr/>
      <dgm:t>
        <a:bodyPr/>
        <a:lstStyle/>
        <a:p>
          <a:endParaRPr lang="ru-RU"/>
        </a:p>
      </dgm:t>
    </dgm:pt>
    <dgm:pt modelId="{238847C8-0337-4ACA-938D-AEDBFA2F621A}" type="pres">
      <dgm:prSet presAssocID="{07C692F4-A9D6-452F-A948-733EC045FBFE}" presName="cycle" presStyleCnt="0">
        <dgm:presLayoutVars>
          <dgm:chMax val="1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4CD96D3-46D1-4247-94E9-A50215226B6F}" type="pres">
      <dgm:prSet presAssocID="{ED44C501-987F-47BE-931D-C98ACE31623B}" presName="centerShape" presStyleLbl="node0" presStyleIdx="0" presStyleCnt="1"/>
      <dgm:spPr/>
      <dgm:t>
        <a:bodyPr/>
        <a:lstStyle/>
        <a:p>
          <a:endParaRPr lang="ru-RU"/>
        </a:p>
      </dgm:t>
    </dgm:pt>
    <dgm:pt modelId="{6FFB4591-EBCD-4AE7-A445-9099489F609C}" type="pres">
      <dgm:prSet presAssocID="{52EA02B6-8602-40EB-ADD3-C58778D50677}" presName="Name9" presStyleLbl="parChTrans1D2" presStyleIdx="0" presStyleCnt="5"/>
      <dgm:spPr/>
      <dgm:t>
        <a:bodyPr/>
        <a:lstStyle/>
        <a:p>
          <a:endParaRPr lang="ru-RU"/>
        </a:p>
      </dgm:t>
    </dgm:pt>
    <dgm:pt modelId="{79F8BDA9-D2A4-4620-A1EC-9672238135F7}" type="pres">
      <dgm:prSet presAssocID="{52EA02B6-8602-40EB-ADD3-C58778D50677}" presName="connTx" presStyleLbl="parChTrans1D2" presStyleIdx="0" presStyleCnt="5"/>
      <dgm:spPr/>
      <dgm:t>
        <a:bodyPr/>
        <a:lstStyle/>
        <a:p>
          <a:endParaRPr lang="ru-RU"/>
        </a:p>
      </dgm:t>
    </dgm:pt>
    <dgm:pt modelId="{DE07FF22-DC8A-4B63-A382-7CB51FD2DD1E}" type="pres">
      <dgm:prSet presAssocID="{136AED53-431C-401E-A477-030CA02252A8}" presName="node" presStyleLbl="node1" presStyleIdx="0" presStyleCnt="5" custScaleX="227709" custScaleY="996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B037BF-E810-4846-B6AC-37AB25FDF708}" type="pres">
      <dgm:prSet presAssocID="{5573CAE3-3A35-43E0-BEF0-2EF3FF0321AE}" presName="Name9" presStyleLbl="parChTrans1D2" presStyleIdx="1" presStyleCnt="5"/>
      <dgm:spPr/>
      <dgm:t>
        <a:bodyPr/>
        <a:lstStyle/>
        <a:p>
          <a:endParaRPr lang="ru-RU"/>
        </a:p>
      </dgm:t>
    </dgm:pt>
    <dgm:pt modelId="{E7E44415-37EE-4FC4-84FA-3543E86AACF7}" type="pres">
      <dgm:prSet presAssocID="{5573CAE3-3A35-43E0-BEF0-2EF3FF0321AE}" presName="connTx" presStyleLbl="parChTrans1D2" presStyleIdx="1" presStyleCnt="5"/>
      <dgm:spPr/>
      <dgm:t>
        <a:bodyPr/>
        <a:lstStyle/>
        <a:p>
          <a:endParaRPr lang="ru-RU"/>
        </a:p>
      </dgm:t>
    </dgm:pt>
    <dgm:pt modelId="{F294B735-81AF-411C-B230-76968C56F196}" type="pres">
      <dgm:prSet presAssocID="{F8E40588-F61F-4F4D-934E-8FC0E389D690}" presName="node" presStyleLbl="node1" presStyleIdx="1" presStyleCnt="5" custScaleX="205167" custScaleY="91269" custRadScaleRad="125976" custRadScaleInc="-148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65E809-55D0-4C9F-86ED-27D88B1E5016}" type="pres">
      <dgm:prSet presAssocID="{35D8274E-9EA7-4BFB-BDAB-1B29445760D9}" presName="Name9" presStyleLbl="parChTrans1D2" presStyleIdx="2" presStyleCnt="5"/>
      <dgm:spPr/>
      <dgm:t>
        <a:bodyPr/>
        <a:lstStyle/>
        <a:p>
          <a:endParaRPr lang="ru-RU"/>
        </a:p>
      </dgm:t>
    </dgm:pt>
    <dgm:pt modelId="{195811FF-EDCF-498A-8814-3F6C8A4DBDC2}" type="pres">
      <dgm:prSet presAssocID="{35D8274E-9EA7-4BFB-BDAB-1B29445760D9}" presName="connTx" presStyleLbl="parChTrans1D2" presStyleIdx="2" presStyleCnt="5"/>
      <dgm:spPr/>
      <dgm:t>
        <a:bodyPr/>
        <a:lstStyle/>
        <a:p>
          <a:endParaRPr lang="ru-RU"/>
        </a:p>
      </dgm:t>
    </dgm:pt>
    <dgm:pt modelId="{B68E7CD3-49E8-4853-8190-29EE254577DA}" type="pres">
      <dgm:prSet presAssocID="{EC5834AE-735D-4430-8773-B0A3789783BE}" presName="node" presStyleLbl="node1" presStyleIdx="2" presStyleCnt="5" custScaleX="222062" custRadScaleRad="115162" custRadScaleInc="322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8CAE39-8D01-4A88-BE91-5F30094E1227}" type="pres">
      <dgm:prSet presAssocID="{945BC83D-52F8-4A43-B9DF-6F798263CFE2}" presName="Name9" presStyleLbl="parChTrans1D2" presStyleIdx="3" presStyleCnt="5"/>
      <dgm:spPr/>
      <dgm:t>
        <a:bodyPr/>
        <a:lstStyle/>
        <a:p>
          <a:endParaRPr lang="ru-RU"/>
        </a:p>
      </dgm:t>
    </dgm:pt>
    <dgm:pt modelId="{4BF7B98E-63D4-4E66-BA70-67B86A33A750}" type="pres">
      <dgm:prSet presAssocID="{945BC83D-52F8-4A43-B9DF-6F798263CFE2}" presName="connTx" presStyleLbl="parChTrans1D2" presStyleIdx="3" presStyleCnt="5"/>
      <dgm:spPr/>
      <dgm:t>
        <a:bodyPr/>
        <a:lstStyle/>
        <a:p>
          <a:endParaRPr lang="ru-RU"/>
        </a:p>
      </dgm:t>
    </dgm:pt>
    <dgm:pt modelId="{284CE597-057C-46DE-BE14-9109A9C653B0}" type="pres">
      <dgm:prSet presAssocID="{2DE548BA-2CD0-47D8-B80F-4181366C3099}" presName="node" presStyleLbl="node1" presStyleIdx="3" presStyleCnt="5" custScaleX="206921" custScaleY="101313" custRadScaleRad="121134" custRadScaleInc="-335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45B666-EF4B-43AA-9FE9-38747E91D978}" type="pres">
      <dgm:prSet presAssocID="{AFE588F5-FBD5-4E6D-B95D-D72DF2E025A5}" presName="Name9" presStyleLbl="parChTrans1D2" presStyleIdx="4" presStyleCnt="5"/>
      <dgm:spPr/>
      <dgm:t>
        <a:bodyPr/>
        <a:lstStyle/>
        <a:p>
          <a:endParaRPr lang="ru-RU"/>
        </a:p>
      </dgm:t>
    </dgm:pt>
    <dgm:pt modelId="{AE91DFF0-1758-4A74-A7E1-9E47D0D1012A}" type="pres">
      <dgm:prSet presAssocID="{AFE588F5-FBD5-4E6D-B95D-D72DF2E025A5}" presName="connTx" presStyleLbl="parChTrans1D2" presStyleIdx="4" presStyleCnt="5"/>
      <dgm:spPr/>
      <dgm:t>
        <a:bodyPr/>
        <a:lstStyle/>
        <a:p>
          <a:endParaRPr lang="ru-RU"/>
        </a:p>
      </dgm:t>
    </dgm:pt>
    <dgm:pt modelId="{12C8F202-48D3-4444-BC4D-3E4BFE6930B2}" type="pres">
      <dgm:prSet presAssocID="{19663E96-F9F1-454E-AEF8-A03AEF0093E8}" presName="node" presStyleLbl="node1" presStyleIdx="4" presStyleCnt="5" custScaleX="198634" custRadScaleRad="124081" custRadScaleInc="56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25D1D3-D90E-4C79-90D8-588528CE7BAA}" type="presOf" srcId="{52EA02B6-8602-40EB-ADD3-C58778D50677}" destId="{79F8BDA9-D2A4-4620-A1EC-9672238135F7}" srcOrd="1" destOrd="0" presId="urn:microsoft.com/office/officeart/2005/8/layout/radial1"/>
    <dgm:cxn modelId="{0BC4C2A5-9C69-4FE8-AA21-F3A3C14C3421}" srcId="{ED44C501-987F-47BE-931D-C98ACE31623B}" destId="{EC5834AE-735D-4430-8773-B0A3789783BE}" srcOrd="2" destOrd="0" parTransId="{35D8274E-9EA7-4BFB-BDAB-1B29445760D9}" sibTransId="{4CEAACBE-345B-4D11-815F-C3708882F044}"/>
    <dgm:cxn modelId="{7F874890-9867-4F8A-ADD6-0E2453BE6DA6}" type="presOf" srcId="{19663E96-F9F1-454E-AEF8-A03AEF0093E8}" destId="{12C8F202-48D3-4444-BC4D-3E4BFE6930B2}" srcOrd="0" destOrd="0" presId="urn:microsoft.com/office/officeart/2005/8/layout/radial1"/>
    <dgm:cxn modelId="{817E63AC-7DCB-4971-98C9-587DF0010280}" type="presOf" srcId="{52EA02B6-8602-40EB-ADD3-C58778D50677}" destId="{6FFB4591-EBCD-4AE7-A445-9099489F609C}" srcOrd="0" destOrd="0" presId="urn:microsoft.com/office/officeart/2005/8/layout/radial1"/>
    <dgm:cxn modelId="{F81EBA2B-9DC6-4BEA-9CFA-E07456DCB070}" srcId="{ED44C501-987F-47BE-931D-C98ACE31623B}" destId="{136AED53-431C-401E-A477-030CA02252A8}" srcOrd="0" destOrd="0" parTransId="{52EA02B6-8602-40EB-ADD3-C58778D50677}" sibTransId="{9CA1519E-F919-4366-9C55-F983F1B36F7F}"/>
    <dgm:cxn modelId="{CD6DA16D-397D-4E93-8C40-15676639C8C8}" type="presOf" srcId="{AFE588F5-FBD5-4E6D-B95D-D72DF2E025A5}" destId="{AE91DFF0-1758-4A74-A7E1-9E47D0D1012A}" srcOrd="1" destOrd="0" presId="urn:microsoft.com/office/officeart/2005/8/layout/radial1"/>
    <dgm:cxn modelId="{E35019E1-1217-408D-969E-A92E0AA0ACCD}" type="presOf" srcId="{35D8274E-9EA7-4BFB-BDAB-1B29445760D9}" destId="{195811FF-EDCF-498A-8814-3F6C8A4DBDC2}" srcOrd="1" destOrd="0" presId="urn:microsoft.com/office/officeart/2005/8/layout/radial1"/>
    <dgm:cxn modelId="{530572DA-AD97-4052-A007-1CD871135F1F}" type="presOf" srcId="{945BC83D-52F8-4A43-B9DF-6F798263CFE2}" destId="{7B8CAE39-8D01-4A88-BE91-5F30094E1227}" srcOrd="0" destOrd="0" presId="urn:microsoft.com/office/officeart/2005/8/layout/radial1"/>
    <dgm:cxn modelId="{75F57CDE-FDAD-425F-975D-1605FE9C3803}" srcId="{ED44C501-987F-47BE-931D-C98ACE31623B}" destId="{F8E40588-F61F-4F4D-934E-8FC0E389D690}" srcOrd="1" destOrd="0" parTransId="{5573CAE3-3A35-43E0-BEF0-2EF3FF0321AE}" sibTransId="{40A0AD5E-CB36-4A9A-988D-BC488D9EAEE3}"/>
    <dgm:cxn modelId="{937608A5-FF34-4BC3-AFB4-EE81D896B260}" type="presOf" srcId="{F8E40588-F61F-4F4D-934E-8FC0E389D690}" destId="{F294B735-81AF-411C-B230-76968C56F196}" srcOrd="0" destOrd="0" presId="urn:microsoft.com/office/officeart/2005/8/layout/radial1"/>
    <dgm:cxn modelId="{3D2994D9-DD9C-4605-BD5C-AED5093773FC}" type="presOf" srcId="{07C692F4-A9D6-452F-A948-733EC045FBFE}" destId="{238847C8-0337-4ACA-938D-AEDBFA2F621A}" srcOrd="0" destOrd="0" presId="urn:microsoft.com/office/officeart/2005/8/layout/radial1"/>
    <dgm:cxn modelId="{5D9C0B04-B2AB-458A-A871-C312139E437F}" type="presOf" srcId="{5573CAE3-3A35-43E0-BEF0-2EF3FF0321AE}" destId="{3AB037BF-E810-4846-B6AC-37AB25FDF708}" srcOrd="0" destOrd="0" presId="urn:microsoft.com/office/officeart/2005/8/layout/radial1"/>
    <dgm:cxn modelId="{5E110AC2-CA95-4FE4-BF40-96468804B6B4}" type="presOf" srcId="{AFE588F5-FBD5-4E6D-B95D-D72DF2E025A5}" destId="{0D45B666-EF4B-43AA-9FE9-38747E91D978}" srcOrd="0" destOrd="0" presId="urn:microsoft.com/office/officeart/2005/8/layout/radial1"/>
    <dgm:cxn modelId="{19868082-C72B-4146-8191-BCF2522C62DB}" type="presOf" srcId="{35D8274E-9EA7-4BFB-BDAB-1B29445760D9}" destId="{7B65E809-55D0-4C9F-86ED-27D88B1E5016}" srcOrd="0" destOrd="0" presId="urn:microsoft.com/office/officeart/2005/8/layout/radial1"/>
    <dgm:cxn modelId="{55F7554F-3F63-4BD5-A178-41299612EEB1}" type="presOf" srcId="{ED44C501-987F-47BE-931D-C98ACE31623B}" destId="{04CD96D3-46D1-4247-94E9-A50215226B6F}" srcOrd="0" destOrd="0" presId="urn:microsoft.com/office/officeart/2005/8/layout/radial1"/>
    <dgm:cxn modelId="{F1A255A5-F603-4220-A16C-5E98BF2B0E25}" type="presOf" srcId="{2DE548BA-2CD0-47D8-B80F-4181366C3099}" destId="{284CE597-057C-46DE-BE14-9109A9C653B0}" srcOrd="0" destOrd="0" presId="urn:microsoft.com/office/officeart/2005/8/layout/radial1"/>
    <dgm:cxn modelId="{476E4A92-2E24-4212-94E5-5FE088013976}" srcId="{ED44C501-987F-47BE-931D-C98ACE31623B}" destId="{2DE548BA-2CD0-47D8-B80F-4181366C3099}" srcOrd="3" destOrd="0" parTransId="{945BC83D-52F8-4A43-B9DF-6F798263CFE2}" sibTransId="{561B3CC5-5298-4335-91C7-6D5C20C91A97}"/>
    <dgm:cxn modelId="{F9D3904D-FC29-47E8-9530-BF74D02ED76B}" type="presOf" srcId="{5573CAE3-3A35-43E0-BEF0-2EF3FF0321AE}" destId="{E7E44415-37EE-4FC4-84FA-3543E86AACF7}" srcOrd="1" destOrd="0" presId="urn:microsoft.com/office/officeart/2005/8/layout/radial1"/>
    <dgm:cxn modelId="{6C583581-1A07-42E8-A0D9-0A99BA1FA9FF}" srcId="{07C692F4-A9D6-452F-A948-733EC045FBFE}" destId="{ED44C501-987F-47BE-931D-C98ACE31623B}" srcOrd="0" destOrd="0" parTransId="{C259A5ED-8717-41A6-B2BC-280CED210679}" sibTransId="{ADC8250F-02E5-47A6-9E45-6713F2489C80}"/>
    <dgm:cxn modelId="{8298A3FE-444A-4389-A8B5-3C1B88AB05EF}" type="presOf" srcId="{136AED53-431C-401E-A477-030CA02252A8}" destId="{DE07FF22-DC8A-4B63-A382-7CB51FD2DD1E}" srcOrd="0" destOrd="0" presId="urn:microsoft.com/office/officeart/2005/8/layout/radial1"/>
    <dgm:cxn modelId="{06FA1460-CAF1-4FF8-BF39-1703D75E348C}" srcId="{ED44C501-987F-47BE-931D-C98ACE31623B}" destId="{19663E96-F9F1-454E-AEF8-A03AEF0093E8}" srcOrd="4" destOrd="0" parTransId="{AFE588F5-FBD5-4E6D-B95D-D72DF2E025A5}" sibTransId="{596295E0-B35C-4693-99C5-3242A6DB9580}"/>
    <dgm:cxn modelId="{E03DCFD6-75EE-46DC-9C12-B91925C5D861}" type="presOf" srcId="{945BC83D-52F8-4A43-B9DF-6F798263CFE2}" destId="{4BF7B98E-63D4-4E66-BA70-67B86A33A750}" srcOrd="1" destOrd="0" presId="urn:microsoft.com/office/officeart/2005/8/layout/radial1"/>
    <dgm:cxn modelId="{28FC22DA-C189-4FD5-9B1B-EEE2BA2039B2}" type="presOf" srcId="{EC5834AE-735D-4430-8773-B0A3789783BE}" destId="{B68E7CD3-49E8-4853-8190-29EE254577DA}" srcOrd="0" destOrd="0" presId="urn:microsoft.com/office/officeart/2005/8/layout/radial1"/>
    <dgm:cxn modelId="{C09028BD-07A3-4A3C-9AE8-C97E03C6E285}" type="presParOf" srcId="{238847C8-0337-4ACA-938D-AEDBFA2F621A}" destId="{04CD96D3-46D1-4247-94E9-A50215226B6F}" srcOrd="0" destOrd="0" presId="urn:microsoft.com/office/officeart/2005/8/layout/radial1"/>
    <dgm:cxn modelId="{F1429C73-0EF0-4594-B96C-0DE2FC742EF8}" type="presParOf" srcId="{238847C8-0337-4ACA-938D-AEDBFA2F621A}" destId="{6FFB4591-EBCD-4AE7-A445-9099489F609C}" srcOrd="1" destOrd="0" presId="urn:microsoft.com/office/officeart/2005/8/layout/radial1"/>
    <dgm:cxn modelId="{5C281740-6B76-4BEE-8598-1F668BD92577}" type="presParOf" srcId="{6FFB4591-EBCD-4AE7-A445-9099489F609C}" destId="{79F8BDA9-D2A4-4620-A1EC-9672238135F7}" srcOrd="0" destOrd="0" presId="urn:microsoft.com/office/officeart/2005/8/layout/radial1"/>
    <dgm:cxn modelId="{6A6D2952-1960-45C9-B141-D7EE596947CF}" type="presParOf" srcId="{238847C8-0337-4ACA-938D-AEDBFA2F621A}" destId="{DE07FF22-DC8A-4B63-A382-7CB51FD2DD1E}" srcOrd="2" destOrd="0" presId="urn:microsoft.com/office/officeart/2005/8/layout/radial1"/>
    <dgm:cxn modelId="{8F132B7A-5E60-44F1-928A-9A3F5AB4B314}" type="presParOf" srcId="{238847C8-0337-4ACA-938D-AEDBFA2F621A}" destId="{3AB037BF-E810-4846-B6AC-37AB25FDF708}" srcOrd="3" destOrd="0" presId="urn:microsoft.com/office/officeart/2005/8/layout/radial1"/>
    <dgm:cxn modelId="{6010D1B9-D6EC-4716-9415-A3143875F9AE}" type="presParOf" srcId="{3AB037BF-E810-4846-B6AC-37AB25FDF708}" destId="{E7E44415-37EE-4FC4-84FA-3543E86AACF7}" srcOrd="0" destOrd="0" presId="urn:microsoft.com/office/officeart/2005/8/layout/radial1"/>
    <dgm:cxn modelId="{F6681A3C-C7C7-4330-A073-7CA047FC5DBB}" type="presParOf" srcId="{238847C8-0337-4ACA-938D-AEDBFA2F621A}" destId="{F294B735-81AF-411C-B230-76968C56F196}" srcOrd="4" destOrd="0" presId="urn:microsoft.com/office/officeart/2005/8/layout/radial1"/>
    <dgm:cxn modelId="{969E0648-76FB-4056-A9F1-82A6B4EF3DCD}" type="presParOf" srcId="{238847C8-0337-4ACA-938D-AEDBFA2F621A}" destId="{7B65E809-55D0-4C9F-86ED-27D88B1E5016}" srcOrd="5" destOrd="0" presId="urn:microsoft.com/office/officeart/2005/8/layout/radial1"/>
    <dgm:cxn modelId="{27D65BF7-83F4-4D95-83B7-A886A0A40C15}" type="presParOf" srcId="{7B65E809-55D0-4C9F-86ED-27D88B1E5016}" destId="{195811FF-EDCF-498A-8814-3F6C8A4DBDC2}" srcOrd="0" destOrd="0" presId="urn:microsoft.com/office/officeart/2005/8/layout/radial1"/>
    <dgm:cxn modelId="{446589EF-197D-470A-BCE8-89E8298A2DC3}" type="presParOf" srcId="{238847C8-0337-4ACA-938D-AEDBFA2F621A}" destId="{B68E7CD3-49E8-4853-8190-29EE254577DA}" srcOrd="6" destOrd="0" presId="urn:microsoft.com/office/officeart/2005/8/layout/radial1"/>
    <dgm:cxn modelId="{B830FDBC-21A1-4D19-A552-DFFA36A33282}" type="presParOf" srcId="{238847C8-0337-4ACA-938D-AEDBFA2F621A}" destId="{7B8CAE39-8D01-4A88-BE91-5F30094E1227}" srcOrd="7" destOrd="0" presId="urn:microsoft.com/office/officeart/2005/8/layout/radial1"/>
    <dgm:cxn modelId="{F1141896-F17A-4568-AB76-DC2F4D43E31A}" type="presParOf" srcId="{7B8CAE39-8D01-4A88-BE91-5F30094E1227}" destId="{4BF7B98E-63D4-4E66-BA70-67B86A33A750}" srcOrd="0" destOrd="0" presId="urn:microsoft.com/office/officeart/2005/8/layout/radial1"/>
    <dgm:cxn modelId="{362E0741-869A-47BA-A13C-E3D1D1324232}" type="presParOf" srcId="{238847C8-0337-4ACA-938D-AEDBFA2F621A}" destId="{284CE597-057C-46DE-BE14-9109A9C653B0}" srcOrd="8" destOrd="0" presId="urn:microsoft.com/office/officeart/2005/8/layout/radial1"/>
    <dgm:cxn modelId="{7643F393-5927-4DCD-B982-81E25802DB0E}" type="presParOf" srcId="{238847C8-0337-4ACA-938D-AEDBFA2F621A}" destId="{0D45B666-EF4B-43AA-9FE9-38747E91D978}" srcOrd="9" destOrd="0" presId="urn:microsoft.com/office/officeart/2005/8/layout/radial1"/>
    <dgm:cxn modelId="{2D7D73AF-EB47-4210-B9B8-86EC3B470911}" type="presParOf" srcId="{0D45B666-EF4B-43AA-9FE9-38747E91D978}" destId="{AE91DFF0-1758-4A74-A7E1-9E47D0D1012A}" srcOrd="0" destOrd="0" presId="urn:microsoft.com/office/officeart/2005/8/layout/radial1"/>
    <dgm:cxn modelId="{B5A5B54A-EE10-4C1D-BE86-1B6DB23FFDBC}" type="presParOf" srcId="{238847C8-0337-4ACA-938D-AEDBFA2F621A}" destId="{12C8F202-48D3-4444-BC4D-3E4BFE6930B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4857752" cy="4857784"/>
          </a:xfrm>
        </p:spPr>
        <p:txBody>
          <a:bodyPr>
            <a:normAutofit/>
          </a:bodyPr>
          <a:lstStyle/>
          <a:p>
            <a:r>
              <a:rPr lang="uk-UA" sz="7200" dirty="0" smtClean="0">
                <a:solidFill>
                  <a:schemeClr val="tx1"/>
                </a:solidFill>
              </a:rPr>
              <a:t>Поетична світлиця Лесі Українки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79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>Робота з дитячою книгою</a:t>
            </a:r>
            <a:endParaRPr lang="ru-RU" dirty="0"/>
          </a:p>
        </p:txBody>
      </p:sp>
      <p:pic>
        <p:nvPicPr>
          <p:cNvPr id="1026" name="Picture 2" descr="C:\Documents and Settings\2222\Рабочий стол\Новая папка (3)\42246538.jpg"/>
          <p:cNvPicPr>
            <a:picLocks noChangeAspect="1" noChangeArrowheads="1"/>
          </p:cNvPicPr>
          <p:nvPr/>
        </p:nvPicPr>
        <p:blipFill>
          <a:blip r:embed="rId2"/>
          <a:srcRect b="6600"/>
          <a:stretch>
            <a:fillRect/>
          </a:stretch>
        </p:blipFill>
        <p:spPr bwMode="auto">
          <a:xfrm>
            <a:off x="5108665" y="785794"/>
            <a:ext cx="4035335" cy="5336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ПІДСУМОК УРОКУ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7200" dirty="0" smtClean="0"/>
              <a:t>Я знаю…</a:t>
            </a:r>
          </a:p>
          <a:p>
            <a:r>
              <a:rPr lang="uk-UA" sz="7200" dirty="0" smtClean="0"/>
              <a:t>Я вмію…</a:t>
            </a:r>
          </a:p>
          <a:p>
            <a:r>
              <a:rPr lang="uk-UA" sz="7200" dirty="0" smtClean="0"/>
              <a:t>Я ціную…</a:t>
            </a:r>
            <a:endParaRPr lang="ru-R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ЕПІГРАФ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5400" dirty="0" smtClean="0"/>
              <a:t>	Ні! Я жива, я буду вічно жити,</a:t>
            </a:r>
          </a:p>
          <a:p>
            <a:pPr>
              <a:buNone/>
            </a:pPr>
            <a:r>
              <a:rPr lang="uk-UA" sz="5400" dirty="0" smtClean="0"/>
              <a:t>	Я в серці маю те, що не вмирає</a:t>
            </a:r>
          </a:p>
          <a:p>
            <a:pPr algn="r">
              <a:buNone/>
            </a:pPr>
            <a:r>
              <a:rPr lang="uk-UA" sz="5400" dirty="0" smtClean="0"/>
              <a:t>Леся Українка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uk-UA" dirty="0" smtClean="0"/>
              <a:t>«Очікування від уроку» 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2844" y="1000108"/>
          <a:ext cx="9001156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ЕПІГРАФ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5400" dirty="0" smtClean="0"/>
              <a:t>	Ні! Я жива, я буду вічно жити,</a:t>
            </a:r>
          </a:p>
          <a:p>
            <a:pPr>
              <a:buNone/>
            </a:pPr>
            <a:r>
              <a:rPr lang="uk-UA" sz="5400" dirty="0" smtClean="0"/>
              <a:t>	Я в серці маю те, що не вмирає.</a:t>
            </a:r>
          </a:p>
          <a:p>
            <a:pPr>
              <a:buNone/>
            </a:pPr>
            <a:r>
              <a:rPr lang="uk-UA" sz="5400" dirty="0"/>
              <a:t> </a:t>
            </a:r>
            <a:r>
              <a:rPr lang="uk-UA" sz="5400" dirty="0" smtClean="0"/>
              <a:t>          Леся Українка</a:t>
            </a:r>
            <a:endParaRPr lang="ru-RU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lvl="0"/>
            <a:r>
              <a:rPr lang="uk-UA" dirty="0" smtClean="0"/>
              <a:t>Робота з виставкою книг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075" name="Picture 3" descr="C:\Documents and Settings\2222\Рабочий стол\Новая папка (3)\8fcb910d1c27e83e9b9523b93f9251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00042"/>
            <a:ext cx="2426710" cy="3482328"/>
          </a:xfrm>
          <a:prstGeom prst="rect">
            <a:avLst/>
          </a:prstGeom>
          <a:noFill/>
        </p:spPr>
      </p:pic>
      <p:pic>
        <p:nvPicPr>
          <p:cNvPr id="3076" name="Picture 4" descr="C:\Documents and Settings\2222\Рабочий стол\Новая папка (3)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55128">
            <a:off x="6362334" y="670070"/>
            <a:ext cx="2296716" cy="3427417"/>
          </a:xfrm>
          <a:prstGeom prst="rect">
            <a:avLst/>
          </a:prstGeom>
          <a:noFill/>
        </p:spPr>
      </p:pic>
      <p:pic>
        <p:nvPicPr>
          <p:cNvPr id="3077" name="Picture 5" descr="C:\Documents and Settings\2222\Рабочий стол\Новая папка (3)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033209"/>
            <a:ext cx="4283749" cy="2824791"/>
          </a:xfrm>
          <a:prstGeom prst="rect">
            <a:avLst/>
          </a:prstGeom>
          <a:noFill/>
        </p:spPr>
      </p:pic>
      <p:pic>
        <p:nvPicPr>
          <p:cNvPr id="3078" name="Picture 6" descr="C:\Documents and Settings\2222\Рабочий стол\Новая папка (3)\18293_2623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1126425">
            <a:off x="222691" y="661394"/>
            <a:ext cx="2586045" cy="3421740"/>
          </a:xfrm>
          <a:prstGeom prst="rect">
            <a:avLst/>
          </a:prstGeom>
          <a:noFill/>
        </p:spPr>
      </p:pic>
      <p:pic>
        <p:nvPicPr>
          <p:cNvPr id="3074" name="Picture 2" descr="C:\Documents and Settings\2222\Рабочий стол\Новая папка (3)\30a07242e8aa0b78e3450640e0264a44.jpg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00034" y="3806315"/>
            <a:ext cx="2700741" cy="30516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lvl="0"/>
            <a:r>
              <a:rPr lang="uk-UA" dirty="0" smtClean="0"/>
              <a:t>Метод «Мікрофон»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785794"/>
            <a:ext cx="8329642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4000" dirty="0" smtClean="0"/>
              <a:t>- Де народилася Леся Українка? </a:t>
            </a:r>
            <a:endParaRPr lang="ru-RU" sz="4000" dirty="0" smtClean="0"/>
          </a:p>
          <a:p>
            <a:pPr>
              <a:buNone/>
            </a:pPr>
            <a:r>
              <a:rPr lang="uk-UA" sz="4000" dirty="0" smtClean="0"/>
              <a:t>- В якому році вона народилася? </a:t>
            </a:r>
            <a:endParaRPr lang="ru-RU" sz="4000" dirty="0" smtClean="0"/>
          </a:p>
          <a:p>
            <a:pPr>
              <a:buNone/>
            </a:pPr>
            <a:r>
              <a:rPr lang="uk-UA" sz="4000" dirty="0" smtClean="0"/>
              <a:t>- Яке справжнє ім'я Лесі Українки? </a:t>
            </a:r>
            <a:endParaRPr lang="ru-RU" sz="4000" dirty="0" smtClean="0"/>
          </a:p>
          <a:p>
            <a:pPr>
              <a:buNone/>
            </a:pPr>
            <a:r>
              <a:rPr lang="uk-UA" sz="4000" dirty="0" smtClean="0"/>
              <a:t>- У скільки років навчилася Леся читати?</a:t>
            </a:r>
            <a:endParaRPr lang="ru-RU" sz="4000" dirty="0" smtClean="0"/>
          </a:p>
          <a:p>
            <a:pPr>
              <a:buNone/>
            </a:pPr>
            <a:r>
              <a:rPr lang="uk-UA" sz="4000" dirty="0" smtClean="0"/>
              <a:t>- Хто   мати   Лесі   Українки?  </a:t>
            </a:r>
            <a:endParaRPr lang="ru-RU" sz="4000" dirty="0" smtClean="0"/>
          </a:p>
          <a:p>
            <a:pPr>
              <a:buNone/>
            </a:pPr>
            <a:r>
              <a:rPr lang="uk-UA" sz="4000" dirty="0" smtClean="0"/>
              <a:t>- Коли померла Леся Українка? </a:t>
            </a:r>
            <a:endParaRPr lang="ru-RU" sz="40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3" name="Picture 3" descr="C:\Documents and Settings\2222\Рабочий стол\Новая папка (3)\MIKAA3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0"/>
            <a:ext cx="5166361" cy="6858000"/>
          </a:xfrm>
          <a:prstGeom prst="rect">
            <a:avLst/>
          </a:prstGeom>
          <a:noFill/>
        </p:spPr>
      </p:pic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/>
          <a:lstStyle/>
          <a:p>
            <a:r>
              <a:rPr lang="ru-RU" dirty="0" smtClean="0"/>
              <a:t>ГРА «КУЩ»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8000" dirty="0" smtClean="0"/>
              <a:t>				ЗИМА</a:t>
            </a:r>
            <a:endParaRPr lang="ru-RU" sz="8000" dirty="0"/>
          </a:p>
        </p:txBody>
      </p:sp>
      <p:pic>
        <p:nvPicPr>
          <p:cNvPr id="7" name="Picture 2" descr="C:\Documents and Settings\2222\Рабочий стол\Новая папка (3)\raskraska-derevo-bez-listev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643"/>
          <a:stretch>
            <a:fillRect/>
          </a:stretch>
        </p:blipFill>
        <p:spPr bwMode="auto">
          <a:xfrm>
            <a:off x="1357290" y="928670"/>
            <a:ext cx="6280978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«Л</a:t>
            </a:r>
            <a:r>
              <a:rPr lang="uk-UA" dirty="0" err="1" smtClean="0"/>
              <a:t>іто</a:t>
            </a:r>
            <a:r>
              <a:rPr lang="uk-UA" dirty="0" smtClean="0"/>
              <a:t> </a:t>
            </a:r>
            <a:r>
              <a:rPr lang="uk-UA" dirty="0" err="1" smtClean="0"/>
              <a:t>краснеє</a:t>
            </a:r>
            <a:r>
              <a:rPr lang="uk-UA" dirty="0" smtClean="0"/>
              <a:t> минуло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20482" name="Picture 2" descr="C:\Documents and Settings\2222\Рабочий стол\Новая папка (3)\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 descr="C:\Documents and Settings\2222\Рабочий стол\Новая папка (3)\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101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Робота з дитячою книгою</vt:lpstr>
      <vt:lpstr>«Очікування від уроку» </vt:lpstr>
      <vt:lpstr>ЕПІГРАФ</vt:lpstr>
      <vt:lpstr>Робота з виставкою книг </vt:lpstr>
      <vt:lpstr>Метод «Мікрофон» </vt:lpstr>
      <vt:lpstr>Презентация PowerPoint</vt:lpstr>
      <vt:lpstr>ГРА «КУЩ»</vt:lpstr>
      <vt:lpstr>«Літо краснеє минуло»</vt:lpstr>
      <vt:lpstr>Презентация PowerPoint</vt:lpstr>
      <vt:lpstr>ПІДСУМОК УРОКУ</vt:lpstr>
      <vt:lpstr>ЕПІГРАФ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позакласного читання</dc:title>
  <dc:creator>Школа</dc:creator>
  <cp:lastModifiedBy>Пользователь Windows</cp:lastModifiedBy>
  <cp:revision>24</cp:revision>
  <dcterms:modified xsi:type="dcterms:W3CDTF">2022-01-26T20:25:29Z</dcterms:modified>
</cp:coreProperties>
</file>