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1760" r:id="rId3"/>
    <p:sldId id="56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9900CC"/>
    <a:srgbClr val="CC00FF"/>
    <a:srgbClr val="FFFFFF"/>
    <a:srgbClr val="00B050"/>
    <a:srgbClr val="009999"/>
    <a:srgbClr val="709E32"/>
    <a:srgbClr val="FFFF00"/>
    <a:srgbClr val="29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9472" y="3769175"/>
            <a:ext cx="8782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Франція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та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Англія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країни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палаців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театрів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музеїв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algn="ctr"/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Створення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листівки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«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Вітання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Парижа»,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використовуючи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знайомі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техніки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воскові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олівці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акварель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чи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E43F37-BEAA-4CCD-B17F-22E085CEB0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3"/>
          <a:stretch/>
        </p:blipFill>
        <p:spPr>
          <a:xfrm>
            <a:off x="8808611" y="0"/>
            <a:ext cx="3338361" cy="3829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9312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Створіть</a:t>
            </a:r>
            <a:r>
              <a:rPr lang="ru-RU" sz="2000" b="1" dirty="0"/>
              <a:t> </a:t>
            </a:r>
            <a:r>
              <a:rPr lang="ru-RU" sz="2000" b="1" dirty="0" err="1"/>
              <a:t>листівку</a:t>
            </a:r>
            <a:r>
              <a:rPr lang="ru-RU" sz="2000" b="1" dirty="0"/>
              <a:t> «</a:t>
            </a:r>
            <a:r>
              <a:rPr lang="ru-RU" sz="2000" b="1" dirty="0" err="1"/>
              <a:t>Вітання</a:t>
            </a:r>
            <a:r>
              <a:rPr lang="ru-RU" sz="2000" b="1" dirty="0"/>
              <a:t> з Парижа», </a:t>
            </a:r>
            <a:r>
              <a:rPr lang="ru-RU" sz="2000" b="1" dirty="0" err="1"/>
              <a:t>використовуючи</a:t>
            </a:r>
            <a:r>
              <a:rPr lang="ru-RU" sz="2000" b="1" dirty="0"/>
              <a:t> </a:t>
            </a:r>
            <a:r>
              <a:rPr lang="ru-RU" sz="2000" b="1" dirty="0" err="1"/>
              <a:t>знайомі</a:t>
            </a:r>
            <a:r>
              <a:rPr lang="ru-RU" sz="2000" b="1" dirty="0"/>
              <a:t> </a:t>
            </a:r>
            <a:r>
              <a:rPr lang="ru-RU" sz="2000" b="1" dirty="0" err="1"/>
              <a:t>техніки</a:t>
            </a:r>
            <a:r>
              <a:rPr lang="ru-RU" sz="2000" b="1" dirty="0"/>
              <a:t> (</a:t>
            </a:r>
            <a:r>
              <a:rPr lang="ru-RU" sz="2000" b="1" dirty="0" err="1"/>
              <a:t>воскові</a:t>
            </a:r>
            <a:r>
              <a:rPr lang="ru-RU" sz="2000" b="1" dirty="0"/>
              <a:t> </a:t>
            </a:r>
            <a:r>
              <a:rPr lang="ru-RU" sz="2000" b="1" dirty="0" err="1"/>
              <a:t>олівці</a:t>
            </a:r>
            <a:r>
              <a:rPr lang="ru-RU" sz="2000" b="1" dirty="0"/>
              <a:t>, акварель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гуаш</a:t>
            </a:r>
            <a:r>
              <a:rPr lang="ru-RU" sz="2000" b="1" dirty="0"/>
              <a:t>)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714313-FE35-49D9-8471-A589D18BB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>
          <a:xfrm>
            <a:off x="254838" y="1895150"/>
            <a:ext cx="1906194" cy="13589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E47DC-5587-4C80-849C-D120FCCD8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8" t="-529" r="9385" b="10937"/>
          <a:stretch/>
        </p:blipFill>
        <p:spPr>
          <a:xfrm>
            <a:off x="158094" y="4902397"/>
            <a:ext cx="2099683" cy="1761253"/>
          </a:xfrm>
          <a:prstGeom prst="rect">
            <a:avLst/>
          </a:prstGeom>
        </p:spPr>
      </p:pic>
      <p:pic>
        <p:nvPicPr>
          <p:cNvPr id="8" name="Picture 2" descr="ÐÐ°ÑÑÐ¸Ð½ÐºÐ¸ Ð¿Ð¾ Ð·Ð°Ð¿ÑÐ¾ÑÑ Ð²Ð¸Ð´ÐµÐ¾">
            <a:extLst>
              <a:ext uri="{FF2B5EF4-FFF2-40B4-BE49-F238E27FC236}">
                <a16:creationId xmlns:a16="http://schemas.microsoft.com/office/drawing/2014/main" id="{8C4F1C12-3AD9-4FFC-B6AC-49A5703BB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4" b="17200"/>
          <a:stretch/>
        </p:blipFill>
        <p:spPr bwMode="auto">
          <a:xfrm>
            <a:off x="254838" y="3563770"/>
            <a:ext cx="1838270" cy="11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9361C-F6E1-4B6B-BAC3-1CEEF1A5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374" t="9051" r="34688" b="15556"/>
          <a:stretch/>
        </p:blipFill>
        <p:spPr>
          <a:xfrm>
            <a:off x="254855" y="1343025"/>
            <a:ext cx="2709289" cy="371382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EC9058-714F-4E6B-8A50-B9F72AF0B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531" t="9051" r="34375" b="14306"/>
          <a:stretch/>
        </p:blipFill>
        <p:spPr>
          <a:xfrm>
            <a:off x="3191165" y="2687743"/>
            <a:ext cx="2678563" cy="371382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3896EC-D27F-4866-A4F7-DD8BF297EB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453" t="9052" r="34218" b="14584"/>
          <a:stretch/>
        </p:blipFill>
        <p:spPr>
          <a:xfrm>
            <a:off x="6194146" y="1342039"/>
            <a:ext cx="2709290" cy="371481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F5361E-422F-47EB-81CC-A1B92D2D92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453" t="9052" r="34843" b="14445"/>
          <a:stretch/>
        </p:blipFill>
        <p:spPr>
          <a:xfrm>
            <a:off x="9227854" y="2687743"/>
            <a:ext cx="2678564" cy="3754262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59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304</cp:revision>
  <dcterms:created xsi:type="dcterms:W3CDTF">2018-01-05T16:38:53Z</dcterms:created>
  <dcterms:modified xsi:type="dcterms:W3CDTF">2022-01-28T06:38:47Z</dcterms:modified>
</cp:coreProperties>
</file>