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7" r:id="rId5"/>
    <p:sldId id="266" r:id="rId6"/>
    <p:sldId id="263" r:id="rId7"/>
    <p:sldId id="268" r:id="rId8"/>
    <p:sldId id="269" r:id="rId9"/>
    <p:sldId id="270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valentinakapusta55@gmail.co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valen\Desktop\NewYearSlide_min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3910" y="0"/>
            <a:ext cx="9351817" cy="685799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err="1" smtClean="0">
                <a:solidFill>
                  <a:srgbClr val="00B050"/>
                </a:solidFill>
              </a:rPr>
              <a:t>Створення</a:t>
            </a:r>
            <a:r>
              <a:rPr lang="ru-RU" sz="3600" dirty="0" smtClean="0">
                <a:solidFill>
                  <a:srgbClr val="00B050"/>
                </a:solidFill>
              </a:rPr>
              <a:t> </a:t>
            </a:r>
            <a:r>
              <a:rPr lang="ru-RU" sz="3600" dirty="0" err="1" smtClean="0">
                <a:solidFill>
                  <a:srgbClr val="00B050"/>
                </a:solidFill>
              </a:rPr>
              <a:t>графічного</a:t>
            </a:r>
            <a:r>
              <a:rPr lang="ru-RU" sz="3600" dirty="0" smtClean="0">
                <a:solidFill>
                  <a:srgbClr val="00B050"/>
                </a:solidFill>
              </a:rPr>
              <a:t> </a:t>
            </a:r>
            <a:r>
              <a:rPr lang="ru-RU" sz="3600" dirty="0" err="1" smtClean="0">
                <a:solidFill>
                  <a:srgbClr val="00B050"/>
                </a:solidFill>
              </a:rPr>
              <a:t>зображення</a:t>
            </a:r>
            <a:r>
              <a:rPr lang="ru-RU" sz="3600" dirty="0" smtClean="0">
                <a:solidFill>
                  <a:srgbClr val="00B050"/>
                </a:solidFill>
              </a:rPr>
              <a:t> </a:t>
            </a:r>
            <a:r>
              <a:rPr lang="ru-RU" sz="3600" dirty="0" err="1" smtClean="0">
                <a:solidFill>
                  <a:srgbClr val="00B050"/>
                </a:solidFill>
              </a:rPr>
              <a:t>ялинкової</a:t>
            </a:r>
            <a:r>
              <a:rPr lang="ru-RU" sz="3600" dirty="0" smtClean="0">
                <a:solidFill>
                  <a:srgbClr val="00B050"/>
                </a:solidFill>
              </a:rPr>
              <a:t> </a:t>
            </a:r>
            <a:r>
              <a:rPr lang="ru-RU" sz="3600" dirty="0" err="1" smtClean="0">
                <a:solidFill>
                  <a:srgbClr val="00B050"/>
                </a:solidFill>
              </a:rPr>
              <a:t>прикраси</a:t>
            </a:r>
            <a:r>
              <a:rPr lang="ru-RU" sz="3600" dirty="0" smtClean="0">
                <a:solidFill>
                  <a:srgbClr val="00B050"/>
                </a:solidFill>
              </a:rPr>
              <a:t>. </a:t>
            </a:r>
            <a:br>
              <a:rPr lang="ru-RU" sz="3600" dirty="0" smtClean="0">
                <a:solidFill>
                  <a:srgbClr val="00B050"/>
                </a:solidFill>
              </a:rPr>
            </a:br>
            <a:r>
              <a:rPr lang="ru-RU" sz="3600" dirty="0" err="1" smtClean="0">
                <a:solidFill>
                  <a:srgbClr val="00B050"/>
                </a:solidFill>
              </a:rPr>
              <a:t>Визначення</a:t>
            </a:r>
            <a:r>
              <a:rPr lang="ru-RU" sz="3600" dirty="0" smtClean="0">
                <a:solidFill>
                  <a:srgbClr val="00B050"/>
                </a:solidFill>
              </a:rPr>
              <a:t> </a:t>
            </a:r>
            <a:r>
              <a:rPr lang="ru-RU" sz="3600" dirty="0" err="1" smtClean="0">
                <a:solidFill>
                  <a:srgbClr val="00B050"/>
                </a:solidFill>
              </a:rPr>
              <a:t>необхідної</a:t>
            </a:r>
            <a:r>
              <a:rPr lang="ru-RU" sz="3600" dirty="0" smtClean="0">
                <a:solidFill>
                  <a:srgbClr val="00B050"/>
                </a:solidFill>
              </a:rPr>
              <a:t> </a:t>
            </a:r>
            <a:r>
              <a:rPr lang="ru-RU" sz="3600" dirty="0" err="1" smtClean="0">
                <a:solidFill>
                  <a:srgbClr val="00B050"/>
                </a:solidFill>
              </a:rPr>
              <a:t>кількості</a:t>
            </a:r>
            <a:r>
              <a:rPr lang="ru-RU" sz="3600" dirty="0" smtClean="0">
                <a:solidFill>
                  <a:srgbClr val="00B050"/>
                </a:solidFill>
              </a:rPr>
              <a:t> </a:t>
            </a:r>
            <a:r>
              <a:rPr lang="ru-RU" sz="3600" dirty="0" err="1" smtClean="0">
                <a:solidFill>
                  <a:srgbClr val="00B050"/>
                </a:solidFill>
              </a:rPr>
              <a:t>матеріалів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57686" y="4500570"/>
            <a:ext cx="3786214" cy="1138230"/>
          </a:xfrm>
        </p:spPr>
        <p:txBody>
          <a:bodyPr>
            <a:normAutofit/>
          </a:bodyPr>
          <a:lstStyle/>
          <a:p>
            <a:r>
              <a:rPr lang="ru-RU" sz="2000" dirty="0" err="1" smtClean="0">
                <a:solidFill>
                  <a:srgbClr val="0070C0"/>
                </a:solidFill>
              </a:rPr>
              <a:t>Трудове</a:t>
            </a:r>
            <a:r>
              <a:rPr lang="ru-RU" sz="2000" dirty="0" smtClean="0">
                <a:solidFill>
                  <a:srgbClr val="0070C0"/>
                </a:solidFill>
              </a:rPr>
              <a:t> </a:t>
            </a:r>
            <a:r>
              <a:rPr lang="ru-RU" sz="2000" dirty="0" err="1" smtClean="0">
                <a:solidFill>
                  <a:srgbClr val="0070C0"/>
                </a:solidFill>
              </a:rPr>
              <a:t>навчання</a:t>
            </a:r>
            <a:endParaRPr lang="ru-RU" sz="2000" dirty="0" smtClean="0">
              <a:solidFill>
                <a:srgbClr val="0070C0"/>
              </a:solidFill>
            </a:endParaRPr>
          </a:p>
          <a:p>
            <a:r>
              <a:rPr lang="ru-RU" sz="2000" dirty="0" smtClean="0">
                <a:solidFill>
                  <a:srgbClr val="0070C0"/>
                </a:solidFill>
              </a:rPr>
              <a:t>6 </a:t>
            </a:r>
            <a:r>
              <a:rPr lang="ru-RU" sz="2000" dirty="0" err="1" smtClean="0">
                <a:solidFill>
                  <a:srgbClr val="0070C0"/>
                </a:solidFill>
              </a:rPr>
              <a:t>клас</a:t>
            </a:r>
            <a:endParaRPr lang="ru-RU" sz="2000" dirty="0" smtClean="0">
              <a:solidFill>
                <a:srgbClr val="0070C0"/>
              </a:solidFill>
            </a:endParaRPr>
          </a:p>
          <a:p>
            <a:endParaRPr lang="ru-RU" dirty="0"/>
          </a:p>
        </p:txBody>
      </p:sp>
      <p:pic>
        <p:nvPicPr>
          <p:cNvPr id="4" name="Picture 3" descr="C:\Users\valen\Desktop\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857628"/>
            <a:ext cx="2068088" cy="2390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 descr="C:\Users\valen\Desktop\unnam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3357" y="0"/>
            <a:ext cx="9247357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071570"/>
          </a:xfrm>
        </p:spPr>
        <p:txBody>
          <a:bodyPr>
            <a:noAutofit/>
          </a:bodyPr>
          <a:lstStyle/>
          <a:p>
            <a:r>
              <a:rPr lang="uk-UA" sz="3200" dirty="0" smtClean="0">
                <a:solidFill>
                  <a:srgbClr val="FF0000"/>
                </a:solidFill>
              </a:rPr>
              <a:t>Акуратно та якісно випиляні з фанери вироби є чудовим подарунком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429256" y="1600200"/>
            <a:ext cx="3257544" cy="4525963"/>
          </a:xfrm>
        </p:spPr>
        <p:txBody>
          <a:bodyPr>
            <a:normAutofit/>
          </a:bodyPr>
          <a:lstStyle/>
          <a:p>
            <a:r>
              <a:rPr lang="ru-RU" sz="2800" b="1" dirty="0" err="1" smtClean="0"/>
              <a:t>Використовуючи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різноманітні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джерела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інформації</a:t>
            </a:r>
            <a:r>
              <a:rPr lang="ru-RU" sz="2800" b="1" dirty="0" smtClean="0"/>
              <a:t>, </a:t>
            </a:r>
            <a:r>
              <a:rPr lang="ru-RU" sz="2800" b="1" dirty="0" err="1" smtClean="0"/>
              <a:t>знайди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декілька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малюнків</a:t>
            </a:r>
            <a:r>
              <a:rPr lang="ru-RU" sz="2800" b="1" dirty="0" smtClean="0"/>
              <a:t>, на </a:t>
            </a:r>
            <a:r>
              <a:rPr lang="ru-RU" sz="2800" b="1" dirty="0" err="1" smtClean="0"/>
              <a:t>яких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зображені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ялинкові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прикраси</a:t>
            </a:r>
            <a:r>
              <a:rPr lang="ru-RU" sz="2800" b="1" dirty="0" smtClean="0"/>
              <a:t>. </a:t>
            </a:r>
            <a:endParaRPr lang="ru-RU" sz="2800" dirty="0"/>
          </a:p>
        </p:txBody>
      </p:sp>
      <p:pic>
        <p:nvPicPr>
          <p:cNvPr id="2050" name="Picture 2" descr="C:\Users\valen\Desktop\Снимок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785926"/>
            <a:ext cx="3929090" cy="35665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C:\Users\valen\Desktop\unnam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3357" y="0"/>
            <a:ext cx="9247357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0000"/>
                </a:solidFill>
              </a:rPr>
              <a:t>Ялинкові іграшки з фанери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C:\Users\Tamara\Desktop\ялпри\п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1571612"/>
            <a:ext cx="471490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C:\Users\Tamara\Desktop\ялпри\прикраси.jpg"/>
          <p:cNvPicPr/>
          <p:nvPr/>
        </p:nvPicPr>
        <p:blipFill>
          <a:blip r:embed="rId4" cstate="print"/>
          <a:srcRect l="8333" t="10256" r="8333"/>
          <a:stretch>
            <a:fillRect/>
          </a:stretch>
        </p:blipFill>
        <p:spPr bwMode="auto">
          <a:xfrm>
            <a:off x="1214414" y="3714752"/>
            <a:ext cx="250033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C:\Users\Tamara\Desktop\ялпри\пр.jpg"/>
          <p:cNvPicPr/>
          <p:nvPr/>
        </p:nvPicPr>
        <p:blipFill>
          <a:blip r:embed="rId5" cstate="print"/>
          <a:srcRect t="32627"/>
          <a:stretch>
            <a:fillRect/>
          </a:stretch>
        </p:blipFill>
        <p:spPr bwMode="auto">
          <a:xfrm>
            <a:off x="500034" y="1643050"/>
            <a:ext cx="328614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Users\valen\Desktop\unnam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3357" y="0"/>
            <a:ext cx="9247357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0000"/>
                </a:solidFill>
              </a:rPr>
              <a:t>Новорічні прикраси з деревини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1600200"/>
            <a:ext cx="7686700" cy="4525963"/>
          </a:xfrm>
        </p:spPr>
        <p:txBody>
          <a:bodyPr>
            <a:normAutofit fontScale="92500" lnSpcReduction="10000"/>
          </a:bodyPr>
          <a:lstStyle/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r>
              <a:rPr lang="uk-UA" dirty="0" smtClean="0"/>
              <a:t>Для виготовлення ялинкових  прикрас  можна використати дерев</a:t>
            </a:r>
            <a:r>
              <a:rPr lang="en-US" dirty="0" smtClean="0"/>
              <a:t>’</a:t>
            </a:r>
            <a:r>
              <a:rPr lang="uk-UA" dirty="0" err="1" smtClean="0"/>
              <a:t>яні</a:t>
            </a:r>
            <a:r>
              <a:rPr lang="uk-UA" dirty="0" smtClean="0"/>
              <a:t> кружечки, отримані внаслідок пиляння.</a:t>
            </a:r>
            <a:endParaRPr lang="ru-RU" dirty="0"/>
          </a:p>
        </p:txBody>
      </p:sp>
      <p:pic>
        <p:nvPicPr>
          <p:cNvPr id="4" name="Picture 2" descr="C:\Users\valen\Desktop\Снимок5.jpg"/>
          <p:cNvPicPr>
            <a:picLocks noChangeAspect="1" noChangeArrowheads="1"/>
          </p:cNvPicPr>
          <p:nvPr/>
        </p:nvPicPr>
        <p:blipFill>
          <a:blip r:embed="rId3"/>
          <a:srcRect b="44184"/>
          <a:stretch>
            <a:fillRect/>
          </a:stretch>
        </p:blipFill>
        <p:spPr bwMode="auto">
          <a:xfrm>
            <a:off x="214282" y="1500174"/>
            <a:ext cx="8620125" cy="30623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 descr="C:\Users\valen\Desktop\unnam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3357" y="0"/>
            <a:ext cx="9247357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0000"/>
                </a:solidFill>
              </a:rPr>
              <a:t>Прикраси з фетру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 descr="Об&amp;#39;єкт проектної діяльності: Ялинкова прикраса (12г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1357298"/>
            <a:ext cx="2500362" cy="2500362"/>
          </a:xfrm>
          <a:prstGeom prst="rect">
            <a:avLst/>
          </a:prstGeom>
          <a:noFill/>
        </p:spPr>
      </p:pic>
      <p:pic>
        <p:nvPicPr>
          <p:cNvPr id="6148" name="Picture 4" descr="Подарунковий набір новорічних іграшок №527831 - купити в Україні на  Crafta.u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357298"/>
            <a:ext cx="2500306" cy="2500306"/>
          </a:xfrm>
          <a:prstGeom prst="rect">
            <a:avLst/>
          </a:prstGeom>
          <a:noFill/>
        </p:spPr>
      </p:pic>
      <p:pic>
        <p:nvPicPr>
          <p:cNvPr id="6152" name="Picture 8" descr="Гірлянди та новорічні іграшки своїми руками: ідеї та інструкції •  ЗакарпатПост •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43174" y="4000504"/>
            <a:ext cx="3858141" cy="2452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C:\Users\valen\Desktop\unnam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47357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0000"/>
                </a:solidFill>
              </a:rPr>
              <a:t>Прикраси з паперу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Гірлянди з паперу на Новий рік 2020 своїми руками (фото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500174"/>
            <a:ext cx="3500462" cy="1823157"/>
          </a:xfrm>
          <a:prstGeom prst="rect">
            <a:avLst/>
          </a:prstGeom>
          <a:noFill/>
        </p:spPr>
      </p:pic>
      <p:pic>
        <p:nvPicPr>
          <p:cNvPr id="9220" name="Picture 4" descr="Об&amp;#39;ємні іграшки на Новий рік з паперу, своїми руками. | Довідник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3571876"/>
            <a:ext cx="2765823" cy="2076432"/>
          </a:xfrm>
          <a:prstGeom prst="rect">
            <a:avLst/>
          </a:prstGeom>
          <a:noFill/>
        </p:spPr>
      </p:pic>
      <p:pic>
        <p:nvPicPr>
          <p:cNvPr id="9222" name="Picture 6" descr="Новорічні іграшки своїми руками з паперу: цікаві ідеї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48" y="1428736"/>
            <a:ext cx="4286256" cy="47863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Users\valen\Desktop\unnam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3357" y="0"/>
            <a:ext cx="9247357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0000"/>
                </a:solidFill>
              </a:rPr>
              <a:t>Практична робота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4485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 smtClean="0"/>
              <a:t>Спробуй</a:t>
            </a:r>
            <a:r>
              <a:rPr lang="ru-RU" dirty="0" smtClean="0"/>
              <a:t> </a:t>
            </a:r>
            <a:r>
              <a:rPr lang="ru-RU" dirty="0" err="1" smtClean="0"/>
              <a:t>намалювати</a:t>
            </a:r>
            <a:r>
              <a:rPr lang="ru-RU" dirty="0" smtClean="0"/>
              <a:t> у </a:t>
            </a:r>
            <a:r>
              <a:rPr lang="ru-RU" dirty="0" err="1" smtClean="0"/>
              <a:t>зошиті</a:t>
            </a:r>
            <a:r>
              <a:rPr lang="ru-RU" dirty="0" smtClean="0"/>
              <a:t> </a:t>
            </a:r>
            <a:r>
              <a:rPr lang="ru-RU" dirty="0" err="1" smtClean="0"/>
              <a:t>свій</a:t>
            </a:r>
            <a:r>
              <a:rPr lang="ru-RU" dirty="0" smtClean="0"/>
              <a:t> </a:t>
            </a:r>
            <a:r>
              <a:rPr lang="ru-RU" dirty="0" err="1" smtClean="0"/>
              <a:t>майбутній</a:t>
            </a:r>
            <a:r>
              <a:rPr lang="ru-RU" dirty="0" smtClean="0"/>
              <a:t> </a:t>
            </a:r>
            <a:r>
              <a:rPr lang="ru-RU" dirty="0" err="1" smtClean="0"/>
              <a:t>виріб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допомогою</a:t>
            </a:r>
            <a:r>
              <a:rPr lang="ru-RU" dirty="0" smtClean="0"/>
              <a:t> методу </a:t>
            </a:r>
            <a:r>
              <a:rPr lang="ru-RU" dirty="0" err="1" smtClean="0"/>
              <a:t>фантазування</a:t>
            </a:r>
            <a:r>
              <a:rPr lang="ru-RU" dirty="0" smtClean="0"/>
              <a:t>. Головне - </a:t>
            </a:r>
            <a:r>
              <a:rPr lang="ru-RU" dirty="0" err="1" smtClean="0"/>
              <a:t>ніяких</a:t>
            </a:r>
            <a:r>
              <a:rPr lang="ru-RU" dirty="0" smtClean="0"/>
              <a:t> </a:t>
            </a:r>
            <a:r>
              <a:rPr lang="ru-RU" dirty="0" err="1" smtClean="0"/>
              <a:t>обмежень</a:t>
            </a:r>
            <a:r>
              <a:rPr lang="ru-RU" dirty="0" smtClean="0"/>
              <a:t>, </a:t>
            </a:r>
            <a:r>
              <a:rPr lang="ru-RU" dirty="0" err="1" smtClean="0"/>
              <a:t>працює</a:t>
            </a:r>
            <a:r>
              <a:rPr lang="ru-RU" dirty="0" smtClean="0"/>
              <a:t> </a:t>
            </a:r>
            <a:r>
              <a:rPr lang="ru-RU" dirty="0" err="1" smtClean="0"/>
              <a:t>тільки</a:t>
            </a:r>
            <a:r>
              <a:rPr lang="ru-RU" dirty="0" smtClean="0"/>
              <a:t> наша </a:t>
            </a:r>
            <a:r>
              <a:rPr lang="ru-RU" dirty="0" err="1" smtClean="0"/>
              <a:t>фантазія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074" name="Picture 2" descr="C:\Users\valen\Desktop\сніговики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3143248"/>
            <a:ext cx="2541343" cy="31956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valen\Desktop\unnam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3357" y="0"/>
            <a:ext cx="9247357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846158"/>
          </a:xfrm>
        </p:spPr>
        <p:txBody>
          <a:bodyPr>
            <a:normAutofit fontScale="90000"/>
          </a:bodyPr>
          <a:lstStyle/>
          <a:p>
            <a:r>
              <a:rPr lang="ru-RU" sz="3600" dirty="0" err="1" smtClean="0">
                <a:solidFill>
                  <a:srgbClr val="FF0000"/>
                </a:solidFill>
              </a:rPr>
              <a:t>Визначення</a:t>
            </a:r>
            <a:r>
              <a:rPr lang="ru-RU" sz="3600" dirty="0" smtClean="0">
                <a:solidFill>
                  <a:srgbClr val="FF0000"/>
                </a:solidFill>
              </a:rPr>
              <a:t> </a:t>
            </a:r>
            <a:r>
              <a:rPr lang="ru-RU" sz="3600" dirty="0" err="1" smtClean="0">
                <a:solidFill>
                  <a:srgbClr val="FF0000"/>
                </a:solidFill>
              </a:rPr>
              <a:t>необхідної</a:t>
            </a:r>
            <a:r>
              <a:rPr lang="ru-RU" sz="3600" dirty="0" smtClean="0">
                <a:solidFill>
                  <a:srgbClr val="FF0000"/>
                </a:solidFill>
              </a:rPr>
              <a:t> </a:t>
            </a:r>
            <a:r>
              <a:rPr lang="ru-RU" sz="3600" dirty="0" err="1" smtClean="0">
                <a:solidFill>
                  <a:srgbClr val="FF0000"/>
                </a:solidFill>
              </a:rPr>
              <a:t>кількості</a:t>
            </a:r>
            <a:r>
              <a:rPr lang="ru-RU" sz="3600" dirty="0" smtClean="0">
                <a:solidFill>
                  <a:srgbClr val="FF0000"/>
                </a:solidFill>
              </a:rPr>
              <a:t> </a:t>
            </a:r>
            <a:r>
              <a:rPr lang="ru-RU" sz="3600" dirty="0" err="1" smtClean="0">
                <a:solidFill>
                  <a:srgbClr val="FF0000"/>
                </a:solidFill>
              </a:rPr>
              <a:t>матеріалів</a:t>
            </a:r>
            <a:r>
              <a:rPr lang="ru-RU" dirty="0" smtClean="0">
                <a:solidFill>
                  <a:srgbClr val="FF0000"/>
                </a:solidFill>
              </a:rPr>
              <a:t/>
            </a:r>
            <a:br>
              <a:rPr lang="ru-RU" dirty="0" smtClean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800" dirty="0" smtClean="0"/>
              <a:t>Щоб правильно розрахувати необхідну кількість матеріалів потрібно врахувати</a:t>
            </a:r>
            <a:r>
              <a:rPr lang="en-US" sz="2800" dirty="0" smtClean="0"/>
              <a:t>:</a:t>
            </a:r>
            <a:endParaRPr lang="uk-UA" sz="2800" dirty="0" smtClean="0"/>
          </a:p>
          <a:p>
            <a:pPr>
              <a:buNone/>
            </a:pPr>
            <a:r>
              <a:rPr lang="en-US" sz="2800" dirty="0" smtClean="0"/>
              <a:t>     </a:t>
            </a:r>
            <a:r>
              <a:rPr lang="uk-UA" sz="2800" b="1" i="1" dirty="0" smtClean="0"/>
              <a:t>розмір виробу</a:t>
            </a:r>
            <a:r>
              <a:rPr lang="en-US" sz="2800" b="1" i="1" dirty="0" smtClean="0"/>
              <a:t>;</a:t>
            </a:r>
          </a:p>
          <a:p>
            <a:pPr>
              <a:buNone/>
            </a:pPr>
            <a:r>
              <a:rPr lang="uk-UA" sz="2800" dirty="0" smtClean="0"/>
              <a:t>     </a:t>
            </a:r>
            <a:r>
              <a:rPr lang="uk-UA" sz="2800" b="1" i="1" dirty="0" smtClean="0"/>
              <a:t>з якого матеріалу виготовлятиметься виріб </a:t>
            </a:r>
            <a:r>
              <a:rPr lang="uk-UA" sz="2800" dirty="0" smtClean="0"/>
              <a:t>(якщо з фетру – слід врахувати, що викроюються  дві однакові за розміром деталі</a:t>
            </a:r>
            <a:r>
              <a:rPr lang="ru-RU" sz="2800" dirty="0" smtClean="0"/>
              <a:t>-</a:t>
            </a:r>
            <a:r>
              <a:rPr lang="ru-RU" sz="2800" dirty="0" err="1" smtClean="0"/>
              <a:t>передня</a:t>
            </a:r>
            <a:r>
              <a:rPr lang="ru-RU" sz="2800" dirty="0" smtClean="0"/>
              <a:t> </a:t>
            </a:r>
            <a:r>
              <a:rPr lang="ru-RU" sz="2800" dirty="0" err="1" smtClean="0"/>
              <a:t>і</a:t>
            </a:r>
            <a:r>
              <a:rPr lang="ru-RU" sz="2800" dirty="0" smtClean="0"/>
              <a:t> </a:t>
            </a:r>
            <a:r>
              <a:rPr lang="ru-RU" sz="2800" dirty="0" err="1" smtClean="0"/>
              <a:t>задня</a:t>
            </a:r>
            <a:r>
              <a:rPr lang="ru-RU" sz="2800" dirty="0" smtClean="0"/>
              <a:t> сторона </a:t>
            </a:r>
            <a:r>
              <a:rPr lang="ru-RU" sz="2800" dirty="0" err="1" smtClean="0"/>
              <a:t>прикраси</a:t>
            </a:r>
            <a:r>
              <a:rPr lang="ru-RU" sz="2800" dirty="0" smtClean="0"/>
              <a:t>)</a:t>
            </a:r>
            <a:r>
              <a:rPr lang="uk-UA" sz="2800" dirty="0" smtClean="0"/>
              <a:t> 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uk-UA" sz="2800" dirty="0" smtClean="0"/>
              <a:t>        </a:t>
            </a:r>
            <a:r>
              <a:rPr lang="uk-UA" sz="2800" b="1" i="1" dirty="0" smtClean="0"/>
              <a:t>об</a:t>
            </a:r>
            <a:r>
              <a:rPr lang="en-US" sz="2800" b="1" i="1" dirty="0" smtClean="0"/>
              <a:t>’</a:t>
            </a:r>
            <a:r>
              <a:rPr lang="uk-UA" sz="2800" b="1" i="1" dirty="0" err="1" smtClean="0"/>
              <a:t>ємн</a:t>
            </a:r>
            <a:r>
              <a:rPr lang="ru-RU" sz="2800" b="1" i="1" dirty="0" smtClean="0"/>
              <a:t>а</a:t>
            </a:r>
            <a:r>
              <a:rPr lang="uk-UA" sz="2800" b="1" i="1" dirty="0" smtClean="0"/>
              <a:t> чи плоска форма виробу</a:t>
            </a:r>
            <a:r>
              <a:rPr lang="uk-UA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valen\Desktop\unnam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47357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FF0000"/>
                </a:solidFill>
              </a:rPr>
              <a:t>Домашн</a:t>
            </a:r>
            <a:r>
              <a:rPr lang="uk-UA" dirty="0" smtClean="0">
                <a:solidFill>
                  <a:srgbClr val="FF0000"/>
                </a:solidFill>
              </a:rPr>
              <a:t>є 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завдання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800" dirty="0" smtClean="0"/>
              <a:t>Виконати ескіз ялинкової прикраси</a:t>
            </a:r>
            <a:r>
              <a:rPr lang="en-US" sz="2800" dirty="0" smtClean="0"/>
              <a:t>.</a:t>
            </a:r>
          </a:p>
          <a:p>
            <a:r>
              <a:rPr lang="uk-UA" sz="2800" smtClean="0"/>
              <a:t>Поміркуй</a:t>
            </a:r>
            <a:r>
              <a:rPr lang="uk-UA" sz="2800" smtClean="0"/>
              <a:t>,</a:t>
            </a:r>
            <a:r>
              <a:rPr lang="uk-UA" sz="2800" smtClean="0"/>
              <a:t> </a:t>
            </a:r>
            <a:r>
              <a:rPr lang="uk-UA" sz="2800" dirty="0" smtClean="0"/>
              <a:t>з яких матеріалів ти зможеш виготовити  власну ялинкову прикрасу</a:t>
            </a:r>
            <a:r>
              <a:rPr lang="uk-UA" dirty="0" smtClean="0"/>
              <a:t>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3714752"/>
            <a:ext cx="778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/>
              <a:t>Зворотній </a:t>
            </a:r>
            <a:r>
              <a:rPr lang="uk-UA" b="1" dirty="0" smtClean="0"/>
              <a:t>зв'язок</a:t>
            </a:r>
            <a:r>
              <a:rPr lang="en-US" b="1" dirty="0" smtClean="0"/>
              <a:t>:</a:t>
            </a:r>
            <a:r>
              <a:rPr lang="ru-RU" dirty="0" smtClean="0"/>
              <a:t>   </a:t>
            </a:r>
            <a:r>
              <a:rPr lang="uk-UA" dirty="0" smtClean="0"/>
              <a:t>освітня платформа</a:t>
            </a:r>
            <a:r>
              <a:rPr lang="ru-RU" dirty="0" smtClean="0"/>
              <a:t>  </a:t>
            </a:r>
            <a:r>
              <a:rPr lang="ru-RU" dirty="0" err="1" smtClean="0"/>
              <a:t>Human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ru-RU" dirty="0" smtClean="0"/>
              <a:t> </a:t>
            </a:r>
            <a:r>
              <a:rPr lang="uk-UA" dirty="0" smtClean="0"/>
              <a:t>або </a:t>
            </a:r>
            <a:r>
              <a:rPr lang="uk-UA" dirty="0" err="1" smtClean="0"/>
              <a:t>ел</a:t>
            </a:r>
            <a:r>
              <a:rPr lang="uk-UA" dirty="0" smtClean="0"/>
              <a:t>. пошта </a:t>
            </a:r>
            <a:r>
              <a:rPr lang="ru-RU" u="sng" dirty="0" err="1" smtClean="0">
                <a:hlinkClick r:id="rId3"/>
              </a:rPr>
              <a:t>valentinakapusta</a:t>
            </a:r>
            <a:r>
              <a:rPr lang="uk-UA" u="sng" dirty="0" smtClean="0">
                <a:hlinkClick r:id="rId3"/>
              </a:rPr>
              <a:t>55@</a:t>
            </a:r>
            <a:r>
              <a:rPr lang="ru-RU" u="sng" dirty="0" err="1" smtClean="0">
                <a:hlinkClick r:id="rId3"/>
              </a:rPr>
              <a:t>gmail</a:t>
            </a:r>
            <a:r>
              <a:rPr lang="uk-UA" u="sng" dirty="0" smtClean="0">
                <a:hlinkClick r:id="rId3"/>
              </a:rPr>
              <a:t>.</a:t>
            </a:r>
            <a:r>
              <a:rPr lang="ru-RU" u="sng" dirty="0" err="1" smtClean="0">
                <a:hlinkClick r:id="rId3"/>
              </a:rPr>
              <a:t>com</a:t>
            </a:r>
            <a:r>
              <a:rPr lang="uk-UA" dirty="0" smtClean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166</Words>
  <PresentationFormat>Экран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Створення графічного зображення ялинкової прикраси.  Визначення необхідної кількості матеріалів</vt:lpstr>
      <vt:lpstr>Акуратно та якісно випиляні з фанери вироби є чудовим подарунком</vt:lpstr>
      <vt:lpstr>Ялинкові іграшки з фанери</vt:lpstr>
      <vt:lpstr>Новорічні прикраси з деревини</vt:lpstr>
      <vt:lpstr>Прикраси з фетру</vt:lpstr>
      <vt:lpstr>Прикраси з паперу</vt:lpstr>
      <vt:lpstr>Практична робота</vt:lpstr>
      <vt:lpstr>Визначення необхідної кількості матеріалів </vt:lpstr>
      <vt:lpstr>Домашнє 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Створення графічного зображення ялинкової прикраси. Визначення необхідної кількості матеріалів.</dc:title>
  <dc:creator>Валентина Капуста</dc:creator>
  <cp:lastModifiedBy>Валентина Капуста</cp:lastModifiedBy>
  <cp:revision>15</cp:revision>
  <dcterms:created xsi:type="dcterms:W3CDTF">2021-11-13T16:47:54Z</dcterms:created>
  <dcterms:modified xsi:type="dcterms:W3CDTF">2021-11-13T20:12:40Z</dcterms:modified>
</cp:coreProperties>
</file>