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322" r:id="rId3"/>
    <p:sldId id="323" r:id="rId4"/>
    <p:sldId id="324" r:id="rId5"/>
    <p:sldId id="270" r:id="rId6"/>
    <p:sldId id="279" r:id="rId7"/>
    <p:sldId id="280" r:id="rId8"/>
    <p:sldId id="274" r:id="rId9"/>
    <p:sldId id="281" r:id="rId10"/>
    <p:sldId id="282" r:id="rId11"/>
    <p:sldId id="283" r:id="rId12"/>
    <p:sldId id="347" r:id="rId13"/>
    <p:sldId id="348" r:id="rId14"/>
    <p:sldId id="284" r:id="rId15"/>
    <p:sldId id="299" r:id="rId16"/>
    <p:sldId id="287" r:id="rId17"/>
    <p:sldId id="278" r:id="rId18"/>
    <p:sldId id="289" r:id="rId19"/>
    <p:sldId id="290" r:id="rId20"/>
    <p:sldId id="288" r:id="rId21"/>
    <p:sldId id="296" r:id="rId22"/>
    <p:sldId id="297" r:id="rId23"/>
    <p:sldId id="295" r:id="rId24"/>
    <p:sldId id="300" r:id="rId25"/>
    <p:sldId id="292" r:id="rId26"/>
    <p:sldId id="291" r:id="rId27"/>
    <p:sldId id="304" r:id="rId28"/>
    <p:sldId id="301" r:id="rId29"/>
    <p:sldId id="298" r:id="rId30"/>
    <p:sldId id="345" r:id="rId31"/>
    <p:sldId id="34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DDDDDD"/>
    <a:srgbClr val="00B050"/>
    <a:srgbClr val="1694E9"/>
    <a:srgbClr val="FFFF00"/>
    <a:srgbClr val="295FFF"/>
    <a:srgbClr val="FFB441"/>
    <a:srgbClr val="709E32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10" Type="http://schemas.openxmlformats.org/officeDocument/2006/relationships/image" Target="../media/image37.jpe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7" Type="http://schemas.openxmlformats.org/officeDocument/2006/relationships/image" Target="../media/image67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jpeg"/><Relationship Id="rId5" Type="http://schemas.openxmlformats.org/officeDocument/2006/relationships/image" Target="../media/image65.jpeg"/><Relationship Id="rId4" Type="http://schemas.openxmlformats.org/officeDocument/2006/relationships/image" Target="../media/image6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9197" y="3204271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9600" b="1" dirty="0">
                <a:solidFill>
                  <a:srgbClr val="2F3242"/>
                </a:solidFill>
              </a:rPr>
              <a:t>Винаходи людства </a:t>
            </a:r>
            <a:endParaRPr lang="ru-RU" sz="9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Ð ÐµÐ·ÑÐ»ÑÑÐ°Ñ Ð¿Ð¾ÑÑÐºÑ Ð·Ð¾Ð±ÑÐ°Ð¶ÐµÐ½Ñ Ð·Ð° Ð·Ð°Ð¿Ð¸ÑÐ¾Ð¼ &quot;ÐºÐ»Ð¸Ð¿Ð°ÑÑ Ð²Ð¸Ð½Ð°ÑÑÐ´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Ð ÐµÐ·ÑÐ»ÑÑÐ°Ñ Ð¿Ð¾ÑÑÐºÑ Ð·Ð¾Ð±ÑÐ°Ð¶ÐµÐ½Ñ Ð·Ð° Ð·Ð°Ð¿Ð¸ÑÐ¾Ð¼ &quot;ÐºÐ»Ð¸Ð¿Ð°ÑÑ Ð¸Ð·Ð¾Ð±ÑÐµÑÐµÐ½Ð¸Ðµ&quot;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76846" y="89128"/>
            <a:ext cx="3821723" cy="314331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Назвіть</a:t>
            </a:r>
            <a:r>
              <a:rPr lang="ru-RU" sz="2000" b="1" dirty="0"/>
              <a:t> </a:t>
            </a:r>
            <a:r>
              <a:rPr lang="ru-RU" sz="2000" b="1" dirty="0" err="1"/>
              <a:t>ті</a:t>
            </a:r>
            <a:r>
              <a:rPr lang="ru-RU" sz="2000" b="1" dirty="0"/>
              <a:t> </a:t>
            </a:r>
            <a:r>
              <a:rPr lang="ru-RU" sz="2000" b="1" dirty="0" err="1"/>
              <a:t>речі</a:t>
            </a:r>
            <a:r>
              <a:rPr lang="ru-RU" sz="2000" b="1" dirty="0"/>
              <a:t>, </a:t>
            </a:r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використовують</a:t>
            </a:r>
            <a:r>
              <a:rPr lang="ru-RU" sz="2000" b="1" dirty="0"/>
              <a:t> для </a:t>
            </a:r>
            <a:r>
              <a:rPr lang="ru-RU" sz="2000" b="1" dirty="0" err="1"/>
              <a:t>прибирання</a:t>
            </a:r>
            <a:r>
              <a:rPr lang="ru-RU" sz="2000" b="1" dirty="0"/>
              <a:t>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Результат пошуку зображень за запитом &quot;пилосос&quot;">
            <a:extLst>
              <a:ext uri="{FF2B5EF4-FFF2-40B4-BE49-F238E27FC236}">
                <a16:creationId xmlns:a16="http://schemas.microsoft.com/office/drawing/2014/main" id="{4C719058-3755-41E2-9CC6-CD7CD8455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420" y="1349960"/>
            <a:ext cx="1789296" cy="178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Результат пошуку зображень за запитом &quot;телевизор&quot;">
            <a:extLst>
              <a:ext uri="{FF2B5EF4-FFF2-40B4-BE49-F238E27FC236}">
                <a16:creationId xmlns:a16="http://schemas.microsoft.com/office/drawing/2014/main" id="{92612AD3-8ADB-41DC-8DC2-3B6CC61F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5596" y="1312774"/>
            <a:ext cx="2173588" cy="203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Результат пошуку зображень за запитом &quot;микроволновка&quot;">
            <a:extLst>
              <a:ext uri="{FF2B5EF4-FFF2-40B4-BE49-F238E27FC236}">
                <a16:creationId xmlns:a16="http://schemas.microsoft.com/office/drawing/2014/main" id="{BABCD5F3-71DC-4FB4-B0B6-C598A7B71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4537" y="1237976"/>
            <a:ext cx="2032006" cy="203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Результат пошуку зображень за запитом &quot;утюг&quot;">
            <a:extLst>
              <a:ext uri="{FF2B5EF4-FFF2-40B4-BE49-F238E27FC236}">
                <a16:creationId xmlns:a16="http://schemas.microsoft.com/office/drawing/2014/main" id="{42FAC429-432D-4A14-B213-38025DB27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21574" y="1218704"/>
            <a:ext cx="2032006" cy="203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Результат пошуку зображень за запитом &quot;кондиционер&quot;">
            <a:extLst>
              <a:ext uri="{FF2B5EF4-FFF2-40B4-BE49-F238E27FC236}">
                <a16:creationId xmlns:a16="http://schemas.microsoft.com/office/drawing/2014/main" id="{B7E6DAB4-AAB2-4A21-8DDF-FD993EABA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8782" y="3513220"/>
            <a:ext cx="2710261" cy="20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Результат пошуку зображень за запитом &quot;чайник&quot;">
            <a:extLst>
              <a:ext uri="{FF2B5EF4-FFF2-40B4-BE49-F238E27FC236}">
                <a16:creationId xmlns:a16="http://schemas.microsoft.com/office/drawing/2014/main" id="{DE0B8A72-8C5E-4B2E-8FB8-7080014C1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5798" y="3799136"/>
            <a:ext cx="1031919" cy="144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Результат пошуку зображень за запитом &quot;віник&quot;">
            <a:extLst>
              <a:ext uri="{FF2B5EF4-FFF2-40B4-BE49-F238E27FC236}">
                <a16:creationId xmlns:a16="http://schemas.microsoft.com/office/drawing/2014/main" id="{B93D0200-2332-4856-A16C-E7042FD6D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5577" y="3799136"/>
            <a:ext cx="2173588" cy="217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Результат пошуку зображень за запитом &quot;швабра&quot;">
            <a:extLst>
              <a:ext uri="{FF2B5EF4-FFF2-40B4-BE49-F238E27FC236}">
                <a16:creationId xmlns:a16="http://schemas.microsoft.com/office/drawing/2014/main" id="{F308CC02-A312-4CE7-AACA-94EA0A70E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4537" y="3907628"/>
            <a:ext cx="2465470" cy="246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Результат пошуку зображень за запитом &quot;ведро&quot;">
            <a:extLst>
              <a:ext uri="{FF2B5EF4-FFF2-40B4-BE49-F238E27FC236}">
                <a16:creationId xmlns:a16="http://schemas.microsoft.com/office/drawing/2014/main" id="{A836F4AF-1E17-43B0-AA08-4D6D83866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98341" y="3779383"/>
            <a:ext cx="2478471" cy="258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47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Розгляньте</a:t>
            </a:r>
            <a:r>
              <a:rPr lang="ru-RU" sz="2000" b="1" dirty="0"/>
              <a:t> </a:t>
            </a:r>
            <a:r>
              <a:rPr lang="ru-RU" sz="2000" b="1" dirty="0" err="1"/>
              <a:t>ситуації</a:t>
            </a:r>
            <a:r>
              <a:rPr lang="ru-RU" sz="2000" b="1" dirty="0"/>
              <a:t>, </a:t>
            </a:r>
            <a:r>
              <a:rPr lang="ru-RU" sz="2000" b="1" dirty="0" err="1"/>
              <a:t>зображені</a:t>
            </a:r>
            <a:r>
              <a:rPr lang="ru-RU" sz="2000" b="1" dirty="0"/>
              <a:t> на фото. </a:t>
            </a:r>
            <a:r>
              <a:rPr lang="ru-RU" sz="2000" b="1" dirty="0" err="1"/>
              <a:t>Обговоріть</a:t>
            </a:r>
            <a:r>
              <a:rPr lang="ru-RU" sz="2000" b="1" dirty="0"/>
              <a:t>, </a:t>
            </a:r>
            <a:r>
              <a:rPr lang="ru-RU" sz="2000" b="1" dirty="0" err="1"/>
              <a:t>хто</a:t>
            </a:r>
            <a:r>
              <a:rPr lang="ru-RU" sz="2000" b="1" dirty="0"/>
              <a:t> з </a:t>
            </a:r>
            <a:r>
              <a:rPr lang="ru-RU" sz="2000" b="1" dirty="0" err="1"/>
              <a:t>дітей</a:t>
            </a:r>
            <a:r>
              <a:rPr lang="ru-RU" sz="2000" b="1" dirty="0"/>
              <a:t> </a:t>
            </a:r>
            <a:r>
              <a:rPr lang="ru-RU" sz="2000" b="1" dirty="0" err="1"/>
              <a:t>дбає</a:t>
            </a:r>
            <a:r>
              <a:rPr lang="ru-RU" sz="2000" b="1" dirty="0"/>
              <a:t> про </a:t>
            </a:r>
            <a:r>
              <a:rPr lang="ru-RU" sz="2000" b="1" dirty="0" err="1"/>
              <a:t>своє</a:t>
            </a:r>
            <a:r>
              <a:rPr lang="ru-RU" sz="2000" b="1" dirty="0"/>
              <a:t> </a:t>
            </a:r>
            <a:r>
              <a:rPr lang="ru-RU" sz="2000" b="1" dirty="0" err="1"/>
              <a:t>здоров’я</a:t>
            </a:r>
            <a:r>
              <a:rPr lang="ru-RU" sz="2000" b="1" dirty="0"/>
              <a:t> і </a:t>
            </a:r>
            <a:r>
              <a:rPr lang="ru-RU" sz="2000" b="1" dirty="0" err="1"/>
              <a:t>безпеку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Пов’язане зображення">
            <a:extLst>
              <a:ext uri="{FF2B5EF4-FFF2-40B4-BE49-F238E27FC236}">
                <a16:creationId xmlns:a16="http://schemas.microsoft.com/office/drawing/2014/main" id="{DB53100E-50C1-45DF-9A51-2A1755A4F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1830" y="1534562"/>
            <a:ext cx="8495466" cy="48173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70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47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Розгляньте</a:t>
            </a:r>
            <a:r>
              <a:rPr lang="ru-RU" sz="2000" b="1" dirty="0"/>
              <a:t> </a:t>
            </a:r>
            <a:r>
              <a:rPr lang="ru-RU" sz="2000" b="1" dirty="0" err="1"/>
              <a:t>ситуації</a:t>
            </a:r>
            <a:r>
              <a:rPr lang="ru-RU" sz="2000" b="1" dirty="0"/>
              <a:t>, </a:t>
            </a:r>
            <a:r>
              <a:rPr lang="ru-RU" sz="2000" b="1" dirty="0" err="1"/>
              <a:t>зображені</a:t>
            </a:r>
            <a:r>
              <a:rPr lang="ru-RU" sz="2000" b="1" dirty="0"/>
              <a:t> на фото. </a:t>
            </a:r>
            <a:r>
              <a:rPr lang="ru-RU" sz="2000" b="1" dirty="0" err="1"/>
              <a:t>Обговоріть</a:t>
            </a:r>
            <a:r>
              <a:rPr lang="ru-RU" sz="2000" b="1" dirty="0"/>
              <a:t>, </a:t>
            </a:r>
            <a:r>
              <a:rPr lang="ru-RU" sz="2000" b="1" dirty="0" err="1"/>
              <a:t>хто</a:t>
            </a:r>
            <a:r>
              <a:rPr lang="ru-RU" sz="2000" b="1" dirty="0"/>
              <a:t> з </a:t>
            </a:r>
            <a:r>
              <a:rPr lang="ru-RU" sz="2000" b="1" dirty="0" err="1"/>
              <a:t>дітей</a:t>
            </a:r>
            <a:r>
              <a:rPr lang="ru-RU" sz="2000" b="1" dirty="0"/>
              <a:t> </a:t>
            </a:r>
            <a:r>
              <a:rPr lang="ru-RU" sz="2000" b="1" dirty="0" err="1"/>
              <a:t>дбає</a:t>
            </a:r>
            <a:r>
              <a:rPr lang="ru-RU" sz="2000" b="1" dirty="0"/>
              <a:t> про </a:t>
            </a:r>
            <a:r>
              <a:rPr lang="ru-RU" sz="2000" b="1" dirty="0" err="1"/>
              <a:t>своє</a:t>
            </a:r>
            <a:r>
              <a:rPr lang="ru-RU" sz="2000" b="1" dirty="0"/>
              <a:t> </a:t>
            </a:r>
            <a:r>
              <a:rPr lang="ru-RU" sz="2000" b="1" dirty="0" err="1"/>
              <a:t>здоров’я</a:t>
            </a:r>
            <a:r>
              <a:rPr lang="ru-RU" sz="2000" b="1" dirty="0"/>
              <a:t> і </a:t>
            </a:r>
            <a:r>
              <a:rPr lang="ru-RU" sz="2000" b="1" dirty="0" err="1"/>
              <a:t>безпеку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Результат пошуку зображень за запитом &quot;вместо уроков за планшетом&quot;">
            <a:extLst>
              <a:ext uri="{FF2B5EF4-FFF2-40B4-BE49-F238E27FC236}">
                <a16:creationId xmlns:a16="http://schemas.microsoft.com/office/drawing/2014/main" id="{17AF9E53-4077-4F4A-8B6E-4333798F9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1532" y="1582275"/>
            <a:ext cx="8128935" cy="45793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45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47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Розгляньте</a:t>
            </a:r>
            <a:r>
              <a:rPr lang="ru-RU" sz="2000" b="1" dirty="0"/>
              <a:t> </a:t>
            </a:r>
            <a:r>
              <a:rPr lang="ru-RU" sz="2000" b="1" dirty="0" err="1"/>
              <a:t>ситуації</a:t>
            </a:r>
            <a:r>
              <a:rPr lang="ru-RU" sz="2000" b="1" dirty="0"/>
              <a:t>, </a:t>
            </a:r>
            <a:r>
              <a:rPr lang="ru-RU" sz="2000" b="1" dirty="0" err="1"/>
              <a:t>зображені</a:t>
            </a:r>
            <a:r>
              <a:rPr lang="ru-RU" sz="2000" b="1" dirty="0"/>
              <a:t> на фото. </a:t>
            </a:r>
            <a:r>
              <a:rPr lang="ru-RU" sz="2000" b="1" dirty="0" err="1"/>
              <a:t>Обговоріть</a:t>
            </a:r>
            <a:r>
              <a:rPr lang="ru-RU" sz="2000" b="1" dirty="0"/>
              <a:t>, </a:t>
            </a:r>
            <a:r>
              <a:rPr lang="ru-RU" sz="2000" b="1" dirty="0" err="1"/>
              <a:t>хто</a:t>
            </a:r>
            <a:r>
              <a:rPr lang="ru-RU" sz="2000" b="1" dirty="0"/>
              <a:t> з </a:t>
            </a:r>
            <a:r>
              <a:rPr lang="ru-RU" sz="2000" b="1" dirty="0" err="1"/>
              <a:t>дітей</a:t>
            </a:r>
            <a:r>
              <a:rPr lang="ru-RU" sz="2000" b="1" dirty="0"/>
              <a:t> </a:t>
            </a:r>
            <a:r>
              <a:rPr lang="ru-RU" sz="2000" b="1" dirty="0" err="1"/>
              <a:t>дбає</a:t>
            </a:r>
            <a:r>
              <a:rPr lang="ru-RU" sz="2000" b="1" dirty="0"/>
              <a:t> про </a:t>
            </a:r>
            <a:r>
              <a:rPr lang="ru-RU" sz="2000" b="1" dirty="0" err="1"/>
              <a:t>своє</a:t>
            </a:r>
            <a:r>
              <a:rPr lang="ru-RU" sz="2000" b="1" dirty="0"/>
              <a:t> </a:t>
            </a:r>
            <a:r>
              <a:rPr lang="ru-RU" sz="2000" b="1" dirty="0" err="1"/>
              <a:t>здоров’я</a:t>
            </a:r>
            <a:r>
              <a:rPr lang="ru-RU" sz="2000" b="1" dirty="0"/>
              <a:t> і </a:t>
            </a:r>
            <a:r>
              <a:rPr lang="ru-RU" sz="2000" b="1" dirty="0" err="1"/>
              <a:t>безпеку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Результат пошуку зображень за запитом &quot;дети розговаривают по телефону&quot;">
            <a:extLst>
              <a:ext uri="{FF2B5EF4-FFF2-40B4-BE49-F238E27FC236}">
                <a16:creationId xmlns:a16="http://schemas.microsoft.com/office/drawing/2014/main" id="{A891DD90-7585-499E-B77F-9B330EDDF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0183" y="1600917"/>
            <a:ext cx="7974431" cy="490231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65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821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Скажи, як діти використовують технічні прилади? Знайти в підручнику хто з дітей правильно використовує техніку за вказаними там ілюстраціями?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F923C5-48CB-47C1-BE4E-9922A7247B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2729" y="1176688"/>
            <a:ext cx="5380522" cy="527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4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95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Висновок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2455CC-29A1-4ABA-9490-0E44C9202C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7343" y="1280612"/>
            <a:ext cx="6675104" cy="51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887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Упиши у кружечок букву </a:t>
            </a:r>
            <a:r>
              <a:rPr lang="uk-UA" sz="2000" b="1" i="1" dirty="0">
                <a:solidFill>
                  <a:schemeClr val="bg1"/>
                </a:solidFill>
              </a:rPr>
              <a:t>Р</a:t>
            </a:r>
            <a:r>
              <a:rPr lang="uk-UA" sz="2000" b="1" dirty="0">
                <a:solidFill>
                  <a:schemeClr val="bg1"/>
                </a:solidFill>
              </a:rPr>
              <a:t> біля рукотворних об’єктів. Обери букву для інших об’єктів.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Результат пошуку зображень за запитом &quot;png літак&quot;">
            <a:extLst>
              <a:ext uri="{FF2B5EF4-FFF2-40B4-BE49-F238E27FC236}">
                <a16:creationId xmlns:a16="http://schemas.microsoft.com/office/drawing/2014/main" id="{19311712-9135-4202-B707-9D143A79F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105" y="1310531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Результат пошуку зображень за запитом &quot;png земля&quot;">
            <a:extLst>
              <a:ext uri="{FF2B5EF4-FFF2-40B4-BE49-F238E27FC236}">
                <a16:creationId xmlns:a16="http://schemas.microsoft.com/office/drawing/2014/main" id="{F80B1272-5EC9-423F-AD3A-8E14AD12A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5596" y="1322350"/>
            <a:ext cx="2044074" cy="204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Результат пошуку зображень за запитом &quot;png чайник&quot;">
            <a:extLst>
              <a:ext uri="{FF2B5EF4-FFF2-40B4-BE49-F238E27FC236}">
                <a16:creationId xmlns:a16="http://schemas.microsoft.com/office/drawing/2014/main" id="{F434E7D4-6928-4E6E-8469-3695B699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0880" y="1366123"/>
            <a:ext cx="2129681" cy="212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Результат пошуку зображень за запитом &quot;png самокат&quot;">
            <a:extLst>
              <a:ext uri="{FF2B5EF4-FFF2-40B4-BE49-F238E27FC236}">
                <a16:creationId xmlns:a16="http://schemas.microsoft.com/office/drawing/2014/main" id="{89A64344-137A-4E7D-8BF3-763A341D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77489" y="1443789"/>
            <a:ext cx="1305604" cy="228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Результат пошуку зображень за запитом &quot;png пчела&quot;">
            <a:extLst>
              <a:ext uri="{FF2B5EF4-FFF2-40B4-BE49-F238E27FC236}">
                <a16:creationId xmlns:a16="http://schemas.microsoft.com/office/drawing/2014/main" id="{F4A0116D-CEB9-421A-99E5-2C77B1E6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985" y="4292820"/>
            <a:ext cx="2782337" cy="171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Результат пошуку зображень за запитом &quot;png машина&quot;">
            <a:extLst>
              <a:ext uri="{FF2B5EF4-FFF2-40B4-BE49-F238E27FC236}">
                <a16:creationId xmlns:a16="http://schemas.microsoft.com/office/drawing/2014/main" id="{BCA94928-CDF3-48D0-880E-8D0323A1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8712" y="4506927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Результат пошуку зображень за запитом &quot;png дерево&quot;">
            <a:extLst>
              <a:ext uri="{FF2B5EF4-FFF2-40B4-BE49-F238E27FC236}">
                <a16:creationId xmlns:a16="http://schemas.microsoft.com/office/drawing/2014/main" id="{6ACD8763-AA8E-4694-8F87-71BDE3EB2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5013" y="3429000"/>
            <a:ext cx="3332476" cy="298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Результат пошуку зображень за запитом &quot;png гриб&quot;">
            <a:extLst>
              <a:ext uri="{FF2B5EF4-FFF2-40B4-BE49-F238E27FC236}">
                <a16:creationId xmlns:a16="http://schemas.microsoft.com/office/drawing/2014/main" id="{FAF98D77-5FC2-4ABA-B317-26A3511E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15549" y="4172762"/>
            <a:ext cx="1935088" cy="224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EEB9997F-AD3C-418E-8E4B-25FD31F1B55F}"/>
              </a:ext>
            </a:extLst>
          </p:cNvPr>
          <p:cNvSpPr/>
          <p:nvPr/>
        </p:nvSpPr>
        <p:spPr>
          <a:xfrm>
            <a:off x="2140006" y="2684329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43B7EA-DEE1-472B-9CC8-023A35E9E6A2}"/>
              </a:ext>
            </a:extLst>
          </p:cNvPr>
          <p:cNvSpPr txBox="1"/>
          <p:nvPr/>
        </p:nvSpPr>
        <p:spPr>
          <a:xfrm>
            <a:off x="2195005" y="2654952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Р</a:t>
            </a:r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313CF2AA-7E1C-4298-BFB9-5F8212DD2186}"/>
              </a:ext>
            </a:extLst>
          </p:cNvPr>
          <p:cNvSpPr/>
          <p:nvPr/>
        </p:nvSpPr>
        <p:spPr>
          <a:xfrm>
            <a:off x="5001880" y="2669134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8B4F28-9518-483E-8175-5700ABB5AE48}"/>
              </a:ext>
            </a:extLst>
          </p:cNvPr>
          <p:cNvSpPr txBox="1"/>
          <p:nvPr/>
        </p:nvSpPr>
        <p:spPr>
          <a:xfrm>
            <a:off x="5056879" y="2639757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П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675018F0-EAF8-4BE0-9FAC-4A26308EAB95}"/>
              </a:ext>
            </a:extLst>
          </p:cNvPr>
          <p:cNvSpPr/>
          <p:nvPr/>
        </p:nvSpPr>
        <p:spPr>
          <a:xfrm>
            <a:off x="7815611" y="2792869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85DDC4-DBCA-4301-9290-F139F878C177}"/>
              </a:ext>
            </a:extLst>
          </p:cNvPr>
          <p:cNvSpPr txBox="1"/>
          <p:nvPr/>
        </p:nvSpPr>
        <p:spPr>
          <a:xfrm>
            <a:off x="7870610" y="2763492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Р</a:t>
            </a:r>
          </a:p>
        </p:txBody>
      </p:sp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C760122D-61E8-43BE-8A84-0A886A61C59F}"/>
              </a:ext>
            </a:extLst>
          </p:cNvPr>
          <p:cNvSpPr/>
          <p:nvPr/>
        </p:nvSpPr>
        <p:spPr>
          <a:xfrm>
            <a:off x="10348192" y="2871183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2A4C85-B016-4F8F-81DD-13088275D8A8}"/>
              </a:ext>
            </a:extLst>
          </p:cNvPr>
          <p:cNvSpPr txBox="1"/>
          <p:nvPr/>
        </p:nvSpPr>
        <p:spPr>
          <a:xfrm>
            <a:off x="10403191" y="2841806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Р</a:t>
            </a:r>
          </a:p>
        </p:txBody>
      </p:sp>
      <p:sp>
        <p:nvSpPr>
          <p:cNvPr id="33" name="Прямокутник 32">
            <a:extLst>
              <a:ext uri="{FF2B5EF4-FFF2-40B4-BE49-F238E27FC236}">
                <a16:creationId xmlns:a16="http://schemas.microsoft.com/office/drawing/2014/main" id="{07203BED-4E23-4374-BB9C-FEC7B21EE452}"/>
              </a:ext>
            </a:extLst>
          </p:cNvPr>
          <p:cNvSpPr/>
          <p:nvPr/>
        </p:nvSpPr>
        <p:spPr>
          <a:xfrm>
            <a:off x="2013196" y="5681829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9968DC-BE3B-4134-93BE-329B3E9ACC5E}"/>
              </a:ext>
            </a:extLst>
          </p:cNvPr>
          <p:cNvSpPr txBox="1"/>
          <p:nvPr/>
        </p:nvSpPr>
        <p:spPr>
          <a:xfrm>
            <a:off x="2068195" y="5652452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П</a:t>
            </a:r>
          </a:p>
        </p:txBody>
      </p:sp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358FC375-B9E5-4BA5-8828-C5824EF1CD5D}"/>
              </a:ext>
            </a:extLst>
          </p:cNvPr>
          <p:cNvSpPr/>
          <p:nvPr/>
        </p:nvSpPr>
        <p:spPr>
          <a:xfrm>
            <a:off x="5315553" y="5740946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09C1EC-8CE2-43BC-8634-5B006133B833}"/>
              </a:ext>
            </a:extLst>
          </p:cNvPr>
          <p:cNvSpPr txBox="1"/>
          <p:nvPr/>
        </p:nvSpPr>
        <p:spPr>
          <a:xfrm>
            <a:off x="5370552" y="5711569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Р</a:t>
            </a:r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52DACCA3-8BF3-41F4-BA1B-D0A98544AC43}"/>
              </a:ext>
            </a:extLst>
          </p:cNvPr>
          <p:cNvSpPr/>
          <p:nvPr/>
        </p:nvSpPr>
        <p:spPr>
          <a:xfrm>
            <a:off x="7828434" y="6146029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905C91-24A1-4F39-8BE9-3A0B6461021A}"/>
              </a:ext>
            </a:extLst>
          </p:cNvPr>
          <p:cNvSpPr txBox="1"/>
          <p:nvPr/>
        </p:nvSpPr>
        <p:spPr>
          <a:xfrm>
            <a:off x="7883433" y="6116652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П</a:t>
            </a:r>
          </a:p>
        </p:txBody>
      </p:sp>
      <p:sp>
        <p:nvSpPr>
          <p:cNvPr id="39" name="Прямокутник 38">
            <a:extLst>
              <a:ext uri="{FF2B5EF4-FFF2-40B4-BE49-F238E27FC236}">
                <a16:creationId xmlns:a16="http://schemas.microsoft.com/office/drawing/2014/main" id="{1D214BAE-B955-4F8A-B230-BBC96912935B}"/>
              </a:ext>
            </a:extLst>
          </p:cNvPr>
          <p:cNvSpPr/>
          <p:nvPr/>
        </p:nvSpPr>
        <p:spPr>
          <a:xfrm>
            <a:off x="10886022" y="6064454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FC735E-BE6C-4C6D-853F-A7B8C290FDDC}"/>
              </a:ext>
            </a:extLst>
          </p:cNvPr>
          <p:cNvSpPr txBox="1"/>
          <p:nvPr/>
        </p:nvSpPr>
        <p:spPr>
          <a:xfrm>
            <a:off x="10941021" y="6035077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П</a:t>
            </a:r>
          </a:p>
        </p:txBody>
      </p:sp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Яка техніка нині замінила зображені предмети? Намалюй.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Ð ÐµÐ·ÑÐ»ÑÑÐ°Ñ Ð¿Ð¾ÑÑÐºÑ Ð·Ð¾Ð±ÑÐ°Ð¶ÐµÐ½Ñ Ð·Ð° Ð·Ð°Ð¿Ð¸ÑÐ¾Ð¼ &quot;ÐºÐ»Ð¸Ð¿Ð°ÑÑ  ÐºÐ°Ð»ÑÐºÑÐ»ÑÑÐ¾Ñ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9264" y="1640287"/>
            <a:ext cx="2179229" cy="203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 ÐµÐ·ÑÐ»ÑÑÐ°Ñ Ð¿Ð¾ÑÑÐºÑ Ð·Ð¾Ð±ÑÐ°Ð¶ÐµÐ½Ñ Ð·Ð° Ð·Ð°Ð¿Ð¸ÑÐ¾Ð¼ &quot;ÐºÐ»Ð¸Ð¿Ð°ÑÑ  Ð¼Ð¾Ð±Ð¸Ð»Ð½ÑÐ¹ ÑÐµÐ»ÐµÑÐ¾Ð½ Ð¿Ð½Ð³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416" y="4148097"/>
            <a:ext cx="1547197" cy="220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Результат пошуку зображень за запитом &quot;счеты&quot;">
            <a:extLst>
              <a:ext uri="{FF2B5EF4-FFF2-40B4-BE49-F238E27FC236}">
                <a16:creationId xmlns:a16="http://schemas.microsoft.com/office/drawing/2014/main" id="{8E1194FD-5C7A-4C90-844B-01E9CFCD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5933" y="1027518"/>
            <a:ext cx="2171499" cy="32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Результат пошуку зображень за запитом &quot;телефон старий&quot;">
            <a:extLst>
              <a:ext uri="{FF2B5EF4-FFF2-40B4-BE49-F238E27FC236}">
                <a16:creationId xmlns:a16="http://schemas.microsoft.com/office/drawing/2014/main" id="{A02E7F10-8DCF-48A5-8BF0-D4525CC6E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9173" y="4148097"/>
            <a:ext cx="3687078" cy="245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8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«Гра в ролях»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0C923C-B1DA-482B-ADB5-2C4042BD9F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9214" y="1318659"/>
            <a:ext cx="10216230" cy="530125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5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08691" y="1493949"/>
            <a:ext cx="4172754" cy="49181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З добрим ранком! </a:t>
            </a:r>
          </a:p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Розпочато день. </a:t>
            </a:r>
          </a:p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По-перше, проженемо лінь! </a:t>
            </a:r>
          </a:p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На уроках не нудьгувати, </a:t>
            </a:r>
          </a:p>
          <a:p>
            <a:pPr algn="ctr"/>
            <a:r>
              <a:rPr lang="uk-UA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Всім старанно працювати.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Відгадай загадки. Намалюй відгадки.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Ð ÐµÐ·ÑÐ»ÑÑÐ°Ñ Ð¿Ð¾ÑÑÐºÑ Ð·Ð¾Ð±ÑÐ°Ð¶ÐµÐ½Ñ Ð·Ð° Ð·Ð°Ð¿Ð¸ÑÐ¾Ð¼ &quot;ÐºÐ»Ð¸Ð¿Ð°ÑÑ  ÑÐ¾Ð»Ð¾Ð´Ð¸Ð»ÑÐ½Ð¸Ðº Ð¿Ð½Ð³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3450" y="1610492"/>
            <a:ext cx="3818550" cy="381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70D564-5650-4E07-A826-E1110DA63E7E}"/>
              </a:ext>
            </a:extLst>
          </p:cNvPr>
          <p:cNvSpPr txBox="1"/>
          <p:nvPr/>
        </p:nvSpPr>
        <p:spPr>
          <a:xfrm>
            <a:off x="519274" y="1697236"/>
            <a:ext cx="8284665" cy="3416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Він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продукти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зберігає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ru-RU" sz="115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115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Їжу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в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холоді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тримає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ru-RU" sz="115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115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Є у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ньому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морозильник..</a:t>
            </a:r>
            <a:r>
              <a:rPr lang="ru-RU" sz="115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115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Зветься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диво ..</a:t>
            </a:r>
            <a:endParaRPr lang="uk-UA" sz="115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9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Відгадай загадки. Намалюй відгадки.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Ð ÐµÐ·ÑÐ»ÑÑÐ°Ñ Ð¿Ð¾ÑÑÐºÑ Ð·Ð¾Ð±ÑÐ°Ð¶ÐµÐ½Ñ Ð·Ð° Ð·Ð°Ð¿Ð¸ÑÐ¾Ð¼ &quot;ÐºÐ»Ð¸Ð¿Ð°ÑÑ ÑÐµÐ½ Ð¿Ð½Ð³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419" y="1919551"/>
            <a:ext cx="3372067" cy="33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B62CC4-6CCB-44BB-BD96-371B3CF8425C}"/>
              </a:ext>
            </a:extLst>
          </p:cNvPr>
          <p:cNvSpPr txBox="1"/>
          <p:nvPr/>
        </p:nvSpPr>
        <p:spPr>
          <a:xfrm>
            <a:off x="3936749" y="1919551"/>
            <a:ext cx="7902832" cy="3046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Коли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він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вмикається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–</a:t>
            </a:r>
            <a:r>
              <a:rPr lang="ru-RU" sz="138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13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Вітер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в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нім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з'являється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ru-RU" sz="138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13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Теплотою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огортає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–</a:t>
            </a:r>
            <a:r>
              <a:rPr lang="ru-RU" sz="138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13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Мокрі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коски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висихають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uk-UA" sz="49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5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Відгадай загадки. Намалюй відгадки.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Ð ÐµÐ·ÑÐ»ÑÑÐ°Ñ Ð¿Ð¾ÑÑÐºÑ Ð·Ð¾Ð±ÑÐ°Ð¶ÐµÐ½Ñ Ð·Ð° Ð·Ð°Ð¿Ð¸ÑÐ¾Ð¼ &quot;ÐºÐ»Ð¸Ð¿Ð°ÑÑ ÑÐµÐ»ÐµÐ²Ð¸Ð·Ð¾Ñ Ð¿Ð½Ð³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068" y="2441985"/>
            <a:ext cx="3836621" cy="253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E5D970-91F6-49CB-B702-B756022FC175}"/>
              </a:ext>
            </a:extLst>
          </p:cNvPr>
          <p:cNvSpPr txBox="1"/>
          <p:nvPr/>
        </p:nvSpPr>
        <p:spPr>
          <a:xfrm>
            <a:off x="416517" y="1927167"/>
            <a:ext cx="7197066" cy="2800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Підійду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я до коробки</a:t>
            </a:r>
            <a:b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І одну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натисну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кнопку.</a:t>
            </a:r>
            <a:b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Враз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він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прокидається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–</a:t>
            </a:r>
            <a:b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Мультики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вмикаються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!</a:t>
            </a:r>
            <a:endParaRPr lang="uk-UA" sz="1777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73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Відгадай загадки. Намалюй відгадки.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5127" y="1835778"/>
            <a:ext cx="3729923" cy="374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D7E89E-6EC5-4ED5-B486-2F636A516DAC}"/>
              </a:ext>
            </a:extLst>
          </p:cNvPr>
          <p:cNvSpPr txBox="1"/>
          <p:nvPr/>
        </p:nvSpPr>
        <p:spPr>
          <a:xfrm>
            <a:off x="4578419" y="2418056"/>
            <a:ext cx="7197066" cy="2800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Завертіла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, закрутила,</a:t>
            </a:r>
            <a:r>
              <a:rPr lang="ru-RU" sz="88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8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Чистим-чистим все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зробила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ru-RU" sz="88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8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Хто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ж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ця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пані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геніальна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  <a:r>
              <a:rPr lang="ru-RU" sz="88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8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Ця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машина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зветься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…</a:t>
            </a:r>
            <a:endParaRPr lang="uk-UA" sz="400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4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84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Розфарбуй телефон та впиши цифри. Скільки всього існує цифр? А чисел скільки?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F54EC18-78C3-4FC6-8F75-F2F287D2DC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9618" y="1227278"/>
            <a:ext cx="3270508" cy="53892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07F332-2B4F-4605-9A37-BAF67237463C}"/>
              </a:ext>
            </a:extLst>
          </p:cNvPr>
          <p:cNvSpPr txBox="1"/>
          <p:nvPr/>
        </p:nvSpPr>
        <p:spPr>
          <a:xfrm>
            <a:off x="4995512" y="2505670"/>
            <a:ext cx="3040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/>
              <a:t>Цифр -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C3F093-E52B-4BF7-A0C0-AA25CC6E5A5F}"/>
              </a:ext>
            </a:extLst>
          </p:cNvPr>
          <p:cNvSpPr txBox="1"/>
          <p:nvPr/>
        </p:nvSpPr>
        <p:spPr>
          <a:xfrm>
            <a:off x="4995512" y="4225975"/>
            <a:ext cx="3040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/>
              <a:t>Чисел - </a:t>
            </a:r>
          </a:p>
        </p:txBody>
      </p:sp>
      <p:sp>
        <p:nvSpPr>
          <p:cNvPr id="24" name="Прямокутник: округлені кути 23">
            <a:extLst>
              <a:ext uri="{FF2B5EF4-FFF2-40B4-BE49-F238E27FC236}">
                <a16:creationId xmlns:a16="http://schemas.microsoft.com/office/drawing/2014/main" id="{95460B2C-09B2-427F-82A9-43F9CB7E0CBE}"/>
              </a:ext>
            </a:extLst>
          </p:cNvPr>
          <p:cNvSpPr/>
          <p:nvPr/>
        </p:nvSpPr>
        <p:spPr>
          <a:xfrm>
            <a:off x="2040555" y="2367814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: округлені кути 24">
            <a:extLst>
              <a:ext uri="{FF2B5EF4-FFF2-40B4-BE49-F238E27FC236}">
                <a16:creationId xmlns:a16="http://schemas.microsoft.com/office/drawing/2014/main" id="{36486986-7845-4C5E-9E56-A37AF46BCDD8}"/>
              </a:ext>
            </a:extLst>
          </p:cNvPr>
          <p:cNvSpPr/>
          <p:nvPr/>
        </p:nvSpPr>
        <p:spPr>
          <a:xfrm>
            <a:off x="2661385" y="2367814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кутник: округлені кути 25">
            <a:extLst>
              <a:ext uri="{FF2B5EF4-FFF2-40B4-BE49-F238E27FC236}">
                <a16:creationId xmlns:a16="http://schemas.microsoft.com/office/drawing/2014/main" id="{C02D1F5B-DD74-40CF-8AF3-957AB178E212}"/>
              </a:ext>
            </a:extLst>
          </p:cNvPr>
          <p:cNvSpPr/>
          <p:nvPr/>
        </p:nvSpPr>
        <p:spPr>
          <a:xfrm>
            <a:off x="3295569" y="2367814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5CCB4D0A-7B7E-425B-AE04-8DA98205C17D}"/>
              </a:ext>
            </a:extLst>
          </p:cNvPr>
          <p:cNvSpPr/>
          <p:nvPr/>
        </p:nvSpPr>
        <p:spPr>
          <a:xfrm>
            <a:off x="2040555" y="312298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Прямокутник: округлені кути 27">
            <a:extLst>
              <a:ext uri="{FF2B5EF4-FFF2-40B4-BE49-F238E27FC236}">
                <a16:creationId xmlns:a16="http://schemas.microsoft.com/office/drawing/2014/main" id="{41EF7E43-85D7-4460-B92C-ABE75C1EB808}"/>
              </a:ext>
            </a:extLst>
          </p:cNvPr>
          <p:cNvSpPr/>
          <p:nvPr/>
        </p:nvSpPr>
        <p:spPr>
          <a:xfrm>
            <a:off x="2661385" y="312298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14B3992-743C-46D1-BB6A-16A37E3D1680}"/>
              </a:ext>
            </a:extLst>
          </p:cNvPr>
          <p:cNvSpPr/>
          <p:nvPr/>
        </p:nvSpPr>
        <p:spPr>
          <a:xfrm>
            <a:off x="3295569" y="312298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рямокутник: округлені кути 29">
            <a:extLst>
              <a:ext uri="{FF2B5EF4-FFF2-40B4-BE49-F238E27FC236}">
                <a16:creationId xmlns:a16="http://schemas.microsoft.com/office/drawing/2014/main" id="{9B74070C-946E-447E-B669-C78D5F0ABFAD}"/>
              </a:ext>
            </a:extLst>
          </p:cNvPr>
          <p:cNvSpPr/>
          <p:nvPr/>
        </p:nvSpPr>
        <p:spPr>
          <a:xfrm>
            <a:off x="2040555" y="384641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рямокутник: округлені кути 30">
            <a:extLst>
              <a:ext uri="{FF2B5EF4-FFF2-40B4-BE49-F238E27FC236}">
                <a16:creationId xmlns:a16="http://schemas.microsoft.com/office/drawing/2014/main" id="{DD89FAC5-D8EB-4F11-927B-17BA3C3DA8CE}"/>
              </a:ext>
            </a:extLst>
          </p:cNvPr>
          <p:cNvSpPr/>
          <p:nvPr/>
        </p:nvSpPr>
        <p:spPr>
          <a:xfrm>
            <a:off x="2661385" y="384641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Прямокутник: округлені кути 31">
            <a:extLst>
              <a:ext uri="{FF2B5EF4-FFF2-40B4-BE49-F238E27FC236}">
                <a16:creationId xmlns:a16="http://schemas.microsoft.com/office/drawing/2014/main" id="{95E2CE76-E773-472E-A2BC-E68378C0A8D9}"/>
              </a:ext>
            </a:extLst>
          </p:cNvPr>
          <p:cNvSpPr/>
          <p:nvPr/>
        </p:nvSpPr>
        <p:spPr>
          <a:xfrm>
            <a:off x="3295569" y="384641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Прямокутник: округлені кути 32">
            <a:extLst>
              <a:ext uri="{FF2B5EF4-FFF2-40B4-BE49-F238E27FC236}">
                <a16:creationId xmlns:a16="http://schemas.microsoft.com/office/drawing/2014/main" id="{E316AAE3-6AE2-4321-85FB-6011CC855312}"/>
              </a:ext>
            </a:extLst>
          </p:cNvPr>
          <p:cNvSpPr/>
          <p:nvPr/>
        </p:nvSpPr>
        <p:spPr>
          <a:xfrm>
            <a:off x="2040555" y="456984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Прямокутник: округлені кути 33">
            <a:extLst>
              <a:ext uri="{FF2B5EF4-FFF2-40B4-BE49-F238E27FC236}">
                <a16:creationId xmlns:a16="http://schemas.microsoft.com/office/drawing/2014/main" id="{BFCE8D32-55E5-427B-BAAA-22B277030D4F}"/>
              </a:ext>
            </a:extLst>
          </p:cNvPr>
          <p:cNvSpPr/>
          <p:nvPr/>
        </p:nvSpPr>
        <p:spPr>
          <a:xfrm>
            <a:off x="2661385" y="456984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32E2147-0EC4-4EEA-A54D-4EAC83184739}"/>
              </a:ext>
            </a:extLst>
          </p:cNvPr>
          <p:cNvSpPr/>
          <p:nvPr/>
        </p:nvSpPr>
        <p:spPr>
          <a:xfrm>
            <a:off x="3295569" y="4569847"/>
            <a:ext cx="490889" cy="49088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DE14EA-ED66-478B-BBF0-14765E59ADEF}"/>
              </a:ext>
            </a:extLst>
          </p:cNvPr>
          <p:cNvSpPr txBox="1"/>
          <p:nvPr/>
        </p:nvSpPr>
        <p:spPr>
          <a:xfrm>
            <a:off x="2040555" y="2322554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CD4210-EF1E-4E9D-87F8-8E07523E43B7}"/>
              </a:ext>
            </a:extLst>
          </p:cNvPr>
          <p:cNvSpPr txBox="1"/>
          <p:nvPr/>
        </p:nvSpPr>
        <p:spPr>
          <a:xfrm>
            <a:off x="2682501" y="2322554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59EDC5-D706-4DDB-B293-2C652B7F4A66}"/>
              </a:ext>
            </a:extLst>
          </p:cNvPr>
          <p:cNvSpPr txBox="1"/>
          <p:nvPr/>
        </p:nvSpPr>
        <p:spPr>
          <a:xfrm>
            <a:off x="3303331" y="2322554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5AF182-1CDA-4605-BEEF-84AE16DDE0E3}"/>
              </a:ext>
            </a:extLst>
          </p:cNvPr>
          <p:cNvSpPr txBox="1"/>
          <p:nvPr/>
        </p:nvSpPr>
        <p:spPr>
          <a:xfrm>
            <a:off x="2040555" y="3084485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879A59-8EAA-481F-84D8-A01C9AFD3955}"/>
              </a:ext>
            </a:extLst>
          </p:cNvPr>
          <p:cNvSpPr txBox="1"/>
          <p:nvPr/>
        </p:nvSpPr>
        <p:spPr>
          <a:xfrm>
            <a:off x="2682501" y="3084485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4A573D-D3FF-4376-8B18-8B23E93812B3}"/>
              </a:ext>
            </a:extLst>
          </p:cNvPr>
          <p:cNvSpPr txBox="1"/>
          <p:nvPr/>
        </p:nvSpPr>
        <p:spPr>
          <a:xfrm>
            <a:off x="3303331" y="3084485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8A8924-C2B8-473D-A3E1-BF0342AE6ECB}"/>
              </a:ext>
            </a:extLst>
          </p:cNvPr>
          <p:cNvSpPr txBox="1"/>
          <p:nvPr/>
        </p:nvSpPr>
        <p:spPr>
          <a:xfrm>
            <a:off x="2040555" y="3827166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8F2484-498C-4626-9E1E-C452744AD14F}"/>
              </a:ext>
            </a:extLst>
          </p:cNvPr>
          <p:cNvSpPr txBox="1"/>
          <p:nvPr/>
        </p:nvSpPr>
        <p:spPr>
          <a:xfrm>
            <a:off x="2682501" y="3827166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C08DF6-B56D-4146-A9C1-20BB80F3E980}"/>
              </a:ext>
            </a:extLst>
          </p:cNvPr>
          <p:cNvSpPr txBox="1"/>
          <p:nvPr/>
        </p:nvSpPr>
        <p:spPr>
          <a:xfrm>
            <a:off x="3303331" y="3827166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16E8EE-ADB0-49B5-97A2-607FBDDFC33C}"/>
              </a:ext>
            </a:extLst>
          </p:cNvPr>
          <p:cNvSpPr txBox="1"/>
          <p:nvPr/>
        </p:nvSpPr>
        <p:spPr>
          <a:xfrm>
            <a:off x="2052239" y="4605071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E3FE39-5688-4E2E-A40E-2E1F717B7EF1}"/>
              </a:ext>
            </a:extLst>
          </p:cNvPr>
          <p:cNvSpPr txBox="1"/>
          <p:nvPr/>
        </p:nvSpPr>
        <p:spPr>
          <a:xfrm>
            <a:off x="2676517" y="4548189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2BE1CA-A442-410B-A119-397EEA7FB64B}"/>
              </a:ext>
            </a:extLst>
          </p:cNvPr>
          <p:cNvSpPr txBox="1"/>
          <p:nvPr/>
        </p:nvSpPr>
        <p:spPr>
          <a:xfrm>
            <a:off x="3297347" y="4548189"/>
            <a:ext cx="490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#</a:t>
            </a:r>
            <a:endParaRPr lang="uk-UA" sz="3200" b="1" dirty="0">
              <a:solidFill>
                <a:schemeClr val="bg1"/>
              </a:solidFill>
            </a:endParaRP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7BA58FB5-CFC3-42FA-8C5C-C51ECAE87C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3151" y="2389199"/>
            <a:ext cx="3818031" cy="139057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6E3910F3-905A-4217-8109-5C0BE6A5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0686" y="3992355"/>
            <a:ext cx="3818031" cy="139057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06050B2-9EE2-4745-B8A7-243B5E75193D}"/>
              </a:ext>
            </a:extLst>
          </p:cNvPr>
          <p:cNvSpPr txBox="1"/>
          <p:nvPr/>
        </p:nvSpPr>
        <p:spPr>
          <a:xfrm>
            <a:off x="7989341" y="2413337"/>
            <a:ext cx="3040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>
                <a:latin typeface="Monotype Corsiva" panose="03010101010201010101" pitchFamily="66" charset="0"/>
              </a:rPr>
              <a:t>десять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A4849E-A390-4523-8325-BA03406BC82D}"/>
              </a:ext>
            </a:extLst>
          </p:cNvPr>
          <p:cNvSpPr txBox="1"/>
          <p:nvPr/>
        </p:nvSpPr>
        <p:spPr>
          <a:xfrm>
            <a:off x="7989341" y="4018231"/>
            <a:ext cx="3040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>
                <a:latin typeface="Monotype Corsiva" panose="03010101010201010101" pitchFamily="66" charset="0"/>
              </a:rPr>
              <a:t>багато</a:t>
            </a:r>
          </a:p>
        </p:txBody>
      </p:sp>
    </p:spTree>
    <p:extLst>
      <p:ext uri="{BB962C8B-B14F-4D97-AF65-F5344CB8AC3E}">
        <p14:creationId xmlns:p14="http://schemas.microsoft.com/office/powerpoint/2010/main" val="5843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«Укомплектуй» техніку. З’єднай лініями різного кольору.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1266" name="Picture 2" descr="Результат пошуку зображень за запитом &quot;комп'ютер&quot;">
            <a:extLst>
              <a:ext uri="{FF2B5EF4-FFF2-40B4-BE49-F238E27FC236}">
                <a16:creationId xmlns:a16="http://schemas.microsoft.com/office/drawing/2014/main" id="{E003916F-7A05-4FBD-9F1B-5207B265C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8339" y="1203777"/>
            <a:ext cx="2589196" cy="258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Результат пошуку зображень за запитом &quot;камера&quot;">
            <a:extLst>
              <a:ext uri="{FF2B5EF4-FFF2-40B4-BE49-F238E27FC236}">
                <a16:creationId xmlns:a16="http://schemas.microsoft.com/office/drawing/2014/main" id="{4BC65F7A-A8B9-4466-8833-C491F12B4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41484" y="3615520"/>
            <a:ext cx="1602906" cy="12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Результат пошуку зображень за запитом &quot;телефон&quot;">
            <a:extLst>
              <a:ext uri="{FF2B5EF4-FFF2-40B4-BE49-F238E27FC236}">
                <a16:creationId xmlns:a16="http://schemas.microsoft.com/office/drawing/2014/main" id="{6A173EA2-D8A3-49B9-B568-D8E85B1AD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9883" y="4762577"/>
            <a:ext cx="946108" cy="193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Результат пошуку зображень за запитом &quot;мишка комп'ютерна&quot;">
            <a:extLst>
              <a:ext uri="{FF2B5EF4-FFF2-40B4-BE49-F238E27FC236}">
                <a16:creationId xmlns:a16="http://schemas.microsoft.com/office/drawing/2014/main" id="{836D3127-F32E-450F-81B5-AB282F24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6439" y="4718786"/>
            <a:ext cx="1727735" cy="172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Результат пошуку зображень за запитом &quot;селфи палка&quot;">
            <a:extLst>
              <a:ext uri="{FF2B5EF4-FFF2-40B4-BE49-F238E27FC236}">
                <a16:creationId xmlns:a16="http://schemas.microsoft.com/office/drawing/2014/main" id="{22F20767-FEC1-4AD2-B5F4-A33D55E7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40755" y="1246639"/>
            <a:ext cx="1602906" cy="16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Результат пошуку зображень за запитом &quot;сумка для камеры&quot;">
            <a:extLst>
              <a:ext uri="{FF2B5EF4-FFF2-40B4-BE49-F238E27FC236}">
                <a16:creationId xmlns:a16="http://schemas.microsoft.com/office/drawing/2014/main" id="{4D0798A9-D5C8-4AEA-BD30-55D0B40F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56035" y="2768096"/>
            <a:ext cx="1994481" cy="199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75D76925-415C-4A65-8C57-61BAC26461B8}"/>
              </a:ext>
            </a:extLst>
          </p:cNvPr>
          <p:cNvCxnSpPr/>
          <p:nvPr/>
        </p:nvCxnSpPr>
        <p:spPr>
          <a:xfrm>
            <a:off x="3937535" y="2319688"/>
            <a:ext cx="5206465" cy="2954956"/>
          </a:xfrm>
          <a:prstGeom prst="straightConnector1">
            <a:avLst/>
          </a:prstGeom>
          <a:ln w="5715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зі стрілкою 17">
            <a:extLst>
              <a:ext uri="{FF2B5EF4-FFF2-40B4-BE49-F238E27FC236}">
                <a16:creationId xmlns:a16="http://schemas.microsoft.com/office/drawing/2014/main" id="{D15728F9-CA88-486D-A5AD-C236605BF172}"/>
              </a:ext>
            </a:extLst>
          </p:cNvPr>
          <p:cNvCxnSpPr>
            <a:cxnSpLocks/>
          </p:cNvCxnSpPr>
          <p:nvPr/>
        </p:nvCxnSpPr>
        <p:spPr>
          <a:xfrm flipV="1">
            <a:off x="3399008" y="4016446"/>
            <a:ext cx="4845105" cy="36754"/>
          </a:xfrm>
          <a:prstGeom prst="straightConnector1">
            <a:avLst/>
          </a:prstGeom>
          <a:ln w="5715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зі стрілкою 19">
            <a:extLst>
              <a:ext uri="{FF2B5EF4-FFF2-40B4-BE49-F238E27FC236}">
                <a16:creationId xmlns:a16="http://schemas.microsoft.com/office/drawing/2014/main" id="{3D24B146-196E-4EBE-914A-9E83C7A1B617}"/>
              </a:ext>
            </a:extLst>
          </p:cNvPr>
          <p:cNvCxnSpPr>
            <a:cxnSpLocks/>
          </p:cNvCxnSpPr>
          <p:nvPr/>
        </p:nvCxnSpPr>
        <p:spPr>
          <a:xfrm flipV="1">
            <a:off x="3355596" y="2391272"/>
            <a:ext cx="5490021" cy="3270154"/>
          </a:xfrm>
          <a:prstGeom prst="straightConnector1">
            <a:avLst/>
          </a:prstGeom>
          <a:ln w="5715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74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6">
            <a:extLst>
              <a:ext uri="{FF2B5EF4-FFF2-40B4-BE49-F238E27FC236}">
                <a16:creationId xmlns:a16="http://schemas.microsoft.com/office/drawing/2014/main" id="{D8718E1B-03EE-4015-960D-F786688442CF}"/>
              </a:ext>
            </a:extLst>
          </p:cNvPr>
          <p:cNvSpPr/>
          <p:nvPr/>
        </p:nvSpPr>
        <p:spPr>
          <a:xfrm>
            <a:off x="298824" y="1456402"/>
            <a:ext cx="4652681" cy="510275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Робота з зошитом на сторінці 17. Розглянь малюнки та познач, хто дотримується правил безпеки під час користування технікою.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D8DCC47-CEDD-41E1-9ECE-10F08967C6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1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Продовжте фантастичну розповідь.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DD45DC-15CD-45E7-8F15-65E781544D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7872" y="1656237"/>
            <a:ext cx="3790670" cy="3772411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8E66BD-8D18-43AE-AFDD-DFB405B8D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074749"/>
            <a:ext cx="5563868" cy="54749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3495B2-1947-4ED9-B3CF-327A900FE2B8}"/>
              </a:ext>
            </a:extLst>
          </p:cNvPr>
          <p:cNvSpPr txBox="1"/>
          <p:nvPr/>
        </p:nvSpPr>
        <p:spPr>
          <a:xfrm>
            <a:off x="584980" y="2028616"/>
            <a:ext cx="5344175" cy="2800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Одного казкового вихідного дня в нас удома на кухні з’явився …</a:t>
            </a:r>
            <a:endParaRPr lang="uk-UA" sz="1777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6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4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5335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34" name="Picture 10" descr="Результат пошуку зображень за запитом &quot;Мотоцикл&quot;">
            <a:extLst>
              <a:ext uri="{FF2B5EF4-FFF2-40B4-BE49-F238E27FC236}">
                <a16:creationId xmlns:a16="http://schemas.microsoft.com/office/drawing/2014/main" id="{96BF02B0-63B7-409C-86ED-D2134E2E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1019" y="3711413"/>
            <a:ext cx="3842409" cy="288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Результат пошуку зображень за запитом &quot;детская коляска&quot;">
            <a:extLst>
              <a:ext uri="{FF2B5EF4-FFF2-40B4-BE49-F238E27FC236}">
                <a16:creationId xmlns:a16="http://schemas.microsoft.com/office/drawing/2014/main" id="{75DDC48E-5FBD-40AF-8728-6D1F1AB1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254" y="3753062"/>
            <a:ext cx="2840158" cy="284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Предмети сучасності та старовини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Результат пошуку зображень за запитом &quot;старинная детская кроватка&quot;">
            <a:extLst>
              <a:ext uri="{FF2B5EF4-FFF2-40B4-BE49-F238E27FC236}">
                <a16:creationId xmlns:a16="http://schemas.microsoft.com/office/drawing/2014/main" id="{8140A980-96A5-4DB5-B22C-B3E4BEA53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941" y="1400384"/>
            <a:ext cx="2502946" cy="216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ьтат пошуку зображень за запитом &quot;стиральни машинки&quot;">
            <a:extLst>
              <a:ext uri="{FF2B5EF4-FFF2-40B4-BE49-F238E27FC236}">
                <a16:creationId xmlns:a16="http://schemas.microsoft.com/office/drawing/2014/main" id="{BB582B58-661F-4474-999E-82DB3975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85786" y="1047211"/>
            <a:ext cx="2705751" cy="29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ов’язане зображення">
            <a:extLst>
              <a:ext uri="{FF2B5EF4-FFF2-40B4-BE49-F238E27FC236}">
                <a16:creationId xmlns:a16="http://schemas.microsoft.com/office/drawing/2014/main" id="{6A0983E2-9155-4CF3-8D04-5D7952149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6409" y="1327042"/>
            <a:ext cx="3155983" cy="238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Пов’язане зображення">
            <a:extLst>
              <a:ext uri="{FF2B5EF4-FFF2-40B4-BE49-F238E27FC236}">
                <a16:creationId xmlns:a16="http://schemas.microsoft.com/office/drawing/2014/main" id="{0C60F9AF-3BDC-4BED-BA97-98415BD80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84118" y="1327042"/>
            <a:ext cx="2820202" cy="193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Результат пошуку зображень за запитом &quot;старинний фонарик&quot;">
            <a:extLst>
              <a:ext uri="{FF2B5EF4-FFF2-40B4-BE49-F238E27FC236}">
                <a16:creationId xmlns:a16="http://schemas.microsoft.com/office/drawing/2014/main" id="{45700A5B-CC26-41DA-B1A1-845AEFCB7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7511" y="4173215"/>
            <a:ext cx="1449762" cy="242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Результат пошуку зображень за запитом &quot;настольная лампа&quot;">
            <a:extLst>
              <a:ext uri="{FF2B5EF4-FFF2-40B4-BE49-F238E27FC236}">
                <a16:creationId xmlns:a16="http://schemas.microsoft.com/office/drawing/2014/main" id="{F3B04C69-692A-4045-BF5D-473CE0311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0347" y="4394178"/>
            <a:ext cx="2199042" cy="219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Із</a:t>
            </a:r>
            <a:r>
              <a:rPr lang="ru-RU" sz="2000" b="1" dirty="0"/>
              <a:t> </a:t>
            </a:r>
            <a:r>
              <a:rPr lang="ru-RU" sz="2000" b="1" dirty="0" err="1"/>
              <a:t>чого</a:t>
            </a:r>
            <a:r>
              <a:rPr lang="ru-RU" sz="2000" b="1" dirty="0"/>
              <a:t> </a:t>
            </a:r>
            <a:r>
              <a:rPr lang="ru-RU" sz="2000" b="1" dirty="0" err="1"/>
              <a:t>виготовлено</a:t>
            </a:r>
            <a:r>
              <a:rPr lang="ru-RU" sz="2000" b="1" dirty="0"/>
              <a:t> </a:t>
            </a:r>
            <a:r>
              <a:rPr lang="ru-RU" sz="2000" b="1" dirty="0" err="1"/>
              <a:t>кожний</a:t>
            </a:r>
            <a:r>
              <a:rPr lang="ru-RU" sz="2000" b="1" dirty="0"/>
              <a:t> предмет? </a:t>
            </a:r>
            <a:r>
              <a:rPr lang="ru-RU" sz="2000" b="1" dirty="0" err="1"/>
              <a:t>Доберіть</a:t>
            </a:r>
            <a:r>
              <a:rPr lang="ru-RU" sz="2000" b="1" dirty="0"/>
              <a:t> </a:t>
            </a:r>
            <a:r>
              <a:rPr lang="ru-RU" sz="2000" b="1" dirty="0" err="1"/>
              <a:t>відповідні</a:t>
            </a:r>
            <a:r>
              <a:rPr lang="ru-RU" sz="2000" b="1" dirty="0"/>
              <a:t> слова.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Результат пошуку зображень за запитом &quot;ложка и вилка&quot;">
            <a:extLst>
              <a:ext uri="{FF2B5EF4-FFF2-40B4-BE49-F238E27FC236}">
                <a16:creationId xmlns:a16="http://schemas.microsoft.com/office/drawing/2014/main" id="{70BB2E7B-BE12-4ADC-A963-FFA0E93C5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712970" y="846444"/>
            <a:ext cx="2578167" cy="358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ьтат пошуку зображень за запитом &quot;деревянний стул&quot;">
            <a:extLst>
              <a:ext uri="{FF2B5EF4-FFF2-40B4-BE49-F238E27FC236}">
                <a16:creationId xmlns:a16="http://schemas.microsoft.com/office/drawing/2014/main" id="{B6430C69-52C5-4D69-B895-62DB1808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1653" y="1216144"/>
            <a:ext cx="1827370" cy="287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ов’язане зображення">
            <a:extLst>
              <a:ext uri="{FF2B5EF4-FFF2-40B4-BE49-F238E27FC236}">
                <a16:creationId xmlns:a16="http://schemas.microsoft.com/office/drawing/2014/main" id="{77C01BE8-B314-4900-ABBF-C88C7FFAE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1188" y="1339772"/>
            <a:ext cx="2632299" cy="25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Результат пошуку зображень за запитом &quot;стакан стеклянный&quot;">
            <a:extLst>
              <a:ext uri="{FF2B5EF4-FFF2-40B4-BE49-F238E27FC236}">
                <a16:creationId xmlns:a16="http://schemas.microsoft.com/office/drawing/2014/main" id="{3DA0DDD4-43AD-4AC8-A301-73E03FA9D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72326" y="1216144"/>
            <a:ext cx="1221425" cy="267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Результат пошуку зображень за запитом &quot;зимние варежки&quot;">
            <a:extLst>
              <a:ext uri="{FF2B5EF4-FFF2-40B4-BE49-F238E27FC236}">
                <a16:creationId xmlns:a16="http://schemas.microsoft.com/office/drawing/2014/main" id="{28C4E9F4-3606-4BFC-BCEC-05FEA7DB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90417" y="1470124"/>
            <a:ext cx="2093037" cy="222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DB86CB-4E24-4DA0-B72D-5A5076B35267}"/>
              </a:ext>
            </a:extLst>
          </p:cNvPr>
          <p:cNvSpPr txBox="1"/>
          <p:nvPr/>
        </p:nvSpPr>
        <p:spPr>
          <a:xfrm>
            <a:off x="586128" y="4610635"/>
            <a:ext cx="2053391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вовна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6AC3B4-C1E8-4A35-AC02-080FB21DE1C1}"/>
              </a:ext>
            </a:extLst>
          </p:cNvPr>
          <p:cNvSpPr txBox="1"/>
          <p:nvPr/>
        </p:nvSpPr>
        <p:spPr>
          <a:xfrm>
            <a:off x="2872650" y="4610635"/>
            <a:ext cx="2053391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глина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9A500C-1107-4572-8B33-6CAA48049D23}"/>
              </a:ext>
            </a:extLst>
          </p:cNvPr>
          <p:cNvSpPr txBox="1"/>
          <p:nvPr/>
        </p:nvSpPr>
        <p:spPr>
          <a:xfrm>
            <a:off x="5159172" y="4610635"/>
            <a:ext cx="2053391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дерево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430DA2-15DB-405F-9A33-A07EBBD2ED0B}"/>
              </a:ext>
            </a:extLst>
          </p:cNvPr>
          <p:cNvSpPr txBox="1"/>
          <p:nvPr/>
        </p:nvSpPr>
        <p:spPr>
          <a:xfrm>
            <a:off x="7407229" y="4610634"/>
            <a:ext cx="2053391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метал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43E70-9448-4F1D-90DF-629F38AFE725}"/>
              </a:ext>
            </a:extLst>
          </p:cNvPr>
          <p:cNvSpPr txBox="1"/>
          <p:nvPr/>
        </p:nvSpPr>
        <p:spPr>
          <a:xfrm>
            <a:off x="9693751" y="4610634"/>
            <a:ext cx="2053391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скло</a:t>
            </a:r>
          </a:p>
        </p:txBody>
      </p: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56688276-D810-407D-84BA-98E9E03D50CF}"/>
              </a:ext>
            </a:extLst>
          </p:cNvPr>
          <p:cNvCxnSpPr/>
          <p:nvPr/>
        </p:nvCxnSpPr>
        <p:spPr>
          <a:xfrm>
            <a:off x="2531444" y="3330341"/>
            <a:ext cx="4957011" cy="1135781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315F7257-C4B2-4850-AF95-5A0E1E896B23}"/>
              </a:ext>
            </a:extLst>
          </p:cNvPr>
          <p:cNvCxnSpPr>
            <a:cxnSpLocks/>
          </p:cNvCxnSpPr>
          <p:nvPr/>
        </p:nvCxnSpPr>
        <p:spPr>
          <a:xfrm>
            <a:off x="4787455" y="4092666"/>
            <a:ext cx="734388" cy="4504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 зі стрілкою 27">
            <a:extLst>
              <a:ext uri="{FF2B5EF4-FFF2-40B4-BE49-F238E27FC236}">
                <a16:creationId xmlns:a16="http://schemas.microsoft.com/office/drawing/2014/main" id="{9EA3C6F4-E3DB-4786-9285-F2A12671DFCC}"/>
              </a:ext>
            </a:extLst>
          </p:cNvPr>
          <p:cNvCxnSpPr>
            <a:cxnSpLocks/>
          </p:cNvCxnSpPr>
          <p:nvPr/>
        </p:nvCxnSpPr>
        <p:spPr>
          <a:xfrm flipH="1">
            <a:off x="4122360" y="3666738"/>
            <a:ext cx="3157583" cy="78685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зі стрілкою 29">
            <a:extLst>
              <a:ext uri="{FF2B5EF4-FFF2-40B4-BE49-F238E27FC236}">
                <a16:creationId xmlns:a16="http://schemas.microsoft.com/office/drawing/2014/main" id="{FDDA7E9E-83BD-430F-A08C-5C388DB1BF7C}"/>
              </a:ext>
            </a:extLst>
          </p:cNvPr>
          <p:cNvCxnSpPr>
            <a:cxnSpLocks/>
          </p:cNvCxnSpPr>
          <p:nvPr/>
        </p:nvCxnSpPr>
        <p:spPr>
          <a:xfrm>
            <a:off x="8957069" y="3765230"/>
            <a:ext cx="1495967" cy="66383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95B2D9BD-F5C8-44BB-891B-AEB8930F3EEE}"/>
              </a:ext>
            </a:extLst>
          </p:cNvPr>
          <p:cNvCxnSpPr>
            <a:cxnSpLocks/>
          </p:cNvCxnSpPr>
          <p:nvPr/>
        </p:nvCxnSpPr>
        <p:spPr>
          <a:xfrm flipH="1">
            <a:off x="2034264" y="3765230"/>
            <a:ext cx="8314542" cy="66383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6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0306" y="1277471"/>
            <a:ext cx="11657356" cy="2259105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b="1" dirty="0"/>
              <a:t>    </a:t>
            </a:r>
            <a:r>
              <a:rPr lang="ru-RU" sz="3200" b="1" i="1" dirty="0" err="1"/>
              <a:t>Винахід</a:t>
            </a:r>
            <a:r>
              <a:rPr lang="ru-RU" sz="3200" b="1" dirty="0"/>
              <a:t> — те, </a:t>
            </a:r>
            <a:r>
              <a:rPr lang="ru-RU" sz="3200" b="1" dirty="0" err="1"/>
              <a:t>що</a:t>
            </a:r>
            <a:r>
              <a:rPr lang="ru-RU" sz="3200" b="1" dirty="0"/>
              <a:t> </a:t>
            </a:r>
            <a:r>
              <a:rPr lang="ru-RU" sz="3200" b="1" dirty="0" err="1"/>
              <a:t>винайдене</a:t>
            </a:r>
            <a:r>
              <a:rPr lang="ru-RU" sz="3200" b="1" dirty="0"/>
              <a:t>, </a:t>
            </a:r>
            <a:r>
              <a:rPr lang="ru-RU" sz="3200" b="1" dirty="0" err="1"/>
              <a:t>зовсім</a:t>
            </a:r>
            <a:r>
              <a:rPr lang="ru-RU" sz="3200" b="1" dirty="0"/>
              <a:t> </a:t>
            </a:r>
            <a:r>
              <a:rPr lang="ru-RU" sz="3200" b="1" dirty="0" err="1"/>
              <a:t>нове</a:t>
            </a:r>
            <a:r>
              <a:rPr lang="ru-RU" sz="3200" b="1" dirty="0"/>
              <a:t>, </a:t>
            </a:r>
            <a:r>
              <a:rPr lang="ru-RU" sz="3200" b="1" dirty="0" err="1"/>
              <a:t>невідоме</a:t>
            </a:r>
            <a:r>
              <a:rPr lang="ru-RU" sz="3200" b="1" dirty="0"/>
              <a:t> до </a:t>
            </a:r>
            <a:r>
              <a:rPr lang="ru-RU" sz="3200" b="1" dirty="0" err="1"/>
              <a:t>цього</a:t>
            </a:r>
            <a:r>
              <a:rPr lang="ru-RU" sz="3200" b="1" dirty="0"/>
              <a:t>, </a:t>
            </a:r>
            <a:r>
              <a:rPr lang="ru-RU" sz="3200" b="1" dirty="0" err="1"/>
              <a:t>корисне</a:t>
            </a:r>
            <a:r>
              <a:rPr lang="ru-RU" sz="3200" b="1" dirty="0"/>
              <a:t> в </a:t>
            </a:r>
            <a:r>
              <a:rPr lang="ru-RU" sz="3200" b="1" dirty="0" err="1"/>
              <a:t>господарській</a:t>
            </a:r>
            <a:r>
              <a:rPr lang="ru-RU" sz="3200" b="1" dirty="0"/>
              <a:t> </a:t>
            </a:r>
            <a:r>
              <a:rPr lang="ru-RU" sz="3200" b="1" dirty="0" err="1"/>
              <a:t>діяльності</a:t>
            </a:r>
            <a:r>
              <a:rPr lang="ru-RU" sz="3200" b="1" dirty="0"/>
              <a:t> й </a:t>
            </a:r>
            <a:r>
              <a:rPr lang="ru-RU" sz="3200" b="1" dirty="0" err="1"/>
              <a:t>може</a:t>
            </a:r>
            <a:r>
              <a:rPr lang="ru-RU" sz="3200" b="1" dirty="0"/>
              <a:t> бути практично </a:t>
            </a:r>
            <a:r>
              <a:rPr lang="ru-RU" sz="3200" b="1" dirty="0" err="1"/>
              <a:t>застосоване</a:t>
            </a:r>
            <a:r>
              <a:rPr lang="ru-RU" sz="3200" b="1" dirty="0"/>
              <a:t>.</a:t>
            </a:r>
          </a:p>
          <a:p>
            <a:r>
              <a:rPr lang="ru-RU" sz="3200" b="1" dirty="0"/>
              <a:t>    </a:t>
            </a:r>
            <a:r>
              <a:rPr lang="ru-RU" sz="3200" b="1" i="1" dirty="0" err="1"/>
              <a:t>Винахідник</a:t>
            </a:r>
            <a:r>
              <a:rPr lang="ru-RU" sz="3200" b="1" dirty="0"/>
              <a:t> — той, </a:t>
            </a:r>
            <a:r>
              <a:rPr lang="ru-RU" sz="3200" b="1" dirty="0" err="1"/>
              <a:t>хто</a:t>
            </a:r>
            <a:r>
              <a:rPr lang="ru-RU" sz="3200" b="1" dirty="0"/>
              <a:t> </a:t>
            </a:r>
            <a:r>
              <a:rPr lang="ru-RU" sz="3200" b="1" dirty="0" err="1"/>
              <a:t>винайшов</a:t>
            </a:r>
            <a:r>
              <a:rPr lang="ru-RU" sz="3200" b="1" dirty="0"/>
              <a:t> </a:t>
            </a:r>
            <a:r>
              <a:rPr lang="ru-RU" sz="3200" b="1" dirty="0" err="1"/>
              <a:t>або</a:t>
            </a:r>
            <a:r>
              <a:rPr lang="ru-RU" sz="3200" b="1" dirty="0"/>
              <a:t> </a:t>
            </a:r>
            <a:r>
              <a:rPr lang="ru-RU" sz="3200" b="1" dirty="0" err="1"/>
              <a:t>винаходить</a:t>
            </a:r>
            <a:r>
              <a:rPr lang="ru-RU" sz="3200" b="1" dirty="0"/>
              <a:t> </a:t>
            </a:r>
            <a:r>
              <a:rPr lang="ru-RU" sz="3200" b="1" dirty="0" err="1"/>
              <a:t>що-небудь</a:t>
            </a:r>
            <a:r>
              <a:rPr lang="ru-RU" sz="3200" b="1" dirty="0"/>
              <a:t>.</a:t>
            </a:r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ÐºÐ»Ð¸Ð¿Ð°ÑÑ Ð¸Ð·Ð¾Ð±ÑÐµÑÐµÐ½Ð¸Ðµ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0" y="3770535"/>
            <a:ext cx="2702236" cy="29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3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бажання</a:t>
            </a:r>
            <a:r>
              <a:rPr lang="ru-RU" sz="2000" b="1" dirty="0"/>
              <a:t> </a:t>
            </a:r>
            <a:r>
              <a:rPr lang="ru-RU" sz="2000" b="1" dirty="0" err="1"/>
              <a:t>людини</a:t>
            </a:r>
            <a:r>
              <a:rPr lang="ru-RU" sz="2000" b="1" dirty="0"/>
              <a:t> </a:t>
            </a:r>
            <a:r>
              <a:rPr lang="ru-RU" sz="2000" b="1" dirty="0" err="1"/>
              <a:t>задовольняють</a:t>
            </a:r>
            <a:r>
              <a:rPr lang="ru-RU" sz="2000" b="1" dirty="0"/>
              <a:t> </a:t>
            </a:r>
            <a:r>
              <a:rPr lang="ru-RU" sz="2000" b="1" dirty="0" err="1"/>
              <a:t>зображені</a:t>
            </a:r>
            <a:r>
              <a:rPr lang="ru-RU" sz="2000" b="1" dirty="0"/>
              <a:t> </a:t>
            </a:r>
            <a:r>
              <a:rPr lang="ru-RU" sz="2000" b="1" dirty="0" err="1"/>
              <a:t>винаходи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Результат пошуку зображень за запитом &quot;уборочний робот&quot;">
            <a:extLst>
              <a:ext uri="{FF2B5EF4-FFF2-40B4-BE49-F238E27FC236}">
                <a16:creationId xmlns:a16="http://schemas.microsoft.com/office/drawing/2014/main" id="{DF9D2246-3ACA-4E85-8EF8-90B928EA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312" y="1636295"/>
            <a:ext cx="1581665" cy="158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Результат пошуку зображень за запитом &quot;спутник&quot;">
            <a:extLst>
              <a:ext uri="{FF2B5EF4-FFF2-40B4-BE49-F238E27FC236}">
                <a16:creationId xmlns:a16="http://schemas.microsoft.com/office/drawing/2014/main" id="{B2AF05C3-DECA-4D37-BBC7-3BD350546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7638" y="1441969"/>
            <a:ext cx="3809999" cy="211931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Результат пошуку зображень за запитом &quot;велосипед&quot;">
            <a:extLst>
              <a:ext uri="{FF2B5EF4-FFF2-40B4-BE49-F238E27FC236}">
                <a16:creationId xmlns:a16="http://schemas.microsoft.com/office/drawing/2014/main" id="{3993111F-EF3A-43B9-BC17-282DD795B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0178" y="1270218"/>
            <a:ext cx="3794783" cy="246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Результат пошуку зображень за запитом &quot;сигвей&quot;">
            <a:extLst>
              <a:ext uri="{FF2B5EF4-FFF2-40B4-BE49-F238E27FC236}">
                <a16:creationId xmlns:a16="http://schemas.microsoft.com/office/drawing/2014/main" id="{A7B971AF-33FC-4CD3-B2CB-85DCE1933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6811" y="4134451"/>
            <a:ext cx="2174507" cy="217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Результат пошуку зображень за запитом &quot;смартфон&quot;">
            <a:extLst>
              <a:ext uri="{FF2B5EF4-FFF2-40B4-BE49-F238E27FC236}">
                <a16:creationId xmlns:a16="http://schemas.microsoft.com/office/drawing/2014/main" id="{38527802-766A-4D04-AA82-ADE648331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5226" y="3940554"/>
            <a:ext cx="2771216" cy="27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Результат пошуку зображень за запитом &quot;комп'ютер&quot;">
            <a:extLst>
              <a:ext uri="{FF2B5EF4-FFF2-40B4-BE49-F238E27FC236}">
                <a16:creationId xmlns:a16="http://schemas.microsoft.com/office/drawing/2014/main" id="{0B3DE5AD-A575-41A2-8817-27CD095E7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9306" y="4022946"/>
            <a:ext cx="4104692" cy="246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89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612</Words>
  <Application>Microsoft Office PowerPoint</Application>
  <PresentationFormat>Широкоэкранный</PresentationFormat>
  <Paragraphs>204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94</cp:revision>
  <dcterms:created xsi:type="dcterms:W3CDTF">2018-01-05T16:38:53Z</dcterms:created>
  <dcterms:modified xsi:type="dcterms:W3CDTF">2022-04-04T05:46:51Z</dcterms:modified>
</cp:coreProperties>
</file>