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733" r:id="rId3"/>
    <p:sldId id="454" r:id="rId4"/>
    <p:sldId id="752" r:id="rId5"/>
    <p:sldId id="753" r:id="rId6"/>
    <p:sldId id="736" r:id="rId7"/>
    <p:sldId id="716" r:id="rId8"/>
    <p:sldId id="748" r:id="rId9"/>
    <p:sldId id="749" r:id="rId10"/>
    <p:sldId id="754" r:id="rId11"/>
    <p:sldId id="306" r:id="rId12"/>
    <p:sldId id="755" r:id="rId13"/>
    <p:sldId id="289" r:id="rId14"/>
    <p:sldId id="732" r:id="rId15"/>
    <p:sldId id="750" r:id="rId16"/>
    <p:sldId id="29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DB4037"/>
    <a:srgbClr val="BB75A9"/>
    <a:srgbClr val="E24ED0"/>
    <a:srgbClr val="E34DB5"/>
    <a:srgbClr val="FAF225"/>
    <a:srgbClr val="E9912D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230481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харчування впливає на здоров’я людини. Страви української кухні. Мініпроєкт «Як з'явився </a:t>
            </a:r>
            <a:r>
              <a:rPr lang="uk-UA" sz="4000" b="1">
                <a:solidFill>
                  <a:srgbClr val="2F3242"/>
                </a:solidFill>
              </a:rPr>
              <a:t>перший вареник?»</a:t>
            </a:r>
            <a:endParaRPr lang="uk-UA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45" y="1429949"/>
            <a:ext cx="4258259" cy="28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4100" y="1781022"/>
            <a:ext cx="7283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Пісні страви </a:t>
            </a:r>
            <a:r>
              <a:rPr lang="uk-UA" sz="4800" dirty="0"/>
              <a:t>— страви, у яких відсутні м’ясні і молочні продукти.</a:t>
            </a:r>
          </a:p>
        </p:txBody>
      </p:sp>
    </p:spTree>
    <p:extLst>
      <p:ext uri="{BB962C8B-B14F-4D97-AF65-F5344CB8AC3E}">
        <p14:creationId xmlns:p14="http://schemas.microsoft.com/office/powerpoint/2010/main" val="40343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Вареники – найпопулярніша страва української діаспори. Вареник навіть увіковічили в камені в Канаді. На центральній площі міста Глендон височіє пам'ятник варенику, який вважають офіційним символом міста! Кулінарний постамент виготовлено з каменя заввишки 9 метрів, і важить він майже 3 тонни.</a:t>
            </a:r>
          </a:p>
        </p:txBody>
      </p:sp>
      <p:pic>
        <p:nvPicPr>
          <p:cNvPr id="12290" name="Picture 2" descr="Памятник Варенику – Глендон, Альберта, Канада – Место на карте eSos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3920" y="1440735"/>
            <a:ext cx="3409315" cy="48777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Цікавинки про вареники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8600" y="1225296"/>
            <a:ext cx="11713464" cy="1764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кожної країни є оригінальні страви, які складають основу її національної кухні. Серед величезного різноманіття традиційних українських смаколиків особливе місце займають </a:t>
            </a:r>
            <a:r>
              <a:rPr lang="uk-UA" sz="2400" b="1" dirty="0"/>
              <a:t>вареники</a:t>
            </a:r>
            <a:r>
              <a:rPr lang="uk-UA" sz="2400" dirty="0"/>
              <a:t>. І напевне не знайдеться людини в Україні, яка б їх не куштувала. Проте мало хто знає, що вареники це не тільки смачна, але й “цікава” страва.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8600" y="3072384"/>
            <a:ext cx="3666744" cy="1536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/>
              <a:t>1. Традиційний український вареник удвічі більший за російський пельмень і чи не вчетверо об’ємніший, аніж італійський равіолі.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84" y="4704830"/>
            <a:ext cx="1865376" cy="186537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4251960" y="3072384"/>
            <a:ext cx="3666744" cy="227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2. Найпопулярнішими вважають вареники з картоплею, сиром, вишнею, чорницями та іншими ягодами. Та є у кулінарному доробку українських пращурів доволі дивні поєднання, як-то вареники з начинкою із папороті або редьки.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275320" y="3072384"/>
            <a:ext cx="3666744" cy="227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3. В Буковелі щороку традиційно проходить фестиваль вареників. А у 2013 році був побудований сніговий пам’ятник Варенику, який увійшов у «Книгу рекордів ТК «Буковель», як найбільший вареник в світі, виготовлений зі снігу.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6955" y="5431536"/>
            <a:ext cx="1925857" cy="12817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072" y="5438491"/>
            <a:ext cx="1924280" cy="127483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3787" y="5431536"/>
            <a:ext cx="2627992" cy="12817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9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Національна кухня – невід'ємна складова культури народу. Українська кухня популярна в усьому світі. Вона відображає характер нашого народу.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1266" name="Picture 2" descr="11 українських страв, про які ми почали забувати | Соціальне Телебачення  Сумщи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30" y="1774903"/>
            <a:ext cx="4446876" cy="296168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Підручник  ст. </a:t>
            </a:r>
            <a:r>
              <a:rPr lang="uk-UA" sz="4400" b="1" dirty="0">
                <a:solidFill>
                  <a:srgbClr val="2F3242"/>
                </a:solidFill>
              </a:rPr>
              <a:t>78-79, </a:t>
            </a:r>
            <a:r>
              <a:rPr lang="uk-UA" sz="4400" b="1" dirty="0" smtClean="0">
                <a:solidFill>
                  <a:srgbClr val="2F3242"/>
                </a:solidFill>
              </a:rPr>
              <a:t>Підготувати </a:t>
            </a:r>
            <a:r>
              <a:rPr lang="uk-UA" sz="4400" b="1" dirty="0" err="1" smtClean="0">
                <a:solidFill>
                  <a:srgbClr val="2F3242"/>
                </a:solidFill>
              </a:rPr>
              <a:t>проєкт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3200" b="1" dirty="0">
                <a:solidFill>
                  <a:srgbClr val="2F3242"/>
                </a:solidFill>
              </a:rPr>
              <a:t>«Як з'явився перший вареник</a:t>
            </a:r>
            <a:r>
              <a:rPr lang="uk-UA" sz="3200" b="1" dirty="0" smtClean="0">
                <a:solidFill>
                  <a:srgbClr val="2F3242"/>
                </a:solidFill>
              </a:rPr>
              <a:t>?».</a:t>
            </a:r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Підготуйте мініпроєкт «Як з'явився перший вареник?». Відшукайте в додаткових джерелах інформацію про вареники. Звідки походить назва? Із чим їх ототожнювали наші предки? Яку форму вони мають? На що схожі?</a:t>
            </a:r>
            <a:endParaRPr lang="ru-RU" sz="32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Поміркуй, як ти розумієш словосполучення «Національна кухня»?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2144" y="4068847"/>
            <a:ext cx="10049774" cy="228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Українці – привітний і гостинний народ, який вміє нагодувати так, щоб щедрий стіл запам'ятався, змусив повернутися або спонукав гостей приготувати національні страви у себе вдома. Рецептів усіляких смаколиків у нас тисячі, адже навіть борщ у різних куточках країни готують абсолютно по-різному.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47" y="4873924"/>
            <a:ext cx="1813115" cy="1784105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12143" y="1322600"/>
            <a:ext cx="11904453" cy="8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Щоб цілком познайомитися із новою країною, важливо не тільки побачити її головні пам'ятки, а й спробувати національну кухню.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2143" y="2451281"/>
            <a:ext cx="11904453" cy="13529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Національна кухня </a:t>
            </a:r>
            <a:r>
              <a:rPr lang="uk-UA" sz="2400" dirty="0"/>
              <a:t>– невіддільна складова культури кожної країни. Це строкате дзеркало історії, кожен поворотний етап якої приносив (або забирав) нові продукти, смаки та техніки приготування.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4838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Подорожуємо кулінарною Україною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004" y="1243584"/>
            <a:ext cx="7956524" cy="544226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33416" y="1748504"/>
            <a:ext cx="223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Ситна північ України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223" y="2016799"/>
            <a:ext cx="620385" cy="60595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0813" y="2048118"/>
            <a:ext cx="910015" cy="6334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275" y="2016799"/>
            <a:ext cx="865398" cy="55102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5334000" y="4674584"/>
            <a:ext cx="3087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1D1D1B"/>
                </a:solidFill>
                <a:latin typeface="PTSansRegular"/>
              </a:rPr>
              <a:t>Рибний південь України</a:t>
            </a:r>
            <a:endParaRPr lang="uk-UA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9267" y="4975433"/>
            <a:ext cx="908650" cy="6912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2336" y="5043916"/>
            <a:ext cx="768815" cy="5129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884" y="5043916"/>
            <a:ext cx="756244" cy="52381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4" name="Прямоугольник 23"/>
          <p:cNvSpPr/>
          <p:nvPr/>
        </p:nvSpPr>
        <p:spPr>
          <a:xfrm>
            <a:off x="4794864" y="3034625"/>
            <a:ext cx="311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Страви центральної України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151" y="3373988"/>
            <a:ext cx="990232" cy="6616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3714" y="3374215"/>
            <a:ext cx="1118077" cy="67755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98" y="3422095"/>
            <a:ext cx="847505" cy="60274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31" name="Прямоугольник 30"/>
          <p:cNvSpPr/>
          <p:nvPr/>
        </p:nvSpPr>
        <p:spPr>
          <a:xfrm>
            <a:off x="8421624" y="2849959"/>
            <a:ext cx="249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Страви східної України</a:t>
            </a:r>
          </a:p>
        </p:txBody>
      </p:sp>
      <p:pic>
        <p:nvPicPr>
          <p:cNvPr id="1024" name="Рисунок 102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636" y="3213667"/>
            <a:ext cx="778955" cy="524157"/>
          </a:xfrm>
          <a:prstGeom prst="rect">
            <a:avLst/>
          </a:prstGeom>
        </p:spPr>
      </p:pic>
      <p:pic>
        <p:nvPicPr>
          <p:cNvPr id="1027" name="Рисунок 102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305" y="3241540"/>
            <a:ext cx="749223" cy="440127"/>
          </a:xfrm>
          <a:prstGeom prst="rect">
            <a:avLst/>
          </a:prstGeom>
        </p:spPr>
      </p:pic>
      <p:pic>
        <p:nvPicPr>
          <p:cNvPr id="1028" name="Рисунок 102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6516" y="3185055"/>
            <a:ext cx="826991" cy="58700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29" name="Прямоугольник 1028"/>
          <p:cNvSpPr/>
          <p:nvPr/>
        </p:nvSpPr>
        <p:spPr>
          <a:xfrm>
            <a:off x="1623191" y="225492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Західна Україна: стіл ломиться від різноманітності!</a:t>
            </a:r>
          </a:p>
        </p:txBody>
      </p:sp>
      <p:pic>
        <p:nvPicPr>
          <p:cNvPr id="1030" name="Рисунок 102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93084" y="3140239"/>
            <a:ext cx="1002154" cy="56371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1" name="Рисунок 1030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627" y="3140239"/>
            <a:ext cx="919203" cy="57393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2" name="Рисунок 10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9265" y="3117955"/>
            <a:ext cx="1177753" cy="56371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300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4" grpId="0"/>
      <p:bldP spid="31" grpId="0"/>
      <p:bldP spid="10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54100" y="1288918"/>
            <a:ext cx="974750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Назвіть страви української кухні.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54100" y="2049538"/>
            <a:ext cx="9747504" cy="58521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з них є найпопулярнішими?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54100" y="2810158"/>
            <a:ext cx="974750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з них є вашими улюбленими?</a:t>
            </a:r>
          </a:p>
        </p:txBody>
      </p:sp>
      <p:pic>
        <p:nvPicPr>
          <p:cNvPr id="4098" name="Picture 2" descr="Постные вареники с картошкой и солеными огурцами - На Кухн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835954"/>
            <a:ext cx="3511296" cy="253741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Борщ с чесноком пошаговый рецепт быстро и просто от Ирины Наумовой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16510" y="3803214"/>
            <a:ext cx="3276274" cy="253741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Чесночные ароматные пампушки – пошаговый рецепт с фотографиями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4999" y="3811849"/>
            <a:ext cx="3721609" cy="252014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64729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ст.78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758383"/>
            <a:ext cx="74772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Популя́рний</a:t>
            </a:r>
            <a:r>
              <a:rPr lang="uk-UA" sz="4800" dirty="0">
                <a:solidFill>
                  <a:srgbClr val="FF0000"/>
                </a:solidFill>
              </a:rPr>
              <a:t> </a:t>
            </a:r>
            <a:r>
              <a:rPr lang="uk-UA" sz="4800" dirty="0"/>
              <a:t>— той, що став загальновідомим, здобув загальне визнання, схвалення.</a:t>
            </a:r>
          </a:p>
        </p:txBody>
      </p:sp>
    </p:spTree>
    <p:extLst>
      <p:ext uri="{BB962C8B-B14F-4D97-AF65-F5344CB8AC3E}">
        <p14:creationId xmlns:p14="http://schemas.microsoft.com/office/powerpoint/2010/main" val="2008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Які страви є традиційними у святкуванні Різдва, Великодня?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5448" y="1288918"/>
            <a:ext cx="11850624" cy="185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У Святвечір напередодні Різдва вся родина збирається за Святою вечерею. На столі обов'язково мають бути пісні страви, кожна з яких має особливе значення. Чіткого переліку немає. Але обов'язковими стравами є: кутя, узвар, борщ, вареники та випічка.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259" y="4333346"/>
            <a:ext cx="3508610" cy="233907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5124" name="Picture 4" descr="Кутя на Різдво - простий рецепт з фото куті на Святий вечір з пшениці |  СЬОГОДНІ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703" y="3314327"/>
            <a:ext cx="3318796" cy="22159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29" y="3311379"/>
            <a:ext cx="4123238" cy="227127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10601</TotalTime>
  <Words>705</Words>
  <Application>Microsoft Office PowerPoint</Application>
  <PresentationFormat>Широкоэкранный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PTSansRegular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1985</cp:revision>
  <dcterms:created xsi:type="dcterms:W3CDTF">2018-01-05T16:38:53Z</dcterms:created>
  <dcterms:modified xsi:type="dcterms:W3CDTF">2022-04-04T05:53:17Z</dcterms:modified>
</cp:coreProperties>
</file>