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409" r:id="rId3"/>
    <p:sldId id="2405" r:id="rId4"/>
    <p:sldId id="2406" r:id="rId5"/>
    <p:sldId id="2414" r:id="rId6"/>
    <p:sldId id="2413" r:id="rId7"/>
    <p:sldId id="2417" r:id="rId8"/>
    <p:sldId id="267" r:id="rId9"/>
    <p:sldId id="2416" r:id="rId10"/>
    <p:sldId id="2419" r:id="rId11"/>
    <p:sldId id="2418" r:id="rId12"/>
    <p:sldId id="2421" r:id="rId13"/>
    <p:sldId id="2420" r:id="rId14"/>
    <p:sldId id="2423" r:id="rId15"/>
    <p:sldId id="2422" r:id="rId16"/>
    <p:sldId id="2424" r:id="rId17"/>
    <p:sldId id="2425" r:id="rId18"/>
    <p:sldId id="241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3242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F065B958-BBFA-4E0C-A824-461052B9CA57}"/>
    <pc:docChg chg="undo custSel delSld modSld">
      <pc:chgData name="Виктория Мешковая" userId="30cc52346335888d" providerId="LiveId" clId="{F065B958-BBFA-4E0C-A824-461052B9CA57}" dt="2021-05-08T08:32:21.435" v="22"/>
      <pc:docMkLst>
        <pc:docMk/>
      </pc:docMkLst>
      <pc:sldChg chg="addSp delSp modSp mod">
        <pc:chgData name="Виктория Мешковая" userId="30cc52346335888d" providerId="LiveId" clId="{F065B958-BBFA-4E0C-A824-461052B9CA57}" dt="2021-05-08T08:31:25.525" v="8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F065B958-BBFA-4E0C-A824-461052B9CA57}" dt="2021-05-08T08:31:25.525" v="8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F065B958-BBFA-4E0C-A824-461052B9CA57}" dt="2021-05-08T08:31:22.854" v="7" actId="1076"/>
          <ac:picMkLst>
            <pc:docMk/>
            <pc:sldMk cId="302857040" sldId="258"/>
            <ac:picMk id="7" creationId="{44D5AD3F-CD97-4A28-852E-4F0F5A19AC6E}"/>
          </ac:picMkLst>
        </pc:picChg>
        <pc:picChg chg="del">
          <ac:chgData name="Виктория Мешковая" userId="30cc52346335888d" providerId="LiveId" clId="{F065B958-BBFA-4E0C-A824-461052B9CA57}" dt="2021-05-08T08:31:17.573" v="3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addSp delSp modSp mod">
        <pc:chgData name="Виктория Мешковая" userId="30cc52346335888d" providerId="LiveId" clId="{F065B958-BBFA-4E0C-A824-461052B9CA57}" dt="2021-05-08T08:32:05.232" v="18" actId="20577"/>
        <pc:sldMkLst>
          <pc:docMk/>
          <pc:sldMk cId="707442280" sldId="267"/>
        </pc:sldMkLst>
        <pc:spChg chg="add mod">
          <ac:chgData name="Виктория Мешковая" userId="30cc52346335888d" providerId="LiveId" clId="{F065B958-BBFA-4E0C-A824-461052B9CA57}" dt="2021-05-08T08:32:05.232" v="18" actId="20577"/>
          <ac:spMkLst>
            <pc:docMk/>
            <pc:sldMk cId="707442280" sldId="267"/>
            <ac:spMk id="7" creationId="{84E677D0-9B2C-41D2-810B-EA80BC6C9E93}"/>
          </ac:spMkLst>
        </pc:spChg>
        <pc:spChg chg="del mod">
          <ac:chgData name="Виктория Мешковая" userId="30cc52346335888d" providerId="LiveId" clId="{F065B958-BBFA-4E0C-A824-461052B9CA57}" dt="2021-05-08T08:32:01.420" v="17" actId="478"/>
          <ac:spMkLst>
            <pc:docMk/>
            <pc:sldMk cId="707442280" sldId="267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37.714" v="2" actId="2696"/>
        <pc:sldMkLst>
          <pc:docMk/>
          <pc:sldMk cId="1138614991" sldId="300"/>
        </pc:sldMkLst>
      </pc:sldChg>
      <pc:sldChg chg="addSp delSp modSp mod">
        <pc:chgData name="Виктория Мешковая" userId="30cc52346335888d" providerId="LiveId" clId="{F065B958-BBFA-4E0C-A824-461052B9CA57}" dt="2021-05-08T08:31:55.806" v="15" actId="21"/>
        <pc:sldMkLst>
          <pc:docMk/>
          <pc:sldMk cId="3946417965" sldId="323"/>
        </pc:sldMkLst>
        <pc:spChg chg="add del mod">
          <ac:chgData name="Виктория Мешковая" userId="30cc52346335888d" providerId="LiveId" clId="{F065B958-BBFA-4E0C-A824-461052B9CA57}" dt="2021-05-08T08:31:55.806" v="15" actId="21"/>
          <ac:spMkLst>
            <pc:docMk/>
            <pc:sldMk cId="3946417965" sldId="323"/>
            <ac:spMk id="5" creationId="{00000000-0000-0000-0000-000000000000}"/>
          </ac:spMkLst>
        </pc:spChg>
      </pc:sldChg>
      <pc:sldChg chg="modSp mod">
        <pc:chgData name="Виктория Мешковая" userId="30cc52346335888d" providerId="LiveId" clId="{F065B958-BBFA-4E0C-A824-461052B9CA57}" dt="2021-05-08T08:32:14.626" v="20" actId="14100"/>
        <pc:sldMkLst>
          <pc:docMk/>
          <pc:sldMk cId="3870262881" sldId="606"/>
        </pc:sldMkLst>
        <pc:spChg chg="mod">
          <ac:chgData name="Виктория Мешковая" userId="30cc52346335888d" providerId="LiveId" clId="{F065B958-BBFA-4E0C-A824-461052B9CA57}" dt="2021-05-08T08:32:14.626" v="20" actId="14100"/>
          <ac:spMkLst>
            <pc:docMk/>
            <pc:sldMk cId="3870262881" sldId="606"/>
            <ac:spMk id="5" creationId="{00000000-0000-0000-0000-000000000000}"/>
          </ac:spMkLst>
        </pc:spChg>
      </pc:sldChg>
      <pc:sldChg chg="addSp delSp modSp mod">
        <pc:chgData name="Виктория Мешковая" userId="30cc52346335888d" providerId="LiveId" clId="{F065B958-BBFA-4E0C-A824-461052B9CA57}" dt="2021-05-08T08:32:21.435" v="22"/>
        <pc:sldMkLst>
          <pc:docMk/>
          <pc:sldMk cId="3709403825" sldId="669"/>
        </pc:sldMkLst>
        <pc:spChg chg="add mod">
          <ac:chgData name="Виктория Мешковая" userId="30cc52346335888d" providerId="LiveId" clId="{F065B958-BBFA-4E0C-A824-461052B9CA57}" dt="2021-05-08T08:32:21.435" v="22"/>
          <ac:spMkLst>
            <pc:docMk/>
            <pc:sldMk cId="3709403825" sldId="669"/>
            <ac:spMk id="7" creationId="{2F412BF0-28A9-4C61-BDF5-B9E06DBD0ABF}"/>
          </ac:spMkLst>
        </pc:spChg>
        <pc:spChg chg="del">
          <ac:chgData name="Виктория Мешковая" userId="30cc52346335888d" providerId="LiveId" clId="{F065B958-BBFA-4E0C-A824-461052B9CA57}" dt="2021-05-08T08:32:18.397" v="21" actId="478"/>
          <ac:spMkLst>
            <pc:docMk/>
            <pc:sldMk cId="3709403825" sldId="669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11.948" v="0" actId="2696"/>
        <pc:sldMkLst>
          <pc:docMk/>
          <pc:sldMk cId="2713296088" sldId="1299"/>
        </pc:sldMkLst>
      </pc:sldChg>
      <pc:sldChg chg="modSp mod">
        <pc:chgData name="Виктория Мешковая" userId="30cc52346335888d" providerId="LiveId" clId="{F065B958-BBFA-4E0C-A824-461052B9CA57}" dt="2021-05-08T08:31:42.929" v="12" actId="20577"/>
        <pc:sldMkLst>
          <pc:docMk/>
          <pc:sldMk cId="2402935759" sldId="1300"/>
        </pc:sldMkLst>
        <pc:spChg chg="mod">
          <ac:chgData name="Виктория Мешковая" userId="30cc52346335888d" providerId="LiveId" clId="{F065B958-BBFA-4E0C-A824-461052B9CA57}" dt="2021-05-08T08:31:42.929" v="12" actId="20577"/>
          <ac:spMkLst>
            <pc:docMk/>
            <pc:sldMk cId="2402935759" sldId="1300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25.860" v="1" actId="2696"/>
        <pc:sldMkLst>
          <pc:docMk/>
          <pc:sldMk cId="141692548" sldId="1301"/>
        </pc:sldMkLst>
      </pc:sldChg>
    </pc:docChg>
  </pc:docChgLst>
  <pc:docChgLst>
    <pc:chgData name="Виктория Мешковая" userId="30cc52346335888d" providerId="LiveId" clId="{90315250-D628-4EA4-810D-C9DE686823CD}"/>
    <pc:docChg chg="custSel addSld delSld modSld delMainMaster">
      <pc:chgData name="Виктория Мешковая" userId="30cc52346335888d" providerId="LiveId" clId="{90315250-D628-4EA4-810D-C9DE686823CD}" dt="2021-07-08T11:09:36.505" v="115" actId="207"/>
      <pc:docMkLst>
        <pc:docMk/>
      </pc:docMkLst>
      <pc:sldChg chg="addSp delSp modSp mod">
        <pc:chgData name="Виктория Мешковая" userId="30cc52346335888d" providerId="LiveId" clId="{90315250-D628-4EA4-810D-C9DE686823CD}" dt="2021-07-08T11:09:36.505" v="115" actId="207"/>
        <pc:sldMkLst>
          <pc:docMk/>
          <pc:sldMk cId="3946417965" sldId="323"/>
        </pc:sldMkLst>
        <pc:spChg chg="mod">
          <ac:chgData name="Виктория Мешковая" userId="30cc52346335888d" providerId="LiveId" clId="{90315250-D628-4EA4-810D-C9DE686823CD}" dt="2021-07-08T11:09:36.505" v="115" actId="207"/>
          <ac:spMkLst>
            <pc:docMk/>
            <pc:sldMk cId="3946417965" sldId="323"/>
            <ac:spMk id="8" creationId="{00000000-0000-0000-0000-000000000000}"/>
          </ac:spMkLst>
        </pc:spChg>
        <pc:spChg chg="del">
          <ac:chgData name="Виктория Мешковая" userId="30cc52346335888d" providerId="LiveId" clId="{90315250-D628-4EA4-810D-C9DE686823CD}" dt="2021-07-08T11:07:51.186" v="101" actId="478"/>
          <ac:spMkLst>
            <pc:docMk/>
            <pc:sldMk cId="3946417965" sldId="323"/>
            <ac:spMk id="10" creationId="{00000000-0000-0000-0000-000000000000}"/>
          </ac:spMkLst>
        </pc:spChg>
        <pc:picChg chg="del">
          <ac:chgData name="Виктория Мешковая" userId="30cc52346335888d" providerId="LiveId" clId="{90315250-D628-4EA4-810D-C9DE686823CD}" dt="2021-07-08T11:08:44.113" v="103" actId="478"/>
          <ac:picMkLst>
            <pc:docMk/>
            <pc:sldMk cId="3946417965" sldId="32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2.177" v="104" actId="478"/>
          <ac:picMkLst>
            <pc:docMk/>
            <pc:sldMk cId="3946417965" sldId="323"/>
            <ac:picMk id="12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3" v="105" actId="478"/>
          <ac:picMkLst>
            <pc:docMk/>
            <pc:sldMk cId="3946417965" sldId="323"/>
            <ac:picMk id="13" creationId="{00000000-0000-0000-0000-000000000000}"/>
          </ac:picMkLst>
        </pc:picChg>
        <pc:picChg chg="add mod">
          <ac:chgData name="Виктория Мешковая" userId="30cc52346335888d" providerId="LiveId" clId="{90315250-D628-4EA4-810D-C9DE686823CD}" dt="2021-07-08T11:09:23.077" v="111" actId="14100"/>
          <ac:picMkLst>
            <pc:docMk/>
            <pc:sldMk cId="3946417965" sldId="323"/>
            <ac:picMk id="4098" creationId="{16A985E1-1C04-4DDF-A3A6-C9736BFCA2A7}"/>
          </ac:picMkLst>
        </pc:picChg>
      </pc:sldChg>
      <pc:sldChg chg="del">
        <pc:chgData name="Виктория Мешковая" userId="30cc52346335888d" providerId="LiveId" clId="{90315250-D628-4EA4-810D-C9DE686823CD}" dt="2021-07-08T10:56:12.867" v="0" actId="2696"/>
        <pc:sldMkLst>
          <pc:docMk/>
          <pc:sldMk cId="1074175819" sldId="1654"/>
        </pc:sldMkLst>
      </pc:sldChg>
      <pc:sldChg chg="del">
        <pc:chgData name="Виктория Мешковая" userId="30cc52346335888d" providerId="LiveId" clId="{90315250-D628-4EA4-810D-C9DE686823CD}" dt="2021-07-08T10:59:37.299" v="24" actId="2696"/>
        <pc:sldMkLst>
          <pc:docMk/>
          <pc:sldMk cId="3827855283" sldId="2217"/>
        </pc:sldMkLst>
      </pc:sldChg>
      <pc:sldChg chg="addSp delSp modSp del mod delAnim modAnim">
        <pc:chgData name="Виктория Мешковая" userId="30cc52346335888d" providerId="LiveId" clId="{90315250-D628-4EA4-810D-C9DE686823CD}" dt="2021-07-08T11:05:08.802" v="83" actId="2696"/>
        <pc:sldMkLst>
          <pc:docMk/>
          <pc:sldMk cId="3973521957" sldId="2403"/>
        </pc:sldMkLst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13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4" creationId="{F5FA60FB-B5D6-4939-8159-3534042C527B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5" creationId="{4AE687DD-552B-4E6F-A061-7E844DFBF23C}"/>
          </ac:spMkLst>
        </pc:spChg>
        <pc:spChg chg="add mod">
          <ac:chgData name="Виктория Мешковая" userId="30cc52346335888d" providerId="LiveId" clId="{90315250-D628-4EA4-810D-C9DE686823CD}" dt="2021-07-08T10:59:21.863" v="19" actId="1076"/>
          <ac:spMkLst>
            <pc:docMk/>
            <pc:sldMk cId="3973521957" sldId="2403"/>
            <ac:spMk id="16" creationId="{7EF2DD4F-478F-49E6-A1AE-D55E98CB5FD6}"/>
          </ac:spMkLst>
        </pc:spChg>
        <pc:spChg chg="add mod">
          <ac:chgData name="Виктория Мешковая" userId="30cc52346335888d" providerId="LiveId" clId="{90315250-D628-4EA4-810D-C9DE686823CD}" dt="2021-07-08T10:59:26.318" v="21" actId="1076"/>
          <ac:spMkLst>
            <pc:docMk/>
            <pc:sldMk cId="3973521957" sldId="2403"/>
            <ac:spMk id="17" creationId="{3ABB324B-2007-4C40-BFD4-8A5A30B3F1D2}"/>
          </ac:spMkLst>
        </pc:spChg>
        <pc:spChg chg="add mod">
          <ac:chgData name="Виктория Мешковая" userId="30cc52346335888d" providerId="LiveId" clId="{90315250-D628-4EA4-810D-C9DE686823CD}" dt="2021-07-08T10:59:29.622" v="22" actId="1076"/>
          <ac:spMkLst>
            <pc:docMk/>
            <pc:sldMk cId="3973521957" sldId="2403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21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24.478" v="20" actId="1076"/>
          <ac:spMkLst>
            <pc:docMk/>
            <pc:sldMk cId="3973521957" sldId="2403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0:58:39.097" v="5" actId="478"/>
          <ac:picMkLst>
            <pc:docMk/>
            <pc:sldMk cId="3973521957" sldId="2403"/>
            <ac:picMk id="9" creationId="{531C86E4-FE23-49CE-94C8-AC347FAC2740}"/>
          </ac:picMkLst>
        </pc:picChg>
        <pc:picChg chg="add del mod">
          <ac:chgData name="Виктория Мешковая" userId="30cc52346335888d" providerId="LiveId" clId="{90315250-D628-4EA4-810D-C9DE686823CD}" dt="2021-07-08T10:58:38.320" v="4" actId="478"/>
          <ac:picMkLst>
            <pc:docMk/>
            <pc:sldMk cId="3973521957" sldId="2403"/>
            <ac:picMk id="10" creationId="{64F97A79-EB66-4511-B067-822ADD4BAD4A}"/>
          </ac:picMkLst>
        </pc:picChg>
        <pc:picChg chg="del">
          <ac:chgData name="Виктория Мешковая" userId="30cc52346335888d" providerId="LiveId" clId="{90315250-D628-4EA4-810D-C9DE686823CD}" dt="2021-07-08T10:58:26.157" v="2" actId="478"/>
          <ac:picMkLst>
            <pc:docMk/>
            <pc:sldMk cId="3973521957" sldId="240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0:58:25.071" v="1" actId="478"/>
          <ac:picMkLst>
            <pc:docMk/>
            <pc:sldMk cId="3973521957" sldId="2403"/>
            <ac:picMk id="12" creationId="{00000000-0000-0000-0000-000000000000}"/>
          </ac:picMkLst>
        </pc:picChg>
        <pc:picChg chg="add del mod">
          <ac:chgData name="Виктория Мешковая" userId="30cc52346335888d" providerId="LiveId" clId="{90315250-D628-4EA4-810D-C9DE686823CD}" dt="2021-07-08T10:59:31.130" v="23" actId="478"/>
          <ac:picMkLst>
            <pc:docMk/>
            <pc:sldMk cId="3973521957" sldId="2403"/>
            <ac:picMk id="19" creationId="{B52862A9-4F59-4147-B9BF-F0858D09CCC0}"/>
          </ac:picMkLst>
        </pc:picChg>
        <pc:picChg chg="add del mod">
          <ac:chgData name="Виктория Мешковая" userId="30cc52346335888d" providerId="LiveId" clId="{90315250-D628-4EA4-810D-C9DE686823CD}" dt="2021-07-08T10:58:40.338" v="6" actId="478"/>
          <ac:picMkLst>
            <pc:docMk/>
            <pc:sldMk cId="3973521957" sldId="2403"/>
            <ac:picMk id="20" creationId="{1DC915BC-B047-42D6-B25C-E029A2182A1A}"/>
          </ac:picMkLst>
        </pc:picChg>
      </pc:sldChg>
      <pc:sldChg chg="addSp delSp modSp add del mod">
        <pc:chgData name="Виктория Мешковая" userId="30cc52346335888d" providerId="LiveId" clId="{90315250-D628-4EA4-810D-C9DE686823CD}" dt="2021-07-08T11:05:12.411" v="84" actId="2696"/>
        <pc:sldMkLst>
          <pc:docMk/>
          <pc:sldMk cId="2375827678" sldId="2404"/>
        </pc:sldMkLst>
        <pc:spChg chg="add mod">
          <ac:chgData name="Виктория Мешковая" userId="30cc52346335888d" providerId="LiveId" clId="{90315250-D628-4EA4-810D-C9DE686823CD}" dt="2021-07-08T11:02:08.398" v="50" actId="1076"/>
          <ac:spMkLst>
            <pc:docMk/>
            <pc:sldMk cId="2375827678" sldId="2404"/>
            <ac:spMk id="12" creationId="{1CA8A305-7163-4B05-98C0-D4FFA1FC2A15}"/>
          </ac:spMkLst>
        </pc:spChg>
        <pc:spChg chg="add mod">
          <ac:chgData name="Виктория Мешковая" userId="30cc52346335888d" providerId="LiveId" clId="{90315250-D628-4EA4-810D-C9DE686823CD}" dt="2021-07-08T11:02:12.702" v="52" actId="1076"/>
          <ac:spMkLst>
            <pc:docMk/>
            <pc:sldMk cId="2375827678" sldId="2404"/>
            <ac:spMk id="13" creationId="{75C32648-6EF3-43F0-A0E3-6A9D8C0BBF0B}"/>
          </ac:spMkLst>
        </pc:spChg>
        <pc:spChg chg="del mod">
          <ac:chgData name="Виктория Мешковая" userId="30cc52346335888d" providerId="LiveId" clId="{90315250-D628-4EA4-810D-C9DE686823CD}" dt="2021-07-08T11:01:10.036" v="32" actId="478"/>
          <ac:spMkLst>
            <pc:docMk/>
            <pc:sldMk cId="2375827678" sldId="2404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1:27.006" v="38" actId="1076"/>
          <ac:spMkLst>
            <pc:docMk/>
            <pc:sldMk cId="2375827678" sldId="2404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1:29.406" v="39" actId="1076"/>
          <ac:spMkLst>
            <pc:docMk/>
            <pc:sldMk cId="2375827678" sldId="2404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2:15.374" v="53" actId="1076"/>
          <ac:spMkLst>
            <pc:docMk/>
            <pc:sldMk cId="2375827678" sldId="2404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1:31.102" v="40" actId="1076"/>
          <ac:spMkLst>
            <pc:docMk/>
            <pc:sldMk cId="2375827678" sldId="2404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1:01:36.757" v="42" actId="21"/>
          <ac:spMkLst>
            <pc:docMk/>
            <pc:sldMk cId="2375827678" sldId="2404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2:05.150" v="49" actId="1076"/>
          <ac:picMkLst>
            <pc:docMk/>
            <pc:sldMk cId="2375827678" sldId="2404"/>
            <ac:picMk id="1026" creationId="{8F916BDC-ED27-4604-9CBD-67490E841171}"/>
          </ac:picMkLst>
        </pc:picChg>
      </pc:sldChg>
      <pc:sldChg chg="addSp delSp modSp add mod modAnim">
        <pc:chgData name="Виктория Мешковая" userId="30cc52346335888d" providerId="LiveId" clId="{90315250-D628-4EA4-810D-C9DE686823CD}" dt="2021-07-08T11:05:01.831" v="82"/>
        <pc:sldMkLst>
          <pc:docMk/>
          <pc:sldMk cId="1480024913" sldId="2405"/>
        </pc:sldMkLst>
        <pc:spChg chg="del">
          <ac:chgData name="Виктория Мешковая" userId="30cc52346335888d" providerId="LiveId" clId="{90315250-D628-4EA4-810D-C9DE686823CD}" dt="2021-07-08T11:03:06.385" v="60" actId="478"/>
          <ac:spMkLst>
            <pc:docMk/>
            <pc:sldMk cId="1480024913" sldId="2405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4:47.997" v="79" actId="1076"/>
          <ac:spMkLst>
            <pc:docMk/>
            <pc:sldMk cId="1480024913" sldId="2405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3:43.686" v="69" actId="1076"/>
          <ac:spMkLst>
            <pc:docMk/>
            <pc:sldMk cId="1480024913" sldId="2405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3:51.830" v="72" actId="1076"/>
          <ac:spMkLst>
            <pc:docMk/>
            <pc:sldMk cId="1480024913" sldId="2405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3:46.791" v="70" actId="1076"/>
          <ac:spMkLst>
            <pc:docMk/>
            <pc:sldMk cId="1480024913" sldId="2405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3:49.446" v="71" actId="1076"/>
          <ac:spMkLst>
            <pc:docMk/>
            <pc:sldMk cId="1480024913" sldId="2405"/>
            <ac:spMk id="22" creationId="{6DCE2F6C-A1BB-4134-82CD-4B9A162F784A}"/>
          </ac:spMkLst>
        </pc:spChg>
        <pc:picChg chg="add mod">
          <ac:chgData name="Виктория Мешковая" userId="30cc52346335888d" providerId="LiveId" clId="{90315250-D628-4EA4-810D-C9DE686823CD}" dt="2021-07-08T11:03:19.432" v="66" actId="167"/>
          <ac:picMkLst>
            <pc:docMk/>
            <pc:sldMk cId="1480024913" sldId="2405"/>
            <ac:picMk id="2050" creationId="{DE2B6217-1477-4FE0-9D18-79E1B16516C6}"/>
          </ac:picMkLst>
        </pc:picChg>
        <pc:picChg chg="add mod">
          <ac:chgData name="Виктория Мешковая" userId="30cc52346335888d" providerId="LiveId" clId="{90315250-D628-4EA4-810D-C9DE686823CD}" dt="2021-07-08T11:04:56.661" v="81" actId="1076"/>
          <ac:picMkLst>
            <pc:docMk/>
            <pc:sldMk cId="1480024913" sldId="2405"/>
            <ac:picMk id="2052" creationId="{BBA63049-2B06-4A7B-BBC7-51926F5DD12D}"/>
          </ac:picMkLst>
        </pc:picChg>
      </pc:sldChg>
      <pc:sldChg chg="addSp delSp modSp add mod">
        <pc:chgData name="Виктория Мешковая" userId="30cc52346335888d" providerId="LiveId" clId="{90315250-D628-4EA4-810D-C9DE686823CD}" dt="2021-07-08T11:06:08.662" v="100" actId="1076"/>
        <pc:sldMkLst>
          <pc:docMk/>
          <pc:sldMk cId="4138342087" sldId="2406"/>
        </pc:sldMkLst>
        <pc:spChg chg="add mod">
          <ac:chgData name="Виктория Мешковая" userId="30cc52346335888d" providerId="LiveId" clId="{90315250-D628-4EA4-810D-C9DE686823CD}" dt="2021-07-08T11:06:08.662" v="100" actId="1076"/>
          <ac:spMkLst>
            <pc:docMk/>
            <pc:sldMk cId="4138342087" sldId="2406"/>
            <ac:spMk id="13" creationId="{F47F7CB3-0EB5-4559-902E-442E83270732}"/>
          </ac:spMkLst>
        </pc:spChg>
        <pc:spChg chg="del">
          <ac:chgData name="Виктория Мешковая" userId="30cc52346335888d" providerId="LiveId" clId="{90315250-D628-4EA4-810D-C9DE686823CD}" dt="2021-07-08T11:05:22.319" v="86" actId="21"/>
          <ac:spMkLst>
            <pc:docMk/>
            <pc:sldMk cId="4138342087" sldId="2406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5:56.775" v="95" actId="478"/>
          <ac:picMkLst>
            <pc:docMk/>
            <pc:sldMk cId="4138342087" sldId="2406"/>
            <ac:picMk id="12" creationId="{8C5744F4-6216-4CDD-9595-2D6D1E57986F}"/>
          </ac:picMkLst>
        </pc:picChg>
        <pc:picChg chg="mod">
          <ac:chgData name="Виктория Мешковая" userId="30cc52346335888d" providerId="LiveId" clId="{90315250-D628-4EA4-810D-C9DE686823CD}" dt="2021-07-08T11:05:38.392" v="93" actId="1076"/>
          <ac:picMkLst>
            <pc:docMk/>
            <pc:sldMk cId="4138342087" sldId="2406"/>
            <ac:picMk id="2050" creationId="{DE2B6217-1477-4FE0-9D18-79E1B16516C6}"/>
          </ac:picMkLst>
        </pc:picChg>
        <pc:picChg chg="del">
          <ac:chgData name="Виктория Мешковая" userId="30cc52346335888d" providerId="LiveId" clId="{90315250-D628-4EA4-810D-C9DE686823CD}" dt="2021-07-08T11:05:22.319" v="86" actId="21"/>
          <ac:picMkLst>
            <pc:docMk/>
            <pc:sldMk cId="4138342087" sldId="2406"/>
            <ac:picMk id="2052" creationId="{BBA63049-2B06-4A7B-BBC7-51926F5DD12D}"/>
          </ac:picMkLst>
        </pc:picChg>
        <pc:picChg chg="add mod">
          <ac:chgData name="Виктория Мешковая" userId="30cc52346335888d" providerId="LiveId" clId="{90315250-D628-4EA4-810D-C9DE686823CD}" dt="2021-07-08T11:06:05.487" v="99" actId="167"/>
          <ac:picMkLst>
            <pc:docMk/>
            <pc:sldMk cId="4138342087" sldId="2406"/>
            <ac:picMk id="3074" creationId="{586F9508-DC2D-4E6D-84A7-B7C21E7A1DE5}"/>
          </ac:picMkLst>
        </pc:picChg>
      </pc:sldChg>
      <pc:sldMasterChg chg="del delSldLayout">
        <pc:chgData name="Виктория Мешковая" userId="30cc52346335888d" providerId="LiveId" clId="{90315250-D628-4EA4-810D-C9DE686823CD}" dt="2021-07-08T10:59:37.299" v="24" actId="2696"/>
        <pc:sldMasterMkLst>
          <pc:docMk/>
          <pc:sldMasterMk cId="2377582913" sldId="2147483660"/>
        </pc:sldMasterMkLst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045292147" sldId="2147483661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904401360" sldId="2147483662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792439789" sldId="2147483663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819991219" sldId="2147483664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951984424" sldId="2147483665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699493088" sldId="2147483666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178647525" sldId="2147483667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511107325" sldId="2147483668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814816653" sldId="2147483669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686246817" sldId="2147483670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010061172" sldId="2147483671"/>
          </pc:sldLayoutMkLst>
        </pc:sldLayoutChg>
      </pc:sldMasterChg>
    </pc:docChg>
  </pc:docChgLst>
  <pc:docChgLst>
    <pc:chgData name="Виктория Мешковая" userId="30cc52346335888d" providerId="LiveId" clId="{C2719B85-EC11-4012-A7FC-1032B2496932}"/>
    <pc:docChg chg="delSld">
      <pc:chgData name="Виктория Мешковая" userId="30cc52346335888d" providerId="LiveId" clId="{C2719B85-EC11-4012-A7FC-1032B2496932}" dt="2021-07-03T17:07:04.117" v="0" actId="47"/>
      <pc:docMkLst>
        <pc:docMk/>
      </pc:docMkLst>
      <pc:sldChg chg="del">
        <pc:chgData name="Виктория Мешковая" userId="30cc52346335888d" providerId="LiveId" clId="{C2719B85-EC11-4012-A7FC-1032B2496932}" dt="2021-07-03T17:07:04.117" v="0" actId="47"/>
        <pc:sldMkLst>
          <pc:docMk/>
          <pc:sldMk cId="3870262881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28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№126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2" name="Picture 2" descr="C:\Users\user\Desktop\математика\Новая папка\діти  та школа для презентац\10885493.jpg">
            <a:extLst>
              <a:ext uri="{FF2B5EF4-FFF2-40B4-BE49-F238E27FC236}">
                <a16:creationId xmlns:a16="http://schemas.microsoft.com/office/drawing/2014/main" id="{152B7837-FB98-408D-B8EA-BA67DFAA6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15549" y="3870784"/>
            <a:ext cx="2797400" cy="26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944842" y="44002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842054" y="50662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13.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02935" y="1562460"/>
            <a:ext cx="67528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багатоцифрових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чисел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розрядні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виду 925:20, 287:30.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за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виразами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400332" y="1325325"/>
            <a:ext cx="9360555" cy="14871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Знайди два числа, сума яких 100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одне в 4 рази більше за друге.</a:t>
            </a:r>
            <a:endParaRPr lang="ru-RU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9B204F0-9437-423F-A849-66FD517A7D91}"/>
              </a:ext>
            </a:extLst>
          </p:cNvPr>
          <p:cNvSpPr/>
          <p:nvPr/>
        </p:nvSpPr>
        <p:spPr>
          <a:xfrm>
            <a:off x="3388951" y="3451721"/>
            <a:ext cx="42918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709E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+ 80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278" y="2812473"/>
            <a:ext cx="3657059" cy="36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456401"/>
            <a:ext cx="10679786" cy="1729943"/>
          </a:xfrm>
          <a:prstGeom prst="doubleWave">
            <a:avLst>
              <a:gd name="adj1" fmla="val 1545"/>
              <a:gd name="adj2" fmla="val -1895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Із 640 троянд потрібно скласти однакову кількість букетів по 7 і 9 квіток. Скільки потрібно троянд для букетів по 7 квіток? по 9 квіток?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7+9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377638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потрібно для двох букетів;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640:16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37621" y="435381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=40(б.)вийде кожного виду;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40·7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85876" y="4941266"/>
            <a:ext cx="646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=280(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для букетів по 7 квіток;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612286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D4F959-951C-4208-B3CF-D47DA924CEB7}"/>
                  </a:ext>
                </a:extLst>
              </p:cNvPr>
              <p:cNvSpPr txBox="1"/>
              <p:nvPr/>
            </p:nvSpPr>
            <p:spPr>
              <a:xfrm>
                <a:off x="2294905" y="5537594"/>
                <a:ext cx="2455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800" i="1" spc="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14:m>
                  <m:oMath xmlns:m="http://schemas.openxmlformats.org/officeDocument/2006/math">
                    <m:r>
                      <a:rPr lang="uk-UA" sz="2800" i="1" spc="3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</m:oMath>
                </a14:m>
                <a:r>
                  <a:rPr lang="uk-UA" sz="2800" i="1" spc="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75D4F959-951C-4208-B3CF-D47DA924C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05" y="5537594"/>
                <a:ext cx="245528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4963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537594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=360(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609492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 та 360 квіток. </a:t>
            </a:r>
          </a:p>
        </p:txBody>
      </p:sp>
      <p:pic>
        <p:nvPicPr>
          <p:cNvPr id="1026" name="Picture 2" descr="Как нарисовать букет цветов для ма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9299" y="376064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595745" y="1245745"/>
            <a:ext cx="11325056" cy="2200358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В інтернет - магазині замовили однакову кількість білих і фіолетових орхідей на 4000 грн. Ціна фіолетової орхідеї в горщику 240, а білої - 260 грн. Яка вартість орхідей кожного виду?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240+260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65514" y="377610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=500(грн) ціна за 2 орхідеї;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4000:500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38225" y="432692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=8(шт.) кожного виду;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240·8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41190" y="4942888"/>
            <a:ext cx="505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=1920(грн) за білі;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260·8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80432" y="555438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=2080(грн)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56812" y="609233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 грн та 2080 грн </a:t>
            </a:r>
          </a:p>
        </p:txBody>
      </p:sp>
      <p:pic>
        <p:nvPicPr>
          <p:cNvPr id="2050" name="Picture 2" descr="Фаленопсис мини микс арт. [№ 919479 ] - интерент магазин Украфлор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6182" y="3753761"/>
            <a:ext cx="2985902" cy="298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виразами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186562" y="1343892"/>
            <a:ext cx="3107021" cy="89128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450 : 9 · 4 </a:t>
            </a:r>
            <a:endParaRPr lang="aa-ET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: скругленные углы 7">
                <a:extLst>
                  <a:ext uri="{FF2B5EF4-FFF2-40B4-BE49-F238E27FC236}">
                    <a16:creationId xmlns:a16="http://schemas.microsoft.com/office/drawing/2014/main" id="{05054BBF-F980-4AFD-A344-ED59788A4036}"/>
                  </a:ext>
                </a:extLst>
              </p:cNvPr>
              <p:cNvSpPr/>
              <p:nvPr/>
            </p:nvSpPr>
            <p:spPr>
              <a:xfrm>
                <a:off x="1227462" y="2937659"/>
                <a:ext cx="5283512" cy="3719138"/>
              </a:xfrm>
              <a:prstGeom prst="wedgeRoundRectCallout">
                <a:avLst>
                  <a:gd name="adj1" fmla="val -33431"/>
                  <a:gd name="adj2" fmla="val -66638"/>
                  <a:gd name="adj3" fmla="val 16667"/>
                </a:avLst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dirty="0">
                    <a:solidFill>
                      <a:schemeClr val="tx1"/>
                    </a:solidFill>
                  </a:rPr>
                  <a:t>Туристи подолали 450 км. Залишилось подолати ще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uk-UA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uk-UA" sz="3200" b="1" dirty="0">
                    <a:solidFill>
                      <a:schemeClr val="tx1"/>
                    </a:solidFill>
                  </a:rPr>
                  <a:t> шляху. Скільки кілометрів залишилось подолати?</a:t>
                </a:r>
                <a:endParaRPr lang="aa-ET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: скругленные углы 7">
                <a:extLst>
                  <a:ext uri="{FF2B5EF4-FFF2-40B4-BE49-F238E27FC236}">
                    <a16:creationId xmlns="" xmlns:a16="http://schemas.microsoft.com/office/drawing/2014/main" id="{05054BBF-F980-4AFD-A344-ED59788A4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62" y="2937659"/>
                <a:ext cx="5283512" cy="3719138"/>
              </a:xfrm>
              <a:prstGeom prst="wedgeRoundRectCallout">
                <a:avLst>
                  <a:gd name="adj1" fmla="val -33431"/>
                  <a:gd name="adj2" fmla="val -66638"/>
                  <a:gd name="adj3" fmla="val 16667"/>
                </a:avLst>
              </a:prstGeom>
              <a:blipFill rotWithShape="0">
                <a:blip r:embed="rId2"/>
                <a:stretch>
                  <a:fillRect r="-1034"/>
                </a:stretch>
              </a:blipFill>
              <a:ln w="19050">
                <a:solidFill>
                  <a:schemeClr val="tx2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684337" y="1343892"/>
            <a:ext cx="3955954" cy="89128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dirty="0">
                <a:solidFill>
                  <a:schemeClr val="tx1"/>
                </a:solidFill>
              </a:rPr>
              <a:t>(320 + 280) : (4 + 6)</a:t>
            </a: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84337" y="2871260"/>
            <a:ext cx="5283512" cy="3719138"/>
          </a:xfrm>
          <a:prstGeom prst="wedgeRoundRectCallout">
            <a:avLst>
              <a:gd name="adj1" fmla="val -33431"/>
              <a:gd name="adj2" fmla="val -6663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Сім'я перебирала яблука. Мама перебрала 320 кг, батько 280 кг син 4 а донька 6 кг. У скільки разів більше перебрали батьки ніж діти?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5332" y="982150"/>
            <a:ext cx="254725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623455" y="1613757"/>
                <a:ext cx="11310658" cy="1826485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Периметр садової ділянки прямокутної форми 140 м, а ширина - 20 м.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всієї площі засаджено квітами. Яку площу ділянки засаджено іншими культурами?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5" y="1613757"/>
                <a:ext cx="11310658" cy="1826485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 b="-5263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810" y="36820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6797" y="3682034"/>
            <a:ext cx="356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(140-20-20):2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899755" y="3662369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=50(м) довжина;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00556" y="429902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6797" y="429109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50·20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46224" y="427026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=1000(м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ділянки;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9883" y="497589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1871" y="497589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1000:5·1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81048" y="4939169"/>
            <a:ext cx="599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засаджено квітами;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00556" y="615345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9883" y="563779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1871" y="563779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1000-200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49780" y="563779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=800(м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86395" y="6181705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 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засаджено іншими культури.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047" y="3962770"/>
            <a:ext cx="3183066" cy="26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рівняння</a:t>
            </a:r>
          </a:p>
        </p:txBody>
      </p:sp>
      <p:sp>
        <p:nvSpPr>
          <p:cNvPr id="8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161858" y="1460986"/>
            <a:ext cx="3340870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20 – 420 = 260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168938" y="2119408"/>
            <a:ext cx="3333789" cy="3471395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20 = 260</a:t>
            </a:r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+ 420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20 = 680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х= 680 · 20</a:t>
            </a:r>
          </a:p>
          <a:p>
            <a:pPr algn="ctr"/>
            <a:r>
              <a:rPr lang="uk-U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13600</a:t>
            </a:r>
          </a:p>
          <a:p>
            <a:pPr algn="ctr"/>
            <a:r>
              <a:rPr lang="uk-UA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13600</a:t>
            </a:r>
            <a:r>
              <a: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20 – 420 = 260</a:t>
            </a:r>
            <a:endParaRPr lang="uk-UA" sz="28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260 = 260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4715701" y="1458694"/>
            <a:ext cx="3340870" cy="65613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· 20 = 260 + 420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4715700" y="2117117"/>
            <a:ext cx="3333789" cy="2856666"/>
          </a:xfrm>
          <a:prstGeom prst="rect">
            <a:avLst/>
          </a:prstGeom>
          <a:solidFill>
            <a:schemeClr val="accent1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· 20 = 680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680 : 20</a:t>
            </a:r>
          </a:p>
          <a:p>
            <a:pPr algn="ctr"/>
            <a:r>
              <a:rPr lang="uk-U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34</a:t>
            </a:r>
          </a:p>
          <a:p>
            <a:pPr algn="ctr"/>
            <a:r>
              <a:rPr lang="uk-UA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· 20 = 260 + 420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680 = 680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8262462" y="1456402"/>
            <a:ext cx="3340870" cy="656130"/>
          </a:xfrm>
          <a:prstGeom prst="rect">
            <a:avLst/>
          </a:prstGeom>
          <a:solidFill>
            <a:schemeClr val="accent4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20 – 21 · 20 = 260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8262461" y="2114824"/>
            <a:ext cx="3333789" cy="3475979"/>
          </a:xfrm>
          <a:prstGeom prst="rect">
            <a:avLst/>
          </a:prstGeom>
          <a:solidFill>
            <a:schemeClr val="accent4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20 – </a:t>
            </a:r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420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260</a:t>
            </a:r>
            <a:endParaRPr lang="uk-U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- 20 = 260 + 420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- 20 = 680</a:t>
            </a:r>
          </a:p>
          <a:p>
            <a:pPr algn="ctr"/>
            <a:r>
              <a:rPr lang="uk-UA" sz="28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680 + 20</a:t>
            </a:r>
          </a:p>
          <a:p>
            <a:pPr algn="ctr"/>
            <a:r>
              <a:rPr lang="uk-U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700</a:t>
            </a:r>
          </a:p>
          <a:p>
            <a:pPr algn="ctr"/>
            <a:r>
              <a:rPr lang="uk-UA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700</a:t>
            </a:r>
            <a:r>
              <a: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20 – 21 · 20 = 260</a:t>
            </a:r>
            <a:endParaRPr lang="uk-UA" sz="28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spc="-1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260 = 260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991" y="4467225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86692" y="1290898"/>
            <a:ext cx="10876948" cy="177277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У двох </a:t>
            </a:r>
            <a:r>
              <a:rPr lang="uk-UA" sz="3200" spc="-150" dirty="0" err="1">
                <a:solidFill>
                  <a:srgbClr val="002060"/>
                </a:solidFill>
              </a:rPr>
              <a:t>дівчаток</a:t>
            </a:r>
            <a:r>
              <a:rPr lang="uk-UA" sz="3200" spc="-150" dirty="0">
                <a:solidFill>
                  <a:srgbClr val="002060"/>
                </a:solidFill>
              </a:rPr>
              <a:t> 20 цукерок. В одної з них у 4 рази більше, ніж у другої. Скільки цукерок у кожної дівчинки?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2916862" y="4041118"/>
            <a:ext cx="340830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 та 4</a:t>
            </a:r>
          </a:p>
        </p:txBody>
      </p:sp>
      <p:pic>
        <p:nvPicPr>
          <p:cNvPr id="4098" name="Picture 2" descr="ᐈ Чарівні цукерки — казка Френк Баум | Читати на Дерево Каз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6324" y="3733794"/>
            <a:ext cx="3835966" cy="27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81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№461, 462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с.81 №461, 462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165" y="706555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188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211940" y="1945930"/>
            <a:ext cx="6715334" cy="38360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Вітаю вас, мої любі.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У світлій затишній оселі.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Нехай урок наш для вас буде,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Як пісня – дзвінкий та веселий.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0937" y="1490601"/>
            <a:ext cx="4776260" cy="4651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2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устой шаблон знака с милой девушкой на белом фоне | Бесплатно векторы">
            <a:extLst>
              <a:ext uri="{FF2B5EF4-FFF2-40B4-BE49-F238E27FC236}">
                <a16:creationId xmlns:a16="http://schemas.microsoft.com/office/drawing/2014/main" id="{BBA63049-2B06-4A7B-BBC7-51926F5D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154" y="1143920"/>
            <a:ext cx="3072641" cy="54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326" y="1092820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E687DD-552B-4E6F-A061-7E844DFBF23C}"/>
              </a:ext>
            </a:extLst>
          </p:cNvPr>
          <p:cNvSpPr/>
          <p:nvPr/>
        </p:nvSpPr>
        <p:spPr>
          <a:xfrm>
            <a:off x="1016361" y="3047340"/>
            <a:ext cx="251222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36+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6959014" y="2840775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0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52</a:t>
            </a: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5834988" y="494957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41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9061310" y="1125057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63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9704076" y="498633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0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устой шаблон знака с милым мальчиком на белом фоне | Бесплатно векторы">
            <a:extLst>
              <a:ext uri="{FF2B5EF4-FFF2-40B4-BE49-F238E27FC236}">
                <a16:creationId xmlns:a16="http://schemas.microsoft.com/office/drawing/2014/main" id="{586F9508-DC2D-4E6D-84A7-B7C21E7A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572" y="1681516"/>
            <a:ext cx="2993502" cy="43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28" y="1174164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2409316" y="2922119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58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1285290" y="503091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13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4511612" y="1206401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5154378" y="506767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46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47F7CB3-0EB5-4559-902E-442E83270732}"/>
              </a:ext>
            </a:extLst>
          </p:cNvPr>
          <p:cNvSpPr/>
          <p:nvPr/>
        </p:nvSpPr>
        <p:spPr>
          <a:xfrm>
            <a:off x="8792296" y="3907532"/>
            <a:ext cx="207300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∙ 2 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64" y="1252849"/>
            <a:ext cx="11595395" cy="50350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9886" y="3465531"/>
            <a:ext cx="517446" cy="64554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5603" y="3485256"/>
            <a:ext cx="472665" cy="60046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615" y="3459895"/>
            <a:ext cx="521963" cy="65118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1481" y="3459895"/>
            <a:ext cx="531616" cy="66322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3182" y="3477574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8899" y="3497299"/>
            <a:ext cx="472665" cy="600460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4911" y="3471938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777" y="3471938"/>
            <a:ext cx="531616" cy="66322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885" y="3465543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602" y="3485268"/>
            <a:ext cx="472665" cy="600460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9614" y="3459907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9480" y="3459907"/>
            <a:ext cx="531616" cy="6632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9384" y="3465531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5101" y="3485256"/>
            <a:ext cx="472665" cy="60046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113" y="3459895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0979" y="3459895"/>
            <a:ext cx="531616" cy="66322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1889" y="3465531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57606" y="3485256"/>
            <a:ext cx="472665" cy="60046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3618" y="3459895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3484" y="3459895"/>
            <a:ext cx="531616" cy="6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вирази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4488873" y="1173527"/>
            <a:ext cx="7466565" cy="987782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1) Ділене - 6200, дільник - добуток чисел 2 і 100.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251231" y="2278029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6200:(2·100)=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268414" y="2278028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030702" y="3136691"/>
            <a:ext cx="8924736" cy="87157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2) Ділене 45 000, дільник добуток чисел 9 і 100.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251231" y="4139627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45000</a:t>
            </a:r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:(9·100)=</a:t>
            </a:r>
            <a:endParaRPr lang="uk-UA" sz="3200" b="1" spc="3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520034" y="4139627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706" y="1418794"/>
            <a:ext cx="3259124" cy="3259124"/>
          </a:xfrm>
          <a:prstGeom prst="rect">
            <a:avLst/>
          </a:prstGeom>
        </p:spPr>
      </p:pic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157865" y="5051882"/>
            <a:ext cx="9888934" cy="87157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3) 57 000 поділили на добуток 3 і 100.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378394" y="6054818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57000</a:t>
            </a:r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:(3·100)=</a:t>
            </a:r>
            <a:endParaRPr lang="uk-UA" sz="3200" b="1" spc="3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550985" y="6054818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</a:t>
            </a:r>
          </a:p>
        </p:txBody>
      </p:sp>
    </p:spTree>
    <p:extLst>
      <p:ext uri="{BB962C8B-B14F-4D97-AF65-F5344CB8AC3E}">
        <p14:creationId xmlns:p14="http://schemas.microsoft.com/office/powerpoint/2010/main" val="8299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1) Досліди усне ділення багатоцифрових чисел на розрядні: 925:20, 287:30.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065268" y="1324047"/>
            <a:ext cx="87879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А. Заміни дільник добутком одноцифрового числа й        відповідної розрядної одиниці.</a:t>
            </a:r>
          </a:p>
          <a:p>
            <a:endParaRPr lang="uk-UA" sz="2800" b="1" dirty="0"/>
          </a:p>
          <a:p>
            <a:r>
              <a:rPr lang="uk-UA" sz="2800" b="1" dirty="0"/>
              <a:t>Б. Поділи ділене на розрядну одиницю, одержаний результат поділи на одноцифрове число.</a:t>
            </a:r>
          </a:p>
          <a:p>
            <a:endParaRPr lang="uk-UA" sz="2800" b="1" dirty="0"/>
          </a:p>
          <a:p>
            <a:r>
              <a:rPr lang="uk-UA" sz="2800" b="1" dirty="0"/>
              <a:t>В. Дізнайся скільки поділили: помнож неповну частку на дільник.</a:t>
            </a:r>
          </a:p>
          <a:p>
            <a:endParaRPr lang="uk-UA" sz="2800" b="1" dirty="0"/>
          </a:p>
          <a:p>
            <a:r>
              <a:rPr lang="uk-UA" sz="2800" b="1" dirty="0"/>
              <a:t>Г. Знайди остачу.</a:t>
            </a:r>
          </a:p>
          <a:p>
            <a:endParaRPr lang="aa-ET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843617" y="3067795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842074" y="2391444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125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846436" y="1707847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925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764446" y="170784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4337" y="2016837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778209" y="208544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062034" y="209412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843617" y="2693188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120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10780311" y="208245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10762345" y="177346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837712" y="4886098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17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842074" y="4202501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287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0760084" y="4202501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839975" y="4511491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270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773847" y="4580099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10775949" y="4577109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10757983" y="4268118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922" y="4500767"/>
            <a:ext cx="2285423" cy="2285423"/>
          </a:xfrm>
          <a:prstGeom prst="rect">
            <a:avLst/>
          </a:prstGeom>
        </p:spPr>
      </p:pic>
      <p:cxnSp>
        <p:nvCxnSpPr>
          <p:cNvPr id="26" name="Прямая соединительная линия 23">
            <a:extLst>
              <a:ext uri="{FF2B5EF4-FFF2-40B4-BE49-F238E27FC236}">
                <a16:creationId xmlns:a16="http://schemas.microsoft.com/office/drawing/2014/main" id="{4ED65E7E-387D-4B23-8E2B-2B7002D2ECE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977377" y="3094904"/>
            <a:ext cx="572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1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2) Поясни письмове ділення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252" y="3968920"/>
            <a:ext cx="2880130" cy="288013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11192" y="2988449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09649" y="2312098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110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21647" y="1598084"/>
            <a:ext cx="963309" cy="374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910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57145" y="1566802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811912" y="1937491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770908" y="1944400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054733" y="1953083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811192" y="2613842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   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773010" y="1941410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755044" y="1632419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733068" y="1493801"/>
            <a:ext cx="1794081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ru-RU" sz="3600" b="1" dirty="0"/>
              <a:t>910 : 80 </a:t>
            </a:r>
          </a:p>
          <a:p>
            <a:r>
              <a:rPr lang="ru-RU" sz="3600" b="1" dirty="0"/>
              <a:t>560 : 60 </a:t>
            </a:r>
          </a:p>
          <a:p>
            <a:r>
              <a:rPr lang="ru-RU" sz="3600" b="1" dirty="0"/>
              <a:t>860 : 50 </a:t>
            </a:r>
          </a:p>
          <a:p>
            <a:r>
              <a:rPr lang="ru-RU" sz="3600" b="1" dirty="0"/>
              <a:t>670 : 80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498046" y="2363918"/>
            <a:ext cx="973198" cy="26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20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510043" y="1612631"/>
            <a:ext cx="963309" cy="374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9328757" y="1595333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500309" y="1998312"/>
            <a:ext cx="973044" cy="32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342520" y="1972931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344622" y="1969941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326656" y="1660950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41658" y="5285091"/>
            <a:ext cx="971723" cy="31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10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840116" y="4601993"/>
            <a:ext cx="973198" cy="26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852113" y="3850706"/>
            <a:ext cx="963309" cy="374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685244" y="3850706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842379" y="4236387"/>
            <a:ext cx="973044" cy="32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699007" y="4228304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982832" y="4236987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841658" y="4916086"/>
            <a:ext cx="971723" cy="35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350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701109" y="4225314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683143" y="3916323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8495937" y="4533503"/>
            <a:ext cx="973198" cy="26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507934" y="3782216"/>
            <a:ext cx="963309" cy="374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310167" y="3782821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498200" y="4167897"/>
            <a:ext cx="973044" cy="32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9323930" y="4160419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326032" y="4157429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308066" y="3848438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1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53" grpId="0"/>
      <p:bldP spid="54" grpId="0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890</Words>
  <Application>Microsoft Office PowerPoint</Application>
  <PresentationFormat>Широкоэкранный</PresentationFormat>
  <Paragraphs>280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100</cp:revision>
  <dcterms:created xsi:type="dcterms:W3CDTF">2018-01-05T16:38:53Z</dcterms:created>
  <dcterms:modified xsi:type="dcterms:W3CDTF">2022-04-04T05:42:47Z</dcterms:modified>
</cp:coreProperties>
</file>