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695" r:id="rId3"/>
    <p:sldId id="2969" r:id="rId4"/>
    <p:sldId id="2984" r:id="rId5"/>
    <p:sldId id="2394" r:id="rId6"/>
    <p:sldId id="2959" r:id="rId7"/>
    <p:sldId id="2985" r:id="rId8"/>
    <p:sldId id="2986" r:id="rId9"/>
    <p:sldId id="2987" r:id="rId10"/>
    <p:sldId id="2988" r:id="rId11"/>
    <p:sldId id="2989" r:id="rId12"/>
    <p:sldId id="2994" r:id="rId13"/>
    <p:sldId id="965" r:id="rId14"/>
    <p:sldId id="300" r:id="rId15"/>
    <p:sldId id="2992" r:id="rId16"/>
    <p:sldId id="299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2969"/>
            <p14:sldId id="2984"/>
            <p14:sldId id="2394"/>
            <p14:sldId id="2959"/>
            <p14:sldId id="2985"/>
            <p14:sldId id="2986"/>
            <p14:sldId id="2987"/>
            <p14:sldId id="2988"/>
            <p14:sldId id="2989"/>
            <p14:sldId id="2994"/>
          </p14:sldIdLst>
        </p14:section>
        <p14:section name="Раздел без заголовка" id="{AC9334F8-F988-4E78-9E68-3A8F16322EC6}">
          <p14:sldIdLst>
            <p14:sldId id="965"/>
            <p14:sldId id="300"/>
            <p14:sldId id="2992"/>
            <p14:sldId id="29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F3242"/>
    <a:srgbClr val="FF99FF"/>
    <a:srgbClr val="FFFF00"/>
    <a:srgbClr val="56B3DC"/>
    <a:srgbClr val="53AFDB"/>
    <a:srgbClr val="FF66FF"/>
    <a:srgbClr val="FF0000"/>
    <a:srgbClr val="C6109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412928" y="200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Множення і ділення в межах 1000. Усне множення і ділення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479361"/>
            <a:ext cx="8729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Ділення виду 64:16 способом випробовування. Розв'язування задач.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1C58A5-18A5-434A-8FD5-3A3A197F0C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" t="4512" r="8533" b="25942"/>
          <a:stretch/>
        </p:blipFill>
        <p:spPr>
          <a:xfrm>
            <a:off x="7645767" y="816382"/>
            <a:ext cx="4175158" cy="361591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3B38EC-10E1-4E8A-8025-0DF855790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57314" y="1387881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Виміряй довжини сторін і знайди периметр прямокутника КМОР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445809FA-BEB4-40D8-9EF4-8CCB7EC1BABC}"/>
              </a:ext>
            </a:extLst>
          </p:cNvPr>
          <p:cNvSpPr/>
          <p:nvPr/>
        </p:nvSpPr>
        <p:spPr>
          <a:xfrm>
            <a:off x="3835756" y="2685031"/>
            <a:ext cx="7930596" cy="2221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0B749-38FF-4F51-96DF-A72BF1CB9D22}"/>
              </a:ext>
            </a:extLst>
          </p:cNvPr>
          <p:cNvSpPr txBox="1"/>
          <p:nvPr/>
        </p:nvSpPr>
        <p:spPr>
          <a:xfrm>
            <a:off x="3399511" y="1839812"/>
            <a:ext cx="115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/>
              <a:t>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96047-0279-4E96-B8A5-167181F96AED}"/>
              </a:ext>
            </a:extLst>
          </p:cNvPr>
          <p:cNvSpPr txBox="1"/>
          <p:nvPr/>
        </p:nvSpPr>
        <p:spPr>
          <a:xfrm>
            <a:off x="11330107" y="1839812"/>
            <a:ext cx="115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/>
              <a:t>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14158-EE01-4578-8BCC-C27A9865F35A}"/>
              </a:ext>
            </a:extLst>
          </p:cNvPr>
          <p:cNvSpPr txBox="1"/>
          <p:nvPr/>
        </p:nvSpPr>
        <p:spPr>
          <a:xfrm>
            <a:off x="11330107" y="4838595"/>
            <a:ext cx="115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/>
              <a:t>О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209BF1-770A-4B93-8BCD-1B3463A899AC}"/>
              </a:ext>
            </a:extLst>
          </p:cNvPr>
          <p:cNvSpPr txBox="1"/>
          <p:nvPr/>
        </p:nvSpPr>
        <p:spPr>
          <a:xfrm>
            <a:off x="3408411" y="4838595"/>
            <a:ext cx="115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/>
              <a:t>Р</a:t>
            </a:r>
          </a:p>
        </p:txBody>
      </p:sp>
    </p:spTree>
    <p:extLst>
      <p:ext uri="{BB962C8B-B14F-4D97-AF65-F5344CB8AC3E}">
        <p14:creationId xmlns:p14="http://schemas.microsoft.com/office/powerpoint/2010/main" val="8938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3">
            <a:extLst>
              <a:ext uri="{FF2B5EF4-FFF2-40B4-BE49-F238E27FC236}">
                <a16:creationId xmlns:a16="http://schemas.microsoft.com/office/drawing/2014/main" id="{A55EE0B9-906E-4C54-A658-3E9907C85AAB}"/>
              </a:ext>
            </a:extLst>
          </p:cNvPr>
          <p:cNvSpPr/>
          <p:nvPr/>
        </p:nvSpPr>
        <p:spPr>
          <a:xfrm>
            <a:off x="5244894" y="1876854"/>
            <a:ext cx="5449610" cy="718426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Чи можна відразу назвати х?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6D3636-0022-416F-9082-0A1E02B73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61636" y="1229624"/>
            <a:ext cx="4162493" cy="546926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079CA4C5-89F7-484E-B471-8D43082D6B46}"/>
              </a:ext>
            </a:extLst>
          </p:cNvPr>
          <p:cNvSpPr/>
          <p:nvPr/>
        </p:nvSpPr>
        <p:spPr>
          <a:xfrm>
            <a:off x="5038645" y="1229624"/>
            <a:ext cx="5858456" cy="7184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12∙7 =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x∙12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2CDCD839-B8EF-4999-A58E-CD62358147B9}"/>
              </a:ext>
            </a:extLst>
          </p:cNvPr>
          <p:cNvSpPr/>
          <p:nvPr/>
        </p:nvSpPr>
        <p:spPr>
          <a:xfrm>
            <a:off x="5038645" y="2830167"/>
            <a:ext cx="5858456" cy="7184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84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=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x∙12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C93CD38F-A3E9-489E-B613-5B830F966369}"/>
              </a:ext>
            </a:extLst>
          </p:cNvPr>
          <p:cNvSpPr/>
          <p:nvPr/>
        </p:nvSpPr>
        <p:spPr>
          <a:xfrm>
            <a:off x="5038645" y="3630591"/>
            <a:ext cx="5858456" cy="7184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 = 84:12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E289B644-99A2-4F75-B826-F2A429664223}"/>
              </a:ext>
            </a:extLst>
          </p:cNvPr>
          <p:cNvSpPr/>
          <p:nvPr/>
        </p:nvSpPr>
        <p:spPr>
          <a:xfrm>
            <a:off x="5038645" y="4422045"/>
            <a:ext cx="5858456" cy="7184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 = 7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8193FCA2-EF4F-4555-AA7A-A045827D07E2}"/>
              </a:ext>
            </a:extLst>
          </p:cNvPr>
          <p:cNvSpPr/>
          <p:nvPr/>
        </p:nvSpPr>
        <p:spPr>
          <a:xfrm>
            <a:off x="5038645" y="5229302"/>
            <a:ext cx="5858456" cy="7184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12∙7 =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7∙12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3">
            <a:extLst>
              <a:ext uri="{FF2B5EF4-FFF2-40B4-BE49-F238E27FC236}">
                <a16:creationId xmlns:a16="http://schemas.microsoft.com/office/drawing/2014/main" id="{625C9610-10FB-41FD-8CA9-26B757E2107A}"/>
              </a:ext>
            </a:extLst>
          </p:cNvPr>
          <p:cNvSpPr/>
          <p:nvPr/>
        </p:nvSpPr>
        <p:spPr>
          <a:xfrm>
            <a:off x="6293179" y="6029726"/>
            <a:ext cx="3322294" cy="71842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 = 84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6" grpId="0" animBg="1"/>
      <p:bldP spid="17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3">
            <a:extLst>
              <a:ext uri="{FF2B5EF4-FFF2-40B4-BE49-F238E27FC236}">
                <a16:creationId xmlns:a16="http://schemas.microsoft.com/office/drawing/2014/main" id="{A55EE0B9-906E-4C54-A658-3E9907C85AAB}"/>
              </a:ext>
            </a:extLst>
          </p:cNvPr>
          <p:cNvSpPr/>
          <p:nvPr/>
        </p:nvSpPr>
        <p:spPr>
          <a:xfrm>
            <a:off x="5244894" y="1876854"/>
            <a:ext cx="5449610" cy="718426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Чи можна відразу назвати х?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6D3636-0022-416F-9082-0A1E02B73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61636" y="1229624"/>
            <a:ext cx="4162493" cy="546926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079CA4C5-89F7-484E-B471-8D43082D6B46}"/>
              </a:ext>
            </a:extLst>
          </p:cNvPr>
          <p:cNvSpPr/>
          <p:nvPr/>
        </p:nvSpPr>
        <p:spPr>
          <a:xfrm>
            <a:off x="5038645" y="1229624"/>
            <a:ext cx="5858456" cy="7184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14∙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 =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5∙14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2CDCD839-B8EF-4999-A58E-CD62358147B9}"/>
              </a:ext>
            </a:extLst>
          </p:cNvPr>
          <p:cNvSpPr/>
          <p:nvPr/>
        </p:nvSpPr>
        <p:spPr>
          <a:xfrm>
            <a:off x="5038645" y="2830167"/>
            <a:ext cx="5858456" cy="7184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14∙x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=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70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C93CD38F-A3E9-489E-B613-5B830F966369}"/>
              </a:ext>
            </a:extLst>
          </p:cNvPr>
          <p:cNvSpPr/>
          <p:nvPr/>
        </p:nvSpPr>
        <p:spPr>
          <a:xfrm>
            <a:off x="5038645" y="3630591"/>
            <a:ext cx="5858456" cy="7184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 = 70:14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E289B644-99A2-4F75-B826-F2A429664223}"/>
              </a:ext>
            </a:extLst>
          </p:cNvPr>
          <p:cNvSpPr/>
          <p:nvPr/>
        </p:nvSpPr>
        <p:spPr>
          <a:xfrm>
            <a:off x="5038645" y="4422045"/>
            <a:ext cx="5858456" cy="7184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 = 5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8193FCA2-EF4F-4555-AA7A-A045827D07E2}"/>
              </a:ext>
            </a:extLst>
          </p:cNvPr>
          <p:cNvSpPr/>
          <p:nvPr/>
        </p:nvSpPr>
        <p:spPr>
          <a:xfrm>
            <a:off x="5038645" y="5229302"/>
            <a:ext cx="5858456" cy="7184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14∙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 = 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5∙14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3">
            <a:extLst>
              <a:ext uri="{FF2B5EF4-FFF2-40B4-BE49-F238E27FC236}">
                <a16:creationId xmlns:a16="http://schemas.microsoft.com/office/drawing/2014/main" id="{625C9610-10FB-41FD-8CA9-26B757E2107A}"/>
              </a:ext>
            </a:extLst>
          </p:cNvPr>
          <p:cNvSpPr/>
          <p:nvPr/>
        </p:nvSpPr>
        <p:spPr>
          <a:xfrm>
            <a:off x="6293179" y="6029726"/>
            <a:ext cx="3322294" cy="71842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70 = 70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905144" y="1803163"/>
            <a:ext cx="4674549" cy="321321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№</a:t>
            </a:r>
            <a:r>
              <a:rPr lang="en-US" sz="4400" b="1" dirty="0" smtClean="0">
                <a:solidFill>
                  <a:srgbClr val="2F3242"/>
                </a:solidFill>
              </a:rPr>
              <a:t>4</a:t>
            </a:r>
            <a:r>
              <a:rPr lang="uk-UA" sz="4400" b="1" dirty="0">
                <a:solidFill>
                  <a:srgbClr val="2F3242"/>
                </a:solidFill>
              </a:rPr>
              <a:t>79, </a:t>
            </a:r>
            <a:endParaRPr lang="uk-UA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№480.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b="16923"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6667"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16693"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A94F6BC-DF29-492E-91A1-01405EA02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163" r="64203" b="42741"/>
          <a:stretch/>
        </p:blipFill>
        <p:spPr>
          <a:xfrm>
            <a:off x="133627" y="3033920"/>
            <a:ext cx="1831474" cy="114631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485A10-5F58-4CFF-AE2C-16E473A5F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8" t="30145" r="37123" b="10870"/>
          <a:stretch/>
        </p:blipFill>
        <p:spPr>
          <a:xfrm>
            <a:off x="1910745" y="1752274"/>
            <a:ext cx="1950200" cy="464170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F4DCD1A-7D72-490F-8E3A-50F6302CC2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A8C75E1-372F-4673-8412-FB091F84A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CC9898F-4349-414A-A42B-9396315C9C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4" r="54704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032C50F-F35F-43EF-80B5-5464A61895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6" r="23952"/>
          <a:stretch/>
        </p:blipFill>
        <p:spPr>
          <a:xfrm>
            <a:off x="3882789" y="2043501"/>
            <a:ext cx="443631" cy="6081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E823AB0-D1CE-46B6-83D4-3016C24F99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2" r="45026"/>
          <a:stretch/>
        </p:blipFill>
        <p:spPr>
          <a:xfrm>
            <a:off x="4190936" y="2043501"/>
            <a:ext cx="443631" cy="608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D183DC-509C-4397-91FA-D0FBA1813120}"/>
              </a:ext>
            </a:extLst>
          </p:cNvPr>
          <p:cNvSpPr txBox="1"/>
          <p:nvPr/>
        </p:nvSpPr>
        <p:spPr>
          <a:xfrm>
            <a:off x="5339987" y="205516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D3D7CA0-5B67-43D0-89E5-00E032040D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5" r="45883"/>
          <a:stretch/>
        </p:blipFill>
        <p:spPr>
          <a:xfrm>
            <a:off x="5059894" y="2051492"/>
            <a:ext cx="443631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5CA844-6036-4567-B6E7-E5A726AA991A}"/>
              </a:ext>
            </a:extLst>
          </p:cNvPr>
          <p:cNvSpPr txBox="1"/>
          <p:nvPr/>
        </p:nvSpPr>
        <p:spPr>
          <a:xfrm>
            <a:off x="5991463" y="2055162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2A27C-D411-46D8-8B08-71EBC970B2F7}"/>
              </a:ext>
            </a:extLst>
          </p:cNvPr>
          <p:cNvSpPr txBox="1"/>
          <p:nvPr/>
        </p:nvSpPr>
        <p:spPr>
          <a:xfrm>
            <a:off x="3928017" y="2675939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3 кг масла одержать із 75 л молока.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134B77-4F18-4193-A1BE-902F7928C810}"/>
              </a:ext>
            </a:extLst>
          </p:cNvPr>
          <p:cNvSpPr txBox="1"/>
          <p:nvPr/>
        </p:nvSpPr>
        <p:spPr>
          <a:xfrm>
            <a:off x="4499737" y="205516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CC15C1CD-B828-4185-8F21-4451BEA59B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4" r="72594"/>
          <a:stretch/>
        </p:blipFill>
        <p:spPr>
          <a:xfrm>
            <a:off x="4777598" y="2043501"/>
            <a:ext cx="44363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924E924-1707-4623-8C2F-BEEB0EED41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9" r="22989"/>
          <a:stretch/>
        </p:blipFill>
        <p:spPr>
          <a:xfrm>
            <a:off x="9359195" y="1435400"/>
            <a:ext cx="443631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C8A8C3E-959E-4502-A527-0C13E7731A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8" r="64130"/>
          <a:stretch/>
        </p:blipFill>
        <p:spPr>
          <a:xfrm>
            <a:off x="9655690" y="1435400"/>
            <a:ext cx="443631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776A9B5-3EB4-4623-88F4-EE9CEDF0A8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4" r="65334"/>
          <a:stretch/>
        </p:blipFill>
        <p:spPr>
          <a:xfrm>
            <a:off x="5680840" y="2043501"/>
            <a:ext cx="443631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Розв’яжи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F50C68-2668-47EF-BB1A-2DDDFF617C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790997" y="1225196"/>
            <a:ext cx="8255272" cy="51727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0FF6069-5C1C-4B7C-8FFD-9F9053A87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12E1ACD-CEF1-4EA4-A9D9-DB481736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4" r="54704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ED7013-20D7-4439-91E1-D128C8C005E3}"/>
              </a:ext>
            </a:extLst>
          </p:cNvPr>
          <p:cNvSpPr txBox="1"/>
          <p:nvPr/>
        </p:nvSpPr>
        <p:spPr>
          <a:xfrm>
            <a:off x="3776064" y="2065384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E44C1C2-D074-40F3-8EB0-8FB1355734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4748931" y="2085330"/>
            <a:ext cx="443631" cy="60810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309CA83-3816-4961-B044-D85E83634A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3" r="79795"/>
          <a:stretch/>
        </p:blipFill>
        <p:spPr>
          <a:xfrm>
            <a:off x="5405239" y="2024683"/>
            <a:ext cx="44363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640AD9D-F2AB-4095-88BD-3FC96C55C512}"/>
              </a:ext>
            </a:extLst>
          </p:cNvPr>
          <p:cNvSpPr txBox="1"/>
          <p:nvPr/>
        </p:nvSpPr>
        <p:spPr>
          <a:xfrm>
            <a:off x="5026430" y="207154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B4B3A1-B43C-47FD-B193-7F81651789BC}"/>
              </a:ext>
            </a:extLst>
          </p:cNvPr>
          <p:cNvSpPr txBox="1"/>
          <p:nvPr/>
        </p:nvSpPr>
        <p:spPr>
          <a:xfrm>
            <a:off x="5918477" y="2068924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 – у банках по 3 </a:t>
            </a:r>
            <a:r>
              <a:rPr lang="uk-UA" sz="3200" dirty="0" smtClean="0">
                <a:latin typeface="Monotype Corsiva" panose="03010101010201010101" pitchFamily="66" charset="0"/>
              </a:rPr>
              <a:t>л.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597AF-8A59-470E-84C2-3024DC57B6AA}"/>
              </a:ext>
            </a:extLst>
          </p:cNvPr>
          <p:cNvSpPr txBox="1"/>
          <p:nvPr/>
        </p:nvSpPr>
        <p:spPr>
          <a:xfrm>
            <a:off x="3824820" y="3856533"/>
            <a:ext cx="825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Відповідь: 40 л молока було у бідоні спочатку.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D2A34-158F-4997-A513-CF31C6EA22C5}"/>
              </a:ext>
            </a:extLst>
          </p:cNvPr>
          <p:cNvSpPr txBox="1"/>
          <p:nvPr/>
        </p:nvSpPr>
        <p:spPr>
          <a:xfrm>
            <a:off x="4491749" y="203836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32956E2-2A9F-4860-9CF4-11C5F95EDD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4" r="64914"/>
          <a:stretch/>
        </p:blipFill>
        <p:spPr>
          <a:xfrm>
            <a:off x="4169986" y="2048746"/>
            <a:ext cx="443631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99447E4-6C1D-4256-95C8-670DF652EF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9" r="22989"/>
          <a:stretch/>
        </p:blipFill>
        <p:spPr>
          <a:xfrm>
            <a:off x="9359195" y="1435400"/>
            <a:ext cx="443631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47BDA01-941B-4422-A344-A3ABABDE3B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6" r="53582"/>
          <a:stretch/>
        </p:blipFill>
        <p:spPr>
          <a:xfrm>
            <a:off x="9655690" y="1435400"/>
            <a:ext cx="443631" cy="6081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2B61DCB-32B8-4662-9806-96FFC98294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r="72736"/>
          <a:stretch/>
        </p:blipFill>
        <p:spPr>
          <a:xfrm>
            <a:off x="5675253" y="2036348"/>
            <a:ext cx="443631" cy="6081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9D712CD-1FF9-450B-B87B-9D0C6E0DEB7A}"/>
              </a:ext>
            </a:extLst>
          </p:cNvPr>
          <p:cNvSpPr txBox="1"/>
          <p:nvPr/>
        </p:nvSpPr>
        <p:spPr>
          <a:xfrm>
            <a:off x="3810130" y="266366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6CEA3FA-F001-4EA0-8D69-A1932CC9D2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3" r="79795"/>
          <a:stretch/>
        </p:blipFill>
        <p:spPr>
          <a:xfrm>
            <a:off x="4778680" y="2657066"/>
            <a:ext cx="443631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48E7A2-8DE9-43F0-A841-EB24BF6923C8}"/>
              </a:ext>
            </a:extLst>
          </p:cNvPr>
          <p:cNvSpPr txBox="1"/>
          <p:nvPr/>
        </p:nvSpPr>
        <p:spPr>
          <a:xfrm>
            <a:off x="5331058" y="265894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76AB1-D8A8-4719-9799-B508C511C0EA}"/>
              </a:ext>
            </a:extLst>
          </p:cNvPr>
          <p:cNvSpPr txBox="1"/>
          <p:nvPr/>
        </p:nvSpPr>
        <p:spPr>
          <a:xfrm>
            <a:off x="6267519" y="264332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 – у банках по 2 л.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4FFD4-A5C1-4D57-8D9B-E73CA490B6E3}"/>
              </a:ext>
            </a:extLst>
          </p:cNvPr>
          <p:cNvSpPr txBox="1"/>
          <p:nvPr/>
        </p:nvSpPr>
        <p:spPr>
          <a:xfrm>
            <a:off x="4482303" y="264181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01E13BC-C88B-4426-A65E-00B63FE17F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r="72736"/>
          <a:stretch/>
        </p:blipFill>
        <p:spPr>
          <a:xfrm>
            <a:off x="4168340" y="2640947"/>
            <a:ext cx="44363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BCDBCCB-326A-4EA2-92CF-C668C2CB3D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r="72736"/>
          <a:stretch/>
        </p:blipFill>
        <p:spPr>
          <a:xfrm>
            <a:off x="5052853" y="2657708"/>
            <a:ext cx="443631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CAF0002-C28F-4FEE-AA27-BF380509AE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r="72736"/>
          <a:stretch/>
        </p:blipFill>
        <p:spPr>
          <a:xfrm>
            <a:off x="5664672" y="2642755"/>
            <a:ext cx="443631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E5B254FA-0017-45D8-A3D1-884352279C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6013714" y="2648227"/>
            <a:ext cx="443631" cy="60810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46181-C68B-4EC1-B6D9-77C80DCA860C}"/>
              </a:ext>
            </a:extLst>
          </p:cNvPr>
          <p:cNvSpPr txBox="1"/>
          <p:nvPr/>
        </p:nvSpPr>
        <p:spPr>
          <a:xfrm>
            <a:off x="3810130" y="326082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5C79013-B5F1-4246-96A6-6E9CCB1A8B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3" r="79795"/>
          <a:stretch/>
        </p:blipFill>
        <p:spPr>
          <a:xfrm>
            <a:off x="4172132" y="3228246"/>
            <a:ext cx="443631" cy="6081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0EE9682-7C81-4AAF-ACF5-2AF0CE503655}"/>
              </a:ext>
            </a:extLst>
          </p:cNvPr>
          <p:cNvSpPr txBox="1"/>
          <p:nvPr/>
        </p:nvSpPr>
        <p:spPr>
          <a:xfrm>
            <a:off x="6213018" y="3243977"/>
            <a:ext cx="39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CED2F-41A9-4968-AE2E-5149B2100577}"/>
              </a:ext>
            </a:extLst>
          </p:cNvPr>
          <p:cNvSpPr txBox="1"/>
          <p:nvPr/>
        </p:nvSpPr>
        <p:spPr>
          <a:xfrm>
            <a:off x="7217822" y="3251286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A7E468-E068-4C6A-BFC1-621CA8C03C91}"/>
              </a:ext>
            </a:extLst>
          </p:cNvPr>
          <p:cNvSpPr txBox="1"/>
          <p:nvPr/>
        </p:nvSpPr>
        <p:spPr>
          <a:xfrm>
            <a:off x="4739308" y="322680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2BCE41B-FF3C-4884-B1D4-2D701AC4F2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r="72736"/>
          <a:stretch/>
        </p:blipFill>
        <p:spPr>
          <a:xfrm>
            <a:off x="4471928" y="3239911"/>
            <a:ext cx="44363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A626C96-DD5E-4E8A-AAB0-BA600312A5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r="72736"/>
          <a:stretch/>
        </p:blipFill>
        <p:spPr>
          <a:xfrm>
            <a:off x="5070384" y="3239911"/>
            <a:ext cx="44363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C7914EBC-6851-4315-8D31-2AB1E4C7C1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5419426" y="3245383"/>
            <a:ext cx="443631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12D26A-2F9D-4117-8519-0B6BE2675B86}"/>
              </a:ext>
            </a:extLst>
          </p:cNvPr>
          <p:cNvSpPr txBox="1"/>
          <p:nvPr/>
        </p:nvSpPr>
        <p:spPr>
          <a:xfrm>
            <a:off x="5636922" y="322680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716A50E-1095-4E83-8EC8-1821E79559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6009988" y="3245383"/>
            <a:ext cx="44363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B0FD30BF-8B29-4C62-A65D-B6C0EBAD81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6588643" y="3245383"/>
            <a:ext cx="44363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081CBF3-11A9-4B97-96F9-C5FB996233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3628" r="87983" b="-3628"/>
          <a:stretch/>
        </p:blipFill>
        <p:spPr>
          <a:xfrm>
            <a:off x="6906302" y="3245383"/>
            <a:ext cx="443631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58" y="1617570"/>
            <a:ext cx="3381562" cy="15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29" grpId="0"/>
      <p:bldP spid="30" grpId="0"/>
      <p:bldP spid="35" grpId="0"/>
      <p:bldP spid="38" grpId="0"/>
      <p:bldP spid="39" grpId="0"/>
      <p:bldP spid="40" grpId="0"/>
      <p:bldP spid="48" grpId="0"/>
      <p:bldP spid="50" grpId="0"/>
      <p:bldP spid="51" grpId="0"/>
      <p:bldP spid="52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2"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Усний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" name="П’ятикутник 10">
            <a:extLst>
              <a:ext uri="{FF2B5EF4-FFF2-40B4-BE49-F238E27FC236}">
                <a16:creationId xmlns:a16="http://schemas.microsoft.com/office/drawing/2014/main" id="{130FF7C0-CA47-4662-8678-FB1F4C4D84D6}"/>
              </a:ext>
            </a:extLst>
          </p:cNvPr>
          <p:cNvSpPr/>
          <p:nvPr/>
        </p:nvSpPr>
        <p:spPr>
          <a:xfrm>
            <a:off x="3160990" y="2667666"/>
            <a:ext cx="2484783" cy="2366460"/>
          </a:xfrm>
          <a:prstGeom prst="pentag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 :</a:t>
            </a:r>
            <a:endParaRPr lang="uk-UA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21E5DC-6953-4EA2-84D0-A866633C6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096" y="1147448"/>
            <a:ext cx="2444542" cy="5406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EE2DC3-BD6C-4C41-818E-02EBF72FE953}"/>
              </a:ext>
            </a:extLst>
          </p:cNvPr>
          <p:cNvSpPr txBox="1"/>
          <p:nvPr/>
        </p:nvSpPr>
        <p:spPr>
          <a:xfrm>
            <a:off x="3891516" y="1574361"/>
            <a:ext cx="1023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uk-UA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3CCA8-8EC5-4928-8990-6FF85926C603}"/>
              </a:ext>
            </a:extLst>
          </p:cNvPr>
          <p:cNvSpPr txBox="1"/>
          <p:nvPr/>
        </p:nvSpPr>
        <p:spPr>
          <a:xfrm>
            <a:off x="5645773" y="3070615"/>
            <a:ext cx="1023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accent1">
                    <a:lumMod val="50000"/>
                  </a:schemeClr>
                </a:solidFill>
              </a:rPr>
              <a:t>9</a:t>
            </a:r>
            <a:endParaRPr lang="uk-UA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71A15-7F52-444D-927E-CD6CC6C3C91F}"/>
              </a:ext>
            </a:extLst>
          </p:cNvPr>
          <p:cNvSpPr txBox="1"/>
          <p:nvPr/>
        </p:nvSpPr>
        <p:spPr>
          <a:xfrm>
            <a:off x="5012570" y="4907886"/>
            <a:ext cx="1023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uk-UA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62C19-B0ED-47B2-8C63-EC3BB7926332}"/>
              </a:ext>
            </a:extLst>
          </p:cNvPr>
          <p:cNvSpPr txBox="1"/>
          <p:nvPr/>
        </p:nvSpPr>
        <p:spPr>
          <a:xfrm>
            <a:off x="2867786" y="4900655"/>
            <a:ext cx="1023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uk-UA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01EAA-56CA-4AE0-836E-7CF191FAD6C2}"/>
              </a:ext>
            </a:extLst>
          </p:cNvPr>
          <p:cNvSpPr txBox="1"/>
          <p:nvPr/>
        </p:nvSpPr>
        <p:spPr>
          <a:xfrm>
            <a:off x="2137260" y="2853762"/>
            <a:ext cx="1023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uk-UA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Усний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" name="П’ятикутник 10">
            <a:extLst>
              <a:ext uri="{FF2B5EF4-FFF2-40B4-BE49-F238E27FC236}">
                <a16:creationId xmlns:a16="http://schemas.microsoft.com/office/drawing/2014/main" id="{130FF7C0-CA47-4662-8678-FB1F4C4D84D6}"/>
              </a:ext>
            </a:extLst>
          </p:cNvPr>
          <p:cNvSpPr/>
          <p:nvPr/>
        </p:nvSpPr>
        <p:spPr>
          <a:xfrm>
            <a:off x="6888164" y="2528518"/>
            <a:ext cx="2484783" cy="2366460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960 :</a:t>
            </a:r>
            <a:endParaRPr lang="uk-UA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21E5DC-6953-4EA2-84D0-A866633C6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7" y="1291997"/>
            <a:ext cx="2444542" cy="5406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EE2DC3-BD6C-4C41-818E-02EBF72FE953}"/>
              </a:ext>
            </a:extLst>
          </p:cNvPr>
          <p:cNvSpPr txBox="1"/>
          <p:nvPr/>
        </p:nvSpPr>
        <p:spPr>
          <a:xfrm>
            <a:off x="7618690" y="1435213"/>
            <a:ext cx="1023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uk-UA" sz="6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3CCA8-8EC5-4928-8990-6FF85926C603}"/>
              </a:ext>
            </a:extLst>
          </p:cNvPr>
          <p:cNvSpPr txBox="1"/>
          <p:nvPr/>
        </p:nvSpPr>
        <p:spPr>
          <a:xfrm>
            <a:off x="9372947" y="2931467"/>
            <a:ext cx="1023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uk-UA" sz="6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71A15-7F52-444D-927E-CD6CC6C3C91F}"/>
              </a:ext>
            </a:extLst>
          </p:cNvPr>
          <p:cNvSpPr txBox="1"/>
          <p:nvPr/>
        </p:nvSpPr>
        <p:spPr>
          <a:xfrm>
            <a:off x="8739744" y="4768738"/>
            <a:ext cx="1023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uk-UA" sz="6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62C19-B0ED-47B2-8C63-EC3BB7926332}"/>
              </a:ext>
            </a:extLst>
          </p:cNvPr>
          <p:cNvSpPr txBox="1"/>
          <p:nvPr/>
        </p:nvSpPr>
        <p:spPr>
          <a:xfrm>
            <a:off x="6594960" y="4761507"/>
            <a:ext cx="1023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uk-UA" sz="6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01EAA-56CA-4AE0-836E-7CF191FAD6C2}"/>
              </a:ext>
            </a:extLst>
          </p:cNvPr>
          <p:cNvSpPr txBox="1"/>
          <p:nvPr/>
        </p:nvSpPr>
        <p:spPr>
          <a:xfrm>
            <a:off x="5864434" y="2714614"/>
            <a:ext cx="1023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uk-UA" sz="6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9" r="25853" b="-431"/>
          <a:stretch/>
        </p:blipFill>
        <p:spPr>
          <a:xfrm>
            <a:off x="912260" y="3325404"/>
            <a:ext cx="406061" cy="8647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78B8D98-B95F-4B2A-9A0B-F1D13ECE9B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r="74942" b="-431"/>
          <a:stretch/>
        </p:blipFill>
        <p:spPr>
          <a:xfrm>
            <a:off x="1366325" y="3325404"/>
            <a:ext cx="406061" cy="86478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CCF8D19-CFC0-48B3-883A-730D32F1D9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r="90294" b="-431"/>
          <a:stretch/>
        </p:blipFill>
        <p:spPr>
          <a:xfrm>
            <a:off x="1820390" y="3325404"/>
            <a:ext cx="406061" cy="86478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11A5AB9-8368-4913-ABF9-16347505FF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9" r="4683" b="-431"/>
          <a:stretch/>
        </p:blipFill>
        <p:spPr>
          <a:xfrm>
            <a:off x="2697024" y="3325404"/>
            <a:ext cx="406061" cy="86478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BB6D468-0060-40B8-9C23-40D447AF20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r="35718" b="-431"/>
          <a:stretch/>
        </p:blipFill>
        <p:spPr>
          <a:xfrm>
            <a:off x="3151089" y="3325404"/>
            <a:ext cx="406061" cy="86478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A37C66C-E047-400F-9ADA-ABC1160330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r="90294" b="-431"/>
          <a:stretch/>
        </p:blipFill>
        <p:spPr>
          <a:xfrm>
            <a:off x="3605154" y="3325404"/>
            <a:ext cx="406061" cy="86478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0C1A0A6-AE75-47AC-A276-14A04B0098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9" r="25853" b="-431"/>
          <a:stretch/>
        </p:blipFill>
        <p:spPr>
          <a:xfrm>
            <a:off x="4454288" y="3325404"/>
            <a:ext cx="406061" cy="8647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6819E834-99AC-42B5-BC22-E0F2AFE47A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r="74942" b="-431"/>
          <a:stretch/>
        </p:blipFill>
        <p:spPr>
          <a:xfrm>
            <a:off x="4908353" y="3325404"/>
            <a:ext cx="406061" cy="8647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BFD595B-52E9-472E-B0F5-C39188AAF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r="90294" b="-431"/>
          <a:stretch/>
        </p:blipFill>
        <p:spPr>
          <a:xfrm>
            <a:off x="5362418" y="3325404"/>
            <a:ext cx="406061" cy="86478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4EDFD17-B861-4D82-ACFF-B57F671E3F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9" r="4683" b="-431"/>
          <a:stretch/>
        </p:blipFill>
        <p:spPr>
          <a:xfrm>
            <a:off x="6239052" y="3325404"/>
            <a:ext cx="406061" cy="86478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234000B1-34D3-4989-9C18-0E682EB075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r="35718" b="-431"/>
          <a:stretch/>
        </p:blipFill>
        <p:spPr>
          <a:xfrm>
            <a:off x="6693117" y="3325404"/>
            <a:ext cx="406061" cy="86478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605E0BAB-A607-43F9-BBF6-D489558912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r="90294" b="-431"/>
          <a:stretch/>
        </p:blipFill>
        <p:spPr>
          <a:xfrm>
            <a:off x="7147182" y="3325404"/>
            <a:ext cx="406061" cy="86478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A0E28FD1-9562-4ECE-919D-CBFF56AEAC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9" r="25853" b="-431"/>
          <a:stretch/>
        </p:blipFill>
        <p:spPr>
          <a:xfrm>
            <a:off x="8037825" y="3325404"/>
            <a:ext cx="406061" cy="864786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BDF4D6C-4EFF-4D56-91D8-C9E8A815B6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r="74942" b="-431"/>
          <a:stretch/>
        </p:blipFill>
        <p:spPr>
          <a:xfrm>
            <a:off x="8491890" y="3325404"/>
            <a:ext cx="406061" cy="86478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AE37626-91DB-48C3-B1FB-0F864D01A8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r="90294" b="-431"/>
          <a:stretch/>
        </p:blipFill>
        <p:spPr>
          <a:xfrm>
            <a:off x="8945955" y="3325404"/>
            <a:ext cx="406061" cy="864786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2A88176C-97F9-4D8B-93C2-6B7E0AB850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9" r="4683" b="-431"/>
          <a:stretch/>
        </p:blipFill>
        <p:spPr>
          <a:xfrm>
            <a:off x="9822589" y="3325404"/>
            <a:ext cx="406061" cy="86478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C827C9B5-D72F-4AE6-9AEE-27C851257C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r="35718" b="-431"/>
          <a:stretch/>
        </p:blipFill>
        <p:spPr>
          <a:xfrm>
            <a:off x="10276654" y="3325404"/>
            <a:ext cx="406061" cy="864786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662B627-479B-4167-A13A-7025D2B5DF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r="90294" b="-431"/>
          <a:stretch/>
        </p:blipFill>
        <p:spPr>
          <a:xfrm>
            <a:off x="10730719" y="3325404"/>
            <a:ext cx="406061" cy="8647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8509" y="983161"/>
            <a:ext cx="3621338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06FB42-9077-44E8-82F1-48DD580BF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9" r="689" b="18654"/>
          <a:stretch/>
        </p:blipFill>
        <p:spPr>
          <a:xfrm flipH="1">
            <a:off x="364435" y="2483301"/>
            <a:ext cx="3100799" cy="4092228"/>
          </a:xfrm>
          <a:prstGeom prst="rect">
            <a:avLst/>
          </a:prstGeom>
        </p:spPr>
      </p:pic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1CD488EB-54F1-4AFD-B195-6F9969313BAD}"/>
              </a:ext>
            </a:extLst>
          </p:cNvPr>
          <p:cNvSpPr/>
          <p:nvPr/>
        </p:nvSpPr>
        <p:spPr>
          <a:xfrm>
            <a:off x="4691269" y="2427675"/>
            <a:ext cx="6649280" cy="71561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 не підходить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Розглянь, як знаходили частку 64:16 способом випробовування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F86D07C3-3B65-4743-8D4B-846B86FB4407}"/>
              </a:ext>
            </a:extLst>
          </p:cNvPr>
          <p:cNvSpPr/>
          <p:nvPr/>
        </p:nvSpPr>
        <p:spPr>
          <a:xfrm>
            <a:off x="4235574" y="1956911"/>
            <a:ext cx="7373330" cy="52639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16∙2 = 32</a:t>
            </a: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314A6499-EBD1-451D-8D83-EE78C3A1A529}"/>
              </a:ext>
            </a:extLst>
          </p:cNvPr>
          <p:cNvSpPr/>
          <p:nvPr/>
        </p:nvSpPr>
        <p:spPr>
          <a:xfrm>
            <a:off x="4691269" y="3821625"/>
            <a:ext cx="6649280" cy="71561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 не підходить</a:t>
            </a: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47A3F8BA-8EE6-47E4-8E31-4BE5BFF19491}"/>
              </a:ext>
            </a:extLst>
          </p:cNvPr>
          <p:cNvSpPr/>
          <p:nvPr/>
        </p:nvSpPr>
        <p:spPr>
          <a:xfrm>
            <a:off x="4235574" y="3350861"/>
            <a:ext cx="7373330" cy="52639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16∙3 = 48</a:t>
            </a: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49D0757F-8EC9-44FF-88C3-DD5AE6551DEC}"/>
              </a:ext>
            </a:extLst>
          </p:cNvPr>
          <p:cNvSpPr/>
          <p:nvPr/>
        </p:nvSpPr>
        <p:spPr>
          <a:xfrm>
            <a:off x="4691269" y="5215575"/>
            <a:ext cx="6649280" cy="71561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Отже, 64:16=4</a:t>
            </a: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BC9C033A-DE00-46D2-9977-7D9556025B96}"/>
              </a:ext>
            </a:extLst>
          </p:cNvPr>
          <p:cNvSpPr/>
          <p:nvPr/>
        </p:nvSpPr>
        <p:spPr>
          <a:xfrm>
            <a:off x="4235574" y="4744811"/>
            <a:ext cx="7373330" cy="52639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16∙4 = 64</a:t>
            </a:r>
          </a:p>
        </p:txBody>
      </p:sp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3" name="Прямоугольник 4">
            <a:extLst>
              <a:ext uri="{FF2B5EF4-FFF2-40B4-BE49-F238E27FC236}">
                <a16:creationId xmlns:a16="http://schemas.microsoft.com/office/drawing/2014/main" id="{ECCA2D1D-1406-4EFA-B477-FDAE05241363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вирази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791BC51-7074-4825-9AD9-5590611410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3725" b="60004"/>
          <a:stretch/>
        </p:blipFill>
        <p:spPr>
          <a:xfrm>
            <a:off x="1054099" y="1279290"/>
            <a:ext cx="11137901" cy="541960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645850-039D-4FD5-B49F-98FBD2DD4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51" y="1279290"/>
            <a:ext cx="2565789" cy="146443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11462E-5A61-4371-9C94-65E95F372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0" r="55368"/>
          <a:stretch/>
        </p:blipFill>
        <p:spPr>
          <a:xfrm>
            <a:off x="7965280" y="1588530"/>
            <a:ext cx="432521" cy="67640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C407317-0430-4523-A51E-81D3170533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0" r="65868"/>
          <a:stretch/>
        </p:blipFill>
        <p:spPr>
          <a:xfrm>
            <a:off x="1584704" y="2348289"/>
            <a:ext cx="432521" cy="67640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E68C518-E86A-44B6-8005-511F2BAB52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2" r="33936"/>
          <a:stretch/>
        </p:blipFill>
        <p:spPr>
          <a:xfrm>
            <a:off x="1952498" y="2348289"/>
            <a:ext cx="432521" cy="6764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54DAEE-620C-467E-B9C5-620F51F94794}"/>
              </a:ext>
            </a:extLst>
          </p:cNvPr>
          <p:cNvSpPr txBox="1"/>
          <p:nvPr/>
        </p:nvSpPr>
        <p:spPr>
          <a:xfrm>
            <a:off x="3431812" y="234828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E90E7-0731-44CD-A234-56469FD8E994}"/>
              </a:ext>
            </a:extLst>
          </p:cNvPr>
          <p:cNvSpPr txBox="1"/>
          <p:nvPr/>
        </p:nvSpPr>
        <p:spPr>
          <a:xfrm>
            <a:off x="2336244" y="237079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0EA3573-10B4-4948-B6C4-89630558D9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r="80966"/>
          <a:stretch/>
        </p:blipFill>
        <p:spPr>
          <a:xfrm>
            <a:off x="2686655" y="2324984"/>
            <a:ext cx="432521" cy="676402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8FF9382-D74F-4117-9000-0BF062630C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0" r="26058"/>
          <a:stretch/>
        </p:blipFill>
        <p:spPr>
          <a:xfrm>
            <a:off x="8314880" y="1588530"/>
            <a:ext cx="432521" cy="676402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47AF8ACD-083A-4206-A30E-D07EFFD03D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r="74052"/>
          <a:stretch/>
        </p:blipFill>
        <p:spPr>
          <a:xfrm>
            <a:off x="8697664" y="1588530"/>
            <a:ext cx="432521" cy="67640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1CFF1B7-2A37-49C2-87DA-889113866A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r="72913"/>
          <a:stretch/>
        </p:blipFill>
        <p:spPr>
          <a:xfrm>
            <a:off x="3091444" y="2324984"/>
            <a:ext cx="432521" cy="67640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92BAFCAB-5E94-4FA8-8861-36F4DF654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r="65042"/>
          <a:stretch/>
        </p:blipFill>
        <p:spPr>
          <a:xfrm>
            <a:off x="3888805" y="2324984"/>
            <a:ext cx="432521" cy="67640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F94B004C-9AC5-43F0-94C3-C62BC89F39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8" r="54280"/>
          <a:stretch/>
        </p:blipFill>
        <p:spPr>
          <a:xfrm>
            <a:off x="1584704" y="3090799"/>
            <a:ext cx="432521" cy="67640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7ED4290E-4F3C-483E-8A7C-5F314DB901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r="73353"/>
          <a:stretch/>
        </p:blipFill>
        <p:spPr>
          <a:xfrm>
            <a:off x="1952498" y="3090799"/>
            <a:ext cx="432521" cy="67640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4AE2CE8-C7EF-4BF7-A570-9512D0EEEEE2}"/>
              </a:ext>
            </a:extLst>
          </p:cNvPr>
          <p:cNvSpPr txBox="1"/>
          <p:nvPr/>
        </p:nvSpPr>
        <p:spPr>
          <a:xfrm>
            <a:off x="3431812" y="309079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4A7F90-EB65-44D0-A5AF-4CE55815EDE7}"/>
              </a:ext>
            </a:extLst>
          </p:cNvPr>
          <p:cNvSpPr txBox="1"/>
          <p:nvPr/>
        </p:nvSpPr>
        <p:spPr>
          <a:xfrm>
            <a:off x="2336244" y="311330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78A5D-65D5-4E70-BB30-86BC50770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r="80966"/>
          <a:stretch/>
        </p:blipFill>
        <p:spPr>
          <a:xfrm>
            <a:off x="2686655" y="3067494"/>
            <a:ext cx="432521" cy="67640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6D3DBCE-D03A-4261-AACF-9BA3B93E3C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r="54516"/>
          <a:stretch/>
        </p:blipFill>
        <p:spPr>
          <a:xfrm>
            <a:off x="3091444" y="3067494"/>
            <a:ext cx="432521" cy="676402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F78D828-5E11-4E28-AC7C-91B7191B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r="65042"/>
          <a:stretch/>
        </p:blipFill>
        <p:spPr>
          <a:xfrm>
            <a:off x="3888805" y="3067494"/>
            <a:ext cx="432521" cy="676402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03A0BFC3-30D0-4F5C-B3F1-8D44D0AC99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9" r="34659"/>
          <a:stretch/>
        </p:blipFill>
        <p:spPr>
          <a:xfrm>
            <a:off x="5703937" y="2348289"/>
            <a:ext cx="432521" cy="676402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06EA666-37CE-414E-A59C-340653D9B9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 r="89357"/>
          <a:stretch/>
        </p:blipFill>
        <p:spPr>
          <a:xfrm>
            <a:off x="6071731" y="2348289"/>
            <a:ext cx="432521" cy="67640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7A2283C-0247-415F-BC09-DF1ED1D0E5B7}"/>
              </a:ext>
            </a:extLst>
          </p:cNvPr>
          <p:cNvSpPr txBox="1"/>
          <p:nvPr/>
        </p:nvSpPr>
        <p:spPr>
          <a:xfrm>
            <a:off x="7551045" y="234828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687200-552D-4E56-A2D7-5D002D899EAC}"/>
              </a:ext>
            </a:extLst>
          </p:cNvPr>
          <p:cNvSpPr txBox="1"/>
          <p:nvPr/>
        </p:nvSpPr>
        <p:spPr>
          <a:xfrm>
            <a:off x="6455477" y="237079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34084E36-8A31-4BC3-BB09-58CEA9C6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r="80966"/>
          <a:stretch/>
        </p:blipFill>
        <p:spPr>
          <a:xfrm>
            <a:off x="6805888" y="2324984"/>
            <a:ext cx="432521" cy="676402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B190C08-D732-4BA5-9C69-1C9D5A728F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9" r="45669"/>
          <a:stretch/>
        </p:blipFill>
        <p:spPr>
          <a:xfrm>
            <a:off x="7210677" y="2324984"/>
            <a:ext cx="432521" cy="676402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DC843E42-3BD0-48DF-A0D1-48A46B7F52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9" r="55149"/>
          <a:stretch/>
        </p:blipFill>
        <p:spPr>
          <a:xfrm>
            <a:off x="8008038" y="2324984"/>
            <a:ext cx="432521" cy="676402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86339D94-1455-4401-A386-7966546872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6" r="15252"/>
          <a:stretch/>
        </p:blipFill>
        <p:spPr>
          <a:xfrm>
            <a:off x="5703937" y="3090799"/>
            <a:ext cx="432521" cy="676402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C2020878-E7AE-471B-8A66-BA0501323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r="89697"/>
          <a:stretch/>
        </p:blipFill>
        <p:spPr>
          <a:xfrm>
            <a:off x="6071731" y="3090799"/>
            <a:ext cx="432521" cy="67640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164C5C1-2037-44D7-B704-12B8D52100EB}"/>
              </a:ext>
            </a:extLst>
          </p:cNvPr>
          <p:cNvSpPr txBox="1"/>
          <p:nvPr/>
        </p:nvSpPr>
        <p:spPr>
          <a:xfrm>
            <a:off x="7551045" y="309079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17C867-E731-4036-A195-4CEE2552FBB6}"/>
              </a:ext>
            </a:extLst>
          </p:cNvPr>
          <p:cNvSpPr txBox="1"/>
          <p:nvPr/>
        </p:nvSpPr>
        <p:spPr>
          <a:xfrm>
            <a:off x="6455477" y="311330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81721F97-90F6-4D8F-AF87-29E9661A0F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r="80966"/>
          <a:stretch/>
        </p:blipFill>
        <p:spPr>
          <a:xfrm>
            <a:off x="6805888" y="3067494"/>
            <a:ext cx="432521" cy="676402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A366A8A3-4358-4CEB-9852-F179419BA1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1" r="34337"/>
          <a:stretch/>
        </p:blipFill>
        <p:spPr>
          <a:xfrm>
            <a:off x="7210677" y="3067494"/>
            <a:ext cx="432521" cy="676402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E8F5A407-03A6-41DE-9B36-D79394D67C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25" r="44813"/>
          <a:stretch/>
        </p:blipFill>
        <p:spPr>
          <a:xfrm>
            <a:off x="8008038" y="3067494"/>
            <a:ext cx="432521" cy="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77" grpId="0"/>
      <p:bldP spid="78" grpId="0"/>
      <p:bldP spid="84" grpId="0"/>
      <p:bldP spid="85" grpId="0"/>
      <p:bldP spid="9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19E69291-7F7A-4134-BE00-3F2AFD5A603C}"/>
              </a:ext>
            </a:extLst>
          </p:cNvPr>
          <p:cNvSpPr/>
          <p:nvPr/>
        </p:nvSpPr>
        <p:spPr>
          <a:xfrm>
            <a:off x="5068956" y="1297375"/>
            <a:ext cx="6940825" cy="52723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Із 25 л молока одержують 1 кг масла. Скільки масла одержать із 75 л молока?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485A10-5F58-4CFF-AE2C-16E473A5FC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8" t="30145" r="37123" b="10870"/>
          <a:stretch/>
        </p:blipFill>
        <p:spPr>
          <a:xfrm>
            <a:off x="2719472" y="1438032"/>
            <a:ext cx="2210336" cy="526086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A94F6BC-DF29-492E-91A1-01405EA02A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163" r="64203" b="42741"/>
          <a:stretch/>
        </p:blipFill>
        <p:spPr>
          <a:xfrm>
            <a:off x="402437" y="2873798"/>
            <a:ext cx="2312503" cy="14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Розв’яжи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C6C80692-EBAA-435F-9213-FAB7B33E23FA}"/>
              </a:ext>
            </a:extLst>
          </p:cNvPr>
          <p:cNvSpPr/>
          <p:nvPr/>
        </p:nvSpPr>
        <p:spPr>
          <a:xfrm>
            <a:off x="1119500" y="1305920"/>
            <a:ext cx="10306228" cy="406083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474</a:t>
            </a:r>
          </a:p>
          <a:p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Було - ? л</a:t>
            </a:r>
          </a:p>
          <a:p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Перелила - 4 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банки по 3 л 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? л</a:t>
            </a:r>
          </a:p>
          <a:p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12 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банок по 2 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 - ? Л        ? л</a:t>
            </a:r>
          </a:p>
          <a:p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алишилося - 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</a:p>
          <a:p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9554197" y="2879139"/>
            <a:ext cx="555477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348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38663</TotalTime>
  <Words>465</Words>
  <Application>Microsoft Office PowerPoint</Application>
  <PresentationFormat>Широкоэкранный</PresentationFormat>
  <Paragraphs>204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5795</cp:revision>
  <dcterms:created xsi:type="dcterms:W3CDTF">2018-01-05T16:38:53Z</dcterms:created>
  <dcterms:modified xsi:type="dcterms:W3CDTF">2022-04-04T14:31:04Z</dcterms:modified>
</cp:coreProperties>
</file>