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68" r:id="rId3"/>
    <p:sldId id="256" r:id="rId4"/>
    <p:sldId id="269" r:id="rId5"/>
    <p:sldId id="270" r:id="rId6"/>
    <p:sldId id="271" r:id="rId7"/>
    <p:sldId id="276" r:id="rId8"/>
    <p:sldId id="272" r:id="rId9"/>
    <p:sldId id="273" r:id="rId10"/>
    <p:sldId id="274" r:id="rId11"/>
    <p:sldId id="275" r:id="rId12"/>
    <p:sldId id="257" r:id="rId13"/>
    <p:sldId id="277" r:id="rId14"/>
    <p:sldId id="279" r:id="rId15"/>
    <p:sldId id="278" r:id="rId16"/>
    <p:sldId id="280" r:id="rId17"/>
    <p:sldId id="281" r:id="rId18"/>
    <p:sldId id="282" r:id="rId19"/>
    <p:sldId id="283" r:id="rId20"/>
    <p:sldId id="259" r:id="rId21"/>
    <p:sldId id="284" r:id="rId22"/>
    <p:sldId id="285" r:id="rId23"/>
    <p:sldId id="286" r:id="rId24"/>
    <p:sldId id="287" r:id="rId25"/>
    <p:sldId id="288" r:id="rId26"/>
    <p:sldId id="291" r:id="rId27"/>
    <p:sldId id="29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vseosvita.ua/library/proekt-skrinka-7-klas-vibir-ta-obgruntuvanna-temi-proektu-planuvanna-roboti-z-vikonanna-proektu-modeli-analogi-535405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700808"/>
            <a:ext cx="7272808" cy="864096"/>
          </a:xfrm>
        </p:spPr>
        <p:txBody>
          <a:bodyPr>
            <a:noAutofit/>
          </a:bodyPr>
          <a:lstStyle/>
          <a:p>
            <a:pPr algn="l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uk-UA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</a:t>
            </a:r>
            <a:r>
              <a:rPr lang="uk-UA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«Скринька». 7 клас.</a:t>
            </a:r>
            <a:br>
              <a:rPr lang="uk-UA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Вибір та </a:t>
            </a:r>
            <a:r>
              <a:rPr lang="uk-UA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обгрунтування</a:t>
            </a:r>
            <a:r>
              <a:rPr lang="uk-UA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теми </a:t>
            </a:r>
            <a:r>
              <a:rPr lang="uk-UA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Планування роботи з виконання </a:t>
            </a:r>
            <a:r>
              <a:rPr lang="uk-UA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Моделі-аналоги.</a:t>
            </a:r>
            <a:endParaRPr lang="ru-RU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Новогодняя упаковка сундучок «Антик Дворцовый» - Зелёный - Большой -  Триарий Арт - официальный сайт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3531" y="2603908"/>
            <a:ext cx="4680520" cy="4254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624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Майстер-клас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декупажній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техніці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можете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проявити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творчу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фантазію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повній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мірі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знадобляться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коробка з-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взуття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білосніжна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фарба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акрилового типу,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пензлик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нанесення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клею, губка,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ножиці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вирізання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серветки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малюнком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трояндами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квітами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ПВА-клей, лак акрилового типу,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декору -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даному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шкаралупа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яєць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386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2872" y="1151032"/>
            <a:ext cx="7023503" cy="4571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 lvl="0" algn="just" fontAlgn="base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прокрашуємо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короб-основу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фарбою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губки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ідмиваємо шкаралупу яєць, позбавляємо від плівок, висушуємо;</a:t>
            </a:r>
          </a:p>
          <a:p>
            <a:pPr lvl="0" algn="just" fontAlgn="base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ромащуємо клеєм та викладаємо шкаралупи в мозаїчному варіанті;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декупажних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знадобляться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Прибираємо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білі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серветки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змащуємо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ПВА-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клеєм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розміщуємо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коробці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змащуємо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клеєм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розміщуємо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візерунки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периметру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кришки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лакуємо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коробки 2-3 рази.</a:t>
            </a:r>
          </a:p>
          <a:p>
            <a:pPr marL="0" indent="0" algn="just" fontAlgn="base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Врахуйте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закінчуватися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сушінням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тому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числі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етапи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лакування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прикрасить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інтер'єр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прованс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3960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https://cdn.rozsavagecoaching.com/wp-content/uploads/1489/hse2n1x3iu-1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344816" cy="5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Скринькака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цукеркової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коробки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цукерок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бувають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привабливі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вас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скринь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безумовно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симпатичним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декору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квартири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ніяких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дорогих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буде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Вам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знадобляться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сам короб-основа,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обгорткового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 на ваш смак,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монохромний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ножиці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клей,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олівці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фарба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акрилова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1308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обклейте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папером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маленький запас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країв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кришка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проклеюється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запасу;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красиво,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проклейте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боковини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розріжте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куточках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загніть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повинно бути так само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проклеєно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розріжте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вистачало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запасом,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використовуйте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лінійку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раще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ширина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паперового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полотна буде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коробки на 3 см;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обклеювання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відбувається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запасом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смуг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периметру в 2 см;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паперу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монохромного типу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прямокутні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збігається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перекриттям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внутрішності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приклеюється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таким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розрахунком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обгорткового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полотні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залишалися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до 2 см;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монохромному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сушіння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готовий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694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dn.rozsavagecoaching.com/wp-content/uploads/1489/hse2n1x3iu-1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776864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0106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Комод-шкатулка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сірникових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коробок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оригінальний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для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виготовлення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знадобляться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fontAlgn="base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коробки з-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сірників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- 10 шт.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ількість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варіювати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бажанням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fontAlgn="base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щільного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типу;</a:t>
            </a:r>
          </a:p>
          <a:p>
            <a:pPr lvl="0" fontAlgn="base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клей;</a:t>
            </a:r>
          </a:p>
          <a:p>
            <a:pPr lvl="0" fontAlgn="base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декоративні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6633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391" y="836712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вирізається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 з картону;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приклеюються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склеювати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5 коробок;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з'єднують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підставкою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закритий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картоном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папером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заклеюють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 комод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висувні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ящики;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відбувається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декорування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намистини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гачки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гудзики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59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dn.rozsavagecoaching.com/wp-content/uploads/1489/hse2n1x3iu-1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7344816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7504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dn.rozsavagecoaching.com/wp-content/uploads/1489/hse2n1x3iu-1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560840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8832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Чарівна скринька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273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 fontAlgn="base"/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Особиста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косметики, прикрас і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пам'ятних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дрібниць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практично в кожному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будинку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Зовсім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необов'язково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купувати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таку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річ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магазині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скриньку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своїми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руками з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картонної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коробки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абсолютно будь-яка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людина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необхідності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які-небудь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боятися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доведеться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деталі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дорогий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декор.</a:t>
            </a:r>
          </a:p>
          <a:p>
            <a:pPr algn="just" fontAlgn="base"/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У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більшості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випадків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обійтися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підручними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матеріалами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скриньку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коробки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телефону,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взуття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будь-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якої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іншої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картонної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коробки.</a:t>
            </a:r>
          </a:p>
          <a:p>
            <a:pPr algn="just" fontAlgn="base"/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слідувати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вподобаного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майстер-класу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05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96751"/>
            <a:ext cx="8229600" cy="144017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Скринька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прикрас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витончену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будь-яка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людина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будь-яка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картонна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телефону.</a:t>
            </a:r>
          </a:p>
          <a:p>
            <a:pPr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легкий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недорогий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Вам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знадобиться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картонна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основа;</a:t>
            </a:r>
          </a:p>
          <a:p>
            <a:pPr lvl="0" fontAlgn="base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тканина,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ножиці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лінійка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клей;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щільного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типу;</a:t>
            </a:r>
          </a:p>
          <a:p>
            <a:pPr lvl="0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декоративні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uk-UA" b="1" dirty="0" smtClean="0"/>
          </a:p>
        </p:txBody>
      </p:sp>
      <p:sp>
        <p:nvSpPr>
          <p:cNvPr id="16386" name="AutoShape 2" descr="Советы по развитию памяти у первоклассников | ГУО &quot;Средняя школа №40  г.Гродно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 за все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беріть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тканину)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обклеювання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клею;</a:t>
            </a:r>
          </a:p>
          <a:p>
            <a:pPr lvl="0" algn="just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обидва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тканину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зсередини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навпаки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смуги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картону,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довжина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виміряється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смуги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1 см, а одна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на 2 см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з них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роблять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секції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смуги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вклеюють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смузі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розділяє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ширину,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надрізи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смуги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секції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тканиною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папером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боку короб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обклеюють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декорують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бажанням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142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dn.rozsavagecoaching.com/wp-content/uploads/1489/hse2n1x3iu-2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848872" cy="5544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2283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dn.rozsavagecoaching.com/wp-content/uploads/1489/hse2n1x3iu-2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704856" cy="561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5091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dn.rozsavagecoaching.com/wp-content/uploads/1489/hse2n1x3iu-2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776864" cy="5544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56396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4887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Комод з </a:t>
            </a:r>
            <a:r>
              <a:rPr lang="ru-RU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сірникових</a:t>
            </a:r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коробок - </a:t>
            </a:r>
            <a:r>
              <a:rPr lang="ru-RU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оригінальний</a:t>
            </a:r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красивий</a:t>
            </a:r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інтер'єру</a:t>
            </a:r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https://cdn.rozsavagecoaching.com/wp-content/uploads/1489/hse2n1x3iu-2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70485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0350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 smtClean="0"/>
              <a:t>Дібрати матеріал про скриньку (шкатулку), її виникнення.</a:t>
            </a:r>
          </a:p>
          <a:p>
            <a:r>
              <a:rPr lang="uk-UA" sz="2400" dirty="0" smtClean="0"/>
              <a:t>Розробити ескізний малюнок власного виробу.</a:t>
            </a:r>
          </a:p>
          <a:p>
            <a:endParaRPr lang="uk-UA" sz="2400" dirty="0" smtClean="0"/>
          </a:p>
          <a:p>
            <a:endParaRPr lang="uk-UA" sz="2400" dirty="0" smtClean="0"/>
          </a:p>
          <a:p>
            <a:r>
              <a:rPr lang="uk-UA" sz="2400" b="1" dirty="0" smtClean="0"/>
              <a:t>Зворотній зв’язок: </a:t>
            </a:r>
            <a:endParaRPr lang="ru-RU" sz="2400" dirty="0" smtClean="0"/>
          </a:p>
          <a:p>
            <a:r>
              <a:rPr lang="uk-UA" sz="2400" dirty="0" smtClean="0"/>
              <a:t> освітня платформа</a:t>
            </a:r>
            <a:r>
              <a:rPr lang="uk-UA" sz="2400" b="1" dirty="0" smtClean="0"/>
              <a:t> </a:t>
            </a:r>
            <a:r>
              <a:rPr lang="ru-RU" sz="2400" b="1" dirty="0" err="1" smtClean="0"/>
              <a:t>Human</a:t>
            </a:r>
            <a:r>
              <a:rPr lang="ru-RU" sz="2400" b="1" dirty="0" smtClean="0"/>
              <a:t> </a:t>
            </a:r>
            <a:r>
              <a:rPr lang="uk-UA" sz="2400" dirty="0" smtClean="0"/>
              <a:t>або  </a:t>
            </a:r>
            <a:r>
              <a:rPr lang="uk-UA" sz="2400" dirty="0" err="1" smtClean="0"/>
              <a:t>ел</a:t>
            </a:r>
            <a:r>
              <a:rPr lang="uk-UA" sz="2400" dirty="0" smtClean="0"/>
              <a:t>. пошта </a:t>
            </a:r>
            <a:r>
              <a:rPr lang="uk-UA" sz="2400" u="sng" dirty="0" smtClean="0">
                <a:hlinkClick r:id="rId2"/>
              </a:rPr>
              <a:t>valentinakapusta55@</a:t>
            </a:r>
            <a:r>
              <a:rPr lang="uk-UA" sz="2400" u="sng" dirty="0" err="1" smtClean="0">
                <a:hlinkClick r:id="rId2"/>
              </a:rPr>
              <a:t>gmail.com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джерела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vseosvita.ua/library/proekt-skrinka-7-klas-vibir-ta-obgruntuvanna-temi-proektu-planuvanna-roboti-z-vikonanna-proektu-modeli-analogi-535405.html</a:t>
            </a:r>
            <a:endParaRPr lang="uk-UA" sz="2400" dirty="0" smtClean="0"/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944216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Скринька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своїми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руками з коробки: як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картонної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взуттєвої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коробки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ru-RU" sz="3200" b="1" dirty="0"/>
              <a:t>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   </a:t>
            </a:r>
            <a:r>
              <a:rPr lang="ru-RU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Майстер-клас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виготовлення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скриньки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коробки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взуття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телефону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http://900igr.net/datai/ekonomika/Promyshlennost/0013-009-Konservnaja-promyshlennost-Molochnaja-promyshlennost-Mjasna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69215"/>
            <a:ext cx="2088232" cy="244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 descr="https://cdn.rozsavagecoaching.com/wp-content/uploads/1489/hse2n1x3iu-3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77368"/>
            <a:ext cx="3672407" cy="2387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776864" cy="93610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 форму 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брати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340768"/>
            <a:ext cx="7776864" cy="4785395"/>
          </a:xfrm>
        </p:spPr>
        <p:txBody>
          <a:bodyPr/>
          <a:lstStyle/>
          <a:p>
            <a:pPr algn="just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 за все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формою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на перше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поставити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нюанси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смак,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речей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Новогодняя упаковка сундучок «Антик Дворцовый» - Зелёный - Большой -  Триарий Арт - официальный сай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3501008"/>
            <a:ext cx="3206160" cy="3206160"/>
          </a:xfrm>
          <a:prstGeom prst="rect">
            <a:avLst/>
          </a:prstGeom>
          <a:noFill/>
        </p:spPr>
      </p:pic>
      <p:pic>
        <p:nvPicPr>
          <p:cNvPr id="5" name="Picture 8" descr="https://encrypted-tbn2.gstatic.com/images?q=tbn:ANd9GcQgg7H19qTK52w23nJJEZyIILhiXV2FyZahE6HPg8gU7CKB_Ko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29000"/>
            <a:ext cx="2026568" cy="282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1314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ru-RU" b="1" dirty="0" smtClean="0"/>
              <a:t>       </a:t>
            </a:r>
            <a:r>
              <a:rPr lang="ru-RU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Скринька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прямокутну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взуттєвої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коробки;</a:t>
            </a:r>
          </a:p>
          <a:p>
            <a:pPr lvl="0" algn="just" fontAlgn="base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серцеподібну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зберегли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подарункову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круглу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коробка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цукерок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квіткова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нагоді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з-під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телефону.</a:t>
            </a:r>
          </a:p>
        </p:txBody>
      </p:sp>
    </p:spTree>
    <p:extLst>
      <p:ext uri="{BB962C8B-B14F-4D97-AF65-F5344CB8AC3E}">
        <p14:creationId xmlns:p14="http://schemas.microsoft.com/office/powerpoint/2010/main" xmlns="" val="290458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dn.rozsavagecoaching.com/wp-content/uploads/1489/hse2n1x3iu-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1"/>
            <a:ext cx="3672408" cy="264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https://cdn.rozsavagecoaching.com/wp-content/uploads/1489/hse2n1x3iu-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45024"/>
            <a:ext cx="3672407" cy="25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cdn.rozsavagecoaching.com/wp-content/uploads/1489/hse2n1x3iu-6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600400" cy="258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cdn.rozsavagecoaching.com/wp-content/uploads/1489/hse2n1x3iu-7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3600400" cy="2644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9407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Моделі-аналоги: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https://cdn.rozsavagecoaching.com/wp-content/uploads/1489/hse2n1x3iu-2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3672408" cy="248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cdn.rozsavagecoaching.com/wp-content/uploads/1489/hse2n1x3iu-2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72408" cy="236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s://cdn.rozsavagecoaching.com/wp-content/uploads/1489/hse2n1x3iu-3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3672407" cy="2227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cdn.rozsavagecoaching.com/wp-content/uploads/1489/hse2n1x3iu-29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5" y="1175012"/>
            <a:ext cx="3662063" cy="2249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6268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Матеріали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24744"/>
            <a:ext cx="8075240" cy="5001419"/>
          </a:xfrm>
        </p:spPr>
        <p:txBody>
          <a:bodyPr>
            <a:normAutofit/>
          </a:bodyPr>
          <a:lstStyle/>
          <a:p>
            <a:pPr algn="just" fontAlgn="base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скриньку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картонної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коробки, 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знадобляться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картонна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основа;</a:t>
            </a:r>
          </a:p>
          <a:p>
            <a:pPr lvl="0" algn="just" fontAlgn="base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клеючі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скотч,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клею;</a:t>
            </a:r>
          </a:p>
          <a:p>
            <a:pPr lvl="0" algn="just" fontAlgn="base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ножиці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канцелярського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вирізання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тканина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декоративні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fontAlgn="base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лінійка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олівці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 descr="https://cdn.rozsavagecoaching.com/wp-content/uploads/1489/hse2n1x3iu-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0998" y="3595753"/>
            <a:ext cx="2962672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2169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algn="just"/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якості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декору </a:t>
            </a:r>
            <a:r>
              <a:rPr lang="ru-RU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листівки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журнальні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вирізки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папір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декупажні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серветки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ремені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гудзики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обрізки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тканини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мереживо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вашої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фантазії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 descr="https://cdn.rozsavagecoaching.com/wp-content/uploads/1489/hse2n1x3iu-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714620"/>
            <a:ext cx="3456384" cy="304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cdn.rozsavagecoaching.com/wp-content/uploads/1489/hse2n1x3iu-1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4876" y="2786058"/>
            <a:ext cx="3312368" cy="3043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78464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208</TotalTime>
  <Words>773</Words>
  <Application>Microsoft Office PowerPoint</Application>
  <PresentationFormat>Экран (4:3)</PresentationFormat>
  <Paragraphs>95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Тема: Проєкт «Скринька». 7 клас. Вибір та обгрунтування теми проєкту. Планування роботи з виконання проєкту. Моделі-аналоги.</vt:lpstr>
      <vt:lpstr>Чарівна скринька</vt:lpstr>
      <vt:lpstr>   Скринька своїми руками з коробки: як зробити її з картонної взуттєвої коробки?     Майстер-клас виготовлення скриньки з коробки від взуття та від телефону  </vt:lpstr>
      <vt:lpstr>Яку форму обрати? </vt:lpstr>
      <vt:lpstr>Слайд 5</vt:lpstr>
      <vt:lpstr>Слайд 6</vt:lpstr>
      <vt:lpstr>Моделі-аналоги:</vt:lpstr>
      <vt:lpstr>Матеріали та інструменти: </vt:lpstr>
      <vt:lpstr>Слайд 9</vt:lpstr>
      <vt:lpstr>Майстер-клас в декупажній техніці </vt:lpstr>
      <vt:lpstr>Алгоритм дій: </vt:lpstr>
      <vt:lpstr>Слайд 12</vt:lpstr>
      <vt:lpstr>Скринькака з цукеркової коробки </vt:lpstr>
      <vt:lpstr>Алгоритм виконання: </vt:lpstr>
      <vt:lpstr>Слайд 15</vt:lpstr>
      <vt:lpstr>Комод-шкатулка із сірникових коробок</vt:lpstr>
      <vt:lpstr>Алгоритм виконання: </vt:lpstr>
      <vt:lpstr>Слайд 18</vt:lpstr>
      <vt:lpstr>Слайд 19</vt:lpstr>
      <vt:lpstr>Скринька для прикрас </vt:lpstr>
      <vt:lpstr>Алгоритм дій: </vt:lpstr>
      <vt:lpstr>Слайд 22</vt:lpstr>
      <vt:lpstr>Слайд 23</vt:lpstr>
      <vt:lpstr>Слайд 24</vt:lpstr>
      <vt:lpstr>Комод з сірникових коробок - оригінальний і красивий елемент інтер'єру. </vt:lpstr>
      <vt:lpstr>Домашнє завдання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 серця до серця лунають вітання, Прийміть найщиріші ці побажання! Будьте здорові і будьте щасливі, Милі, добрі, розумні, красиві! </dc:title>
  <dc:creator>Den Anna</dc:creator>
  <cp:lastModifiedBy>Валентина Капуста</cp:lastModifiedBy>
  <cp:revision>31</cp:revision>
  <dcterms:created xsi:type="dcterms:W3CDTF">2020-12-20T09:07:01Z</dcterms:created>
  <dcterms:modified xsi:type="dcterms:W3CDTF">2022-03-26T20:06:13Z</dcterms:modified>
</cp:coreProperties>
</file>