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991308f95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991308f95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991308f95_4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991308f95_4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991308f95_4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991308f95_4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991308f95_4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8991308f95_4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991308f95_4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991308f95_4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991308f95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991308f95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8991308f95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8991308f95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991308f9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991308f9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Dog profile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Owner Profile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Dogs contains owners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991308f9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991308f9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991308f9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991308f9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991308f9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991308f9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991308f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991308f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991308f95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991308f95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991308f9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991308f9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ocs.google.com/document/d/1znYrJddiaDz4PmJ0Q8yeDc9SZrjWDLNL_Tzeop4BYSA/edit" TargetMode="External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know-mad/dog-e-date-web" TargetMode="External"/><Relationship Id="rId4" Type="http://schemas.openxmlformats.org/officeDocument/2006/relationships/hyperlink" Target="https://github.com/know-mad/dog-e-date-mobile" TargetMode="External"/><Relationship Id="rId5" Type="http://schemas.openxmlformats.org/officeDocument/2006/relationships/hyperlink" Target="https://github.com/know-mad/dog-e-date" TargetMode="External"/><Relationship Id="rId6" Type="http://schemas.openxmlformats.org/officeDocument/2006/relationships/hyperlink" Target="https://dog-e-date.herokuapp.com/user" TargetMode="External"/><Relationship Id="rId7" Type="http://schemas.openxmlformats.org/officeDocument/2006/relationships/hyperlink" Target="https://dog-e-date.netlify.app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know-mad/dog-e-date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007575" y="1750725"/>
            <a:ext cx="4862100" cy="90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Dog-E-Date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087800" y="2521000"/>
            <a:ext cx="4373700" cy="13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An App For 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Sophisticated Dog Lovers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9"/>
            <a:ext cx="3076925" cy="1728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1501" y="3358400"/>
            <a:ext cx="2682500" cy="1785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77326" y="-4785"/>
            <a:ext cx="2847975" cy="1895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3467375"/>
            <a:ext cx="2317975" cy="167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React-Native Development Environment Setup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Application: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Swipe-right, Swipe-left capability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Front-end-web  Wireframe - 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461750"/>
            <a:ext cx="8593800" cy="45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Full Specs: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https://docs.google.com/document/d/1znYrJddiaDz4PmJ0Q8yeDc9SZrjWDLNL_Tzeop4BYSA/edit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Index.js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States:</a:t>
            </a:r>
            <a:endParaRPr sz="12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userLoginInfo : {username: “”, password: “”)</a:t>
            </a:r>
            <a:endParaRPr sz="12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userObj: </a:t>
            </a:r>
            <a:endParaRPr sz="12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userASKList</a:t>
            </a:r>
            <a:endParaRPr sz="12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userMATCHList</a:t>
            </a:r>
            <a:endParaRPr sz="12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dogList</a:t>
            </a:r>
            <a:endParaRPr sz="12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currentLocation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Routes:</a:t>
            </a:r>
            <a:endParaRPr sz="12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Login Page - Castillo</a:t>
            </a:r>
            <a:endParaRPr sz="12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Create Account Page - Castillo</a:t>
            </a:r>
            <a:endParaRPr sz="12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“Slider” Page - Chris</a:t>
            </a:r>
            <a:endParaRPr sz="12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User Profile Page - Vee</a:t>
            </a:r>
            <a:endParaRPr sz="12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t/>
            </a:r>
            <a:endParaRPr sz="12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Message-Dashboard Page - Connor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	</a:t>
            </a:r>
            <a:endParaRPr sz="1200"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9825" y="1227924"/>
            <a:ext cx="3438775" cy="180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176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Dog Park</a:t>
            </a:r>
            <a:endParaRPr/>
          </a:p>
        </p:txBody>
      </p:sp>
      <p:sp>
        <p:nvSpPr>
          <p:cNvPr id="130" name="Google Shape;130;p24"/>
          <p:cNvSpPr txBox="1"/>
          <p:nvPr/>
        </p:nvSpPr>
        <p:spPr>
          <a:xfrm>
            <a:off x="253100" y="967800"/>
            <a:ext cx="3066300" cy="40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Props: dogs,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State: 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dogListFeed - holds queue of dogs to view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currentDog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Methods: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getDogListFeed - fill the queue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</a:t>
            </a:r>
            <a:r>
              <a:rPr lang="en" sz="1200"/>
              <a:t>andleIgnore - push userId into Dog.Ignores &amp; get next photo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handleLikes - push userId into Dog.likes &amp; get next photo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Output: attach likes/ignores to dogs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9400" y="806200"/>
            <a:ext cx="5519801" cy="3632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Kennel: userInfo, dogInfo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70425"/>
            <a:ext cx="8991600" cy="32145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Barks Dashboard</a:t>
            </a:r>
            <a:endParaRPr/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021050" cy="2983451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6"/>
          <p:cNvSpPr txBox="1"/>
          <p:nvPr/>
        </p:nvSpPr>
        <p:spPr>
          <a:xfrm>
            <a:off x="5322625" y="1170125"/>
            <a:ext cx="3091800" cy="27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200">
                <a:solidFill>
                  <a:schemeClr val="dk2"/>
                </a:solidFill>
              </a:rPr>
              <a:t>userInfo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State: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Message data from API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end routes and models</a:t>
            </a:r>
            <a:endParaRPr/>
          </a:p>
        </p:txBody>
      </p:sp>
      <p:sp>
        <p:nvSpPr>
          <p:cNvPr id="150" name="Google Shape;150;p27"/>
          <p:cNvSpPr txBox="1"/>
          <p:nvPr/>
        </p:nvSpPr>
        <p:spPr>
          <a:xfrm>
            <a:off x="475575" y="1572275"/>
            <a:ext cx="53046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router.get('/dog', dogController.index)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router.get('/dog/:id', dogController.showDog)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router.post('/dog/', dogController.create)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router.put('/dog/:id', dogController.edit)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router.delete('/dog/:id', dogController.delete)</a:t>
            </a:r>
            <a:endParaRPr/>
          </a:p>
        </p:txBody>
      </p:sp>
      <p:sp>
        <p:nvSpPr>
          <p:cNvPr id="151" name="Google Shape;151;p27"/>
          <p:cNvSpPr txBox="1"/>
          <p:nvPr/>
        </p:nvSpPr>
        <p:spPr>
          <a:xfrm>
            <a:off x="556050" y="1126700"/>
            <a:ext cx="3504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routes follow the same paths….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 Links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809375" y="1089650"/>
            <a:ext cx="6454800" cy="35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Repos</a:t>
            </a:r>
            <a:endParaRPr/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SzPts val="1100"/>
              <a:buChar char="●"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https://github.com/know-mad/dog-e-date-web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https://github.com/know-mad/dog-e-date-mobile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https://github.com/know-mad/dog-e-date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Deployed Backend Resources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https://dog-e-date.herokuapp.com/dog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 u="sng">
                <a:solidFill>
                  <a:schemeClr val="hlink"/>
                </a:solidFill>
                <a:hlinkClick r:id="rId6"/>
              </a:rPr>
              <a:t>https://dog-e-date.herokuapp.com/user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Deployed Frontend Resources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150" u="sng">
                <a:solidFill>
                  <a:schemeClr val="hlink"/>
                </a:solidFill>
                <a:highlight>
                  <a:srgbClr val="FFFFFF"/>
                </a:highlight>
                <a:hlinkClick r:id="rId7"/>
              </a:rPr>
              <a:t>dog-e-date.netlify.app</a:t>
            </a:r>
            <a:endParaRPr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Specs - </a:t>
            </a:r>
            <a:r>
              <a:rPr lang="en" sz="1800"/>
              <a:t>The Dog is the Hero, the Owner is the Sidekick.</a:t>
            </a:r>
            <a:endParaRPr sz="1800"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3970500" cy="3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App Description</a:t>
            </a:r>
            <a:r>
              <a:rPr lang="en" sz="1400">
                <a:solidFill>
                  <a:srgbClr val="000000"/>
                </a:solidFill>
              </a:rPr>
              <a:t>: “Like” to connect dog enthusiasts through their individual dog profiles.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Users: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Dog owner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Use Case: connect owners for play dates, breeding, etc. (we don’t ask)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Possible Scale Options: Dog buyers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Find a dog to adopt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Dog suppliers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Find a home for your dog/dogs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4718575" y="1017725"/>
            <a:ext cx="3902100" cy="23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Core Functionality</a:t>
            </a:r>
            <a:r>
              <a:rPr lang="en" sz="1400">
                <a:solidFill>
                  <a:srgbClr val="000000"/>
                </a:solidFill>
              </a:rPr>
              <a:t>: 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Display a picture of your dog. User “Likes” picture, if they want to connect and “Ignore”, if not.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ASKs are sent to OWNER’s ask QUEUE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If OWNER </a:t>
            </a:r>
            <a:r>
              <a:rPr lang="en" sz="1400">
                <a:solidFill>
                  <a:srgbClr val="000000"/>
                </a:solidFill>
              </a:rPr>
              <a:t>“Likes”</a:t>
            </a:r>
            <a:r>
              <a:rPr lang="en" sz="1400">
                <a:solidFill>
                  <a:srgbClr val="000000"/>
                </a:solidFill>
              </a:rPr>
              <a:t>, then we get a MATCH.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MATCH opens up the option to send messages.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4650575" y="3536150"/>
            <a:ext cx="42861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Models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User - location, dogs owned,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Dogs - location, parent, likes, breed, size, characteristics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Locations - dogparks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Likes, Notifications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*Messages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 &amp; Assignments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Lead: David Velez (Vee)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Architect: Chris Birkenhagen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Engineer: Castillo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Assistant TO the engineer: Connor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102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Workflow Guidelines: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https://github.com/know-mad/dog-e-date</a:t>
            </a:r>
            <a:endParaRPr/>
          </a:p>
        </p:txBody>
      </p:sp>
      <p:sp>
        <p:nvSpPr>
          <p:cNvPr id="85" name="Google Shape;85;p17"/>
          <p:cNvSpPr txBox="1"/>
          <p:nvPr/>
        </p:nvSpPr>
        <p:spPr>
          <a:xfrm>
            <a:off x="2754150" y="2714200"/>
            <a:ext cx="6280800" cy="23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Git Issue Workflow: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Pull “dev” branch from Repo. </a:t>
            </a:r>
            <a:r>
              <a:rPr b="1" lang="en" sz="1200"/>
              <a:t>  git pull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Switch to a new feature branch.  </a:t>
            </a:r>
            <a:r>
              <a:rPr b="1" lang="en" sz="1200"/>
              <a:t>  git checkout -b lastname-feature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Implement the feature, make sure it works locally.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Commits: What’s been added since last commit.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Naming convention: “feature-progress”  ex. “Slider-bug fix in x component”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Do final commit for working feature:  </a:t>
            </a:r>
            <a:r>
              <a:rPr b="1" lang="en" sz="1200"/>
              <a:t>git commit -m “feature-complete”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Switch to “dev” branch and update dev from cloud:  </a:t>
            </a:r>
            <a:r>
              <a:rPr b="1" lang="en" sz="1200"/>
              <a:t>git checkout dev</a:t>
            </a:r>
            <a:r>
              <a:rPr lang="en" sz="1200"/>
              <a:t>   ,  </a:t>
            </a:r>
            <a:r>
              <a:rPr b="1" lang="en" sz="1200"/>
              <a:t>git pull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Merge feature branch:  </a:t>
            </a:r>
            <a:r>
              <a:rPr b="1" lang="en" sz="1200"/>
              <a:t>git merge lastname-feature dev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Test feature on new dev branch for errors/bugs.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Push feature up to cloud:  </a:t>
            </a:r>
            <a:r>
              <a:rPr b="1" lang="en" sz="1200"/>
              <a:t>git push</a:t>
            </a:r>
            <a:endParaRPr b="1" sz="1200"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4150" y="728763"/>
            <a:ext cx="6318226" cy="16372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220050" y="1102175"/>
            <a:ext cx="2534100" cy="17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Git Setup: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Get added as collaborator.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Clone down repo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b="1" lang="en" sz="1200"/>
              <a:t>g</a:t>
            </a:r>
            <a:r>
              <a:rPr b="1" lang="en" sz="1200"/>
              <a:t>it clone </a:t>
            </a:r>
            <a:r>
              <a:rPr b="1" i="1" lang="en" sz="1200"/>
              <a:t>repolink</a:t>
            </a:r>
            <a:endParaRPr b="1" i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Install dependencies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b="1" lang="en" sz="1200"/>
              <a:t>n</a:t>
            </a:r>
            <a:r>
              <a:rPr b="1" lang="en" sz="1200"/>
              <a:t>pm install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Run app on dev repo to check for errors/bugs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Timeline: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017725"/>
            <a:ext cx="8520600" cy="40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Wednesday Targets:</a:t>
            </a:r>
            <a:endParaRPr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Build out backend - 4 Models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Front end Wireframe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React-native development environment setup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React-native core-components review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Thursday Targets:</a:t>
            </a:r>
            <a:endParaRPr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MVP - Core Functionality -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Slider Page: view dogs from location &amp; ASKs, “Like”/”Dislike”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Profile Page: user CRUD, dog CRUD,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Message Dashboard: View MATCH’s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Friday Targets:</a:t>
            </a:r>
            <a:endParaRPr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Sophisticated Styling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Message functionality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Back-end Planning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Tech Stack: Mongodb, express, mongoose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Collections: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User - location, dogs owned,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Dogs - location, parent, likes, breed, size, characteristics, likes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Locations - dogparks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Notifications - eventually messages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 Outline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Connection  -  first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Model  -  second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Controller  -  last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Router  -  fourth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Index  - third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End Planning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948875"/>
            <a:ext cx="8520600" cy="40233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Slider Page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Components: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AutoNum type="romanLcPeriod"/>
            </a:pPr>
            <a:r>
              <a:rPr lang="en" sz="1200"/>
              <a:t>Photo viewer</a:t>
            </a:r>
            <a:endParaRPr sz="1200"/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Tap to show next photo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AutoNum type="romanLcPeriod"/>
            </a:pPr>
            <a:r>
              <a:rPr lang="en" sz="1200"/>
              <a:t>Actions</a:t>
            </a:r>
            <a:endParaRPr sz="1200"/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Animation</a:t>
            </a:r>
            <a:endParaRPr sz="1200"/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(-) = “Dislike”</a:t>
            </a:r>
            <a:endParaRPr sz="1200"/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(+) = “Like”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AutoNum type="romanLcPeriod"/>
            </a:pPr>
            <a:r>
              <a:rPr lang="en" sz="1200"/>
              <a:t>ASK queue &amp; location queue</a:t>
            </a:r>
            <a:endParaRPr sz="1200"/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User receives location based options, plus any ASKs they receive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Profile Page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Add user info, set password, etc., user photos, location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Add dogs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AutoNum type="romanLcPeriod"/>
            </a:pPr>
            <a:r>
              <a:rPr lang="en" sz="1200"/>
              <a:t>Photos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AutoNum type="romanLcPeriod"/>
            </a:pPr>
            <a:r>
              <a:rPr lang="en" sz="1200"/>
              <a:t>characteristics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Message Dashboard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MATCH list - a user’s contact list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Basic message functionality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