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2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" y="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C524B7F5-7020-4368-8D7D-16D639BF5D5E}"/>
    <pc:docChg chg="addSld modSld">
      <pc:chgData name="" userId="" providerId="" clId="Web-{C524B7F5-7020-4368-8D7D-16D639BF5D5E}" dt="2019-03-26T23:32:00.856" v="180" actId="1076"/>
      <pc:docMkLst>
        <pc:docMk/>
      </pc:docMkLst>
      <pc:sldChg chg="modSp">
        <pc:chgData name="" userId="" providerId="" clId="Web-{C524B7F5-7020-4368-8D7D-16D639BF5D5E}" dt="2019-03-26T23:32:00.856" v="180" actId="1076"/>
        <pc:sldMkLst>
          <pc:docMk/>
          <pc:sldMk cId="3460990761" sldId="256"/>
        </pc:sldMkLst>
        <pc:spChg chg="mod">
          <ac:chgData name="" userId="" providerId="" clId="Web-{C524B7F5-7020-4368-8D7D-16D639BF5D5E}" dt="2019-03-26T23:23:44.553" v="89" actId="1076"/>
          <ac:spMkLst>
            <pc:docMk/>
            <pc:sldMk cId="3460990761" sldId="256"/>
            <ac:spMk id="18" creationId="{00000000-0000-0000-0000-000000000000}"/>
          </ac:spMkLst>
        </pc:spChg>
        <pc:spChg chg="mod">
          <ac:chgData name="" userId="" providerId="" clId="Web-{C524B7F5-7020-4368-8D7D-16D639BF5D5E}" dt="2019-03-26T23:32:00.856" v="180" actId="1076"/>
          <ac:spMkLst>
            <pc:docMk/>
            <pc:sldMk cId="3460990761" sldId="256"/>
            <ac:spMk id="19" creationId="{00000000-0000-0000-0000-000000000000}"/>
          </ac:spMkLst>
        </pc:spChg>
        <pc:spChg chg="mod">
          <ac:chgData name="" userId="" providerId="" clId="Web-{C524B7F5-7020-4368-8D7D-16D639BF5D5E}" dt="2019-03-26T23:25:03.822" v="105" actId="1076"/>
          <ac:spMkLst>
            <pc:docMk/>
            <pc:sldMk cId="3460990761" sldId="256"/>
            <ac:spMk id="23" creationId="{00000000-0000-0000-0000-000000000000}"/>
          </ac:spMkLst>
        </pc:spChg>
        <pc:spChg chg="mod">
          <ac:chgData name="" userId="" providerId="" clId="Web-{C524B7F5-7020-4368-8D7D-16D639BF5D5E}" dt="2019-03-26T23:31:36.933" v="178" actId="1076"/>
          <ac:spMkLst>
            <pc:docMk/>
            <pc:sldMk cId="3460990761" sldId="256"/>
            <ac:spMk id="24" creationId="{00000000-0000-0000-0000-000000000000}"/>
          </ac:spMkLst>
        </pc:spChg>
        <pc:spChg chg="mod">
          <ac:chgData name="" userId="" providerId="" clId="Web-{C524B7F5-7020-4368-8D7D-16D639BF5D5E}" dt="2019-03-26T23:25:14.807" v="108" actId="1076"/>
          <ac:spMkLst>
            <pc:docMk/>
            <pc:sldMk cId="3460990761" sldId="256"/>
            <ac:spMk id="27" creationId="{B4F3065A-9301-4AE7-B4B8-06654983F2F1}"/>
          </ac:spMkLst>
        </pc:spChg>
        <pc:spChg chg="mod">
          <ac:chgData name="" userId="" providerId="" clId="Web-{C524B7F5-7020-4368-8D7D-16D639BF5D5E}" dt="2019-03-26T23:22:55.098" v="66" actId="20577"/>
          <ac:spMkLst>
            <pc:docMk/>
            <pc:sldMk cId="3460990761" sldId="256"/>
            <ac:spMk id="28" creationId="{00000000-0000-0000-0000-000000000000}"/>
          </ac:spMkLst>
        </pc:spChg>
        <pc:spChg chg="mod">
          <ac:chgData name="" userId="" providerId="" clId="Web-{C524B7F5-7020-4368-8D7D-16D639BF5D5E}" dt="2019-03-26T23:21:48.939" v="60" actId="20577"/>
          <ac:spMkLst>
            <pc:docMk/>
            <pc:sldMk cId="3460990761" sldId="256"/>
            <ac:spMk id="37" creationId="{00000000-0000-0000-0000-000000000000}"/>
          </ac:spMkLst>
        </pc:spChg>
        <pc:spChg chg="mod">
          <ac:chgData name="" userId="" providerId="" clId="Web-{C524B7F5-7020-4368-8D7D-16D639BF5D5E}" dt="2019-03-26T23:21:00.359" v="31" actId="1076"/>
          <ac:spMkLst>
            <pc:docMk/>
            <pc:sldMk cId="3460990761" sldId="256"/>
            <ac:spMk id="42" creationId="{00000000-0000-0000-0000-000000000000}"/>
          </ac:spMkLst>
        </pc:spChg>
        <pc:spChg chg="mod">
          <ac:chgData name="" userId="" providerId="" clId="Web-{C524B7F5-7020-4368-8D7D-16D639BF5D5E}" dt="2019-03-26T23:27:57.580" v="154" actId="20577"/>
          <ac:spMkLst>
            <pc:docMk/>
            <pc:sldMk cId="3460990761" sldId="256"/>
            <ac:spMk id="78" creationId="{00000000-0000-0000-0000-000000000000}"/>
          </ac:spMkLst>
        </pc:spChg>
        <pc:spChg chg="mod">
          <ac:chgData name="" userId="" providerId="" clId="Web-{C524B7F5-7020-4368-8D7D-16D639BF5D5E}" dt="2019-03-26T23:26:39.264" v="121" actId="1076"/>
          <ac:spMkLst>
            <pc:docMk/>
            <pc:sldMk cId="3460990761" sldId="256"/>
            <ac:spMk id="93" creationId="{00000000-0000-0000-0000-000000000000}"/>
          </ac:spMkLst>
        </pc:spChg>
        <pc:spChg chg="mod">
          <ac:chgData name="" userId="" providerId="" clId="Web-{C524B7F5-7020-4368-8D7D-16D639BF5D5E}" dt="2019-03-26T23:28:28.143" v="157" actId="1076"/>
          <ac:spMkLst>
            <pc:docMk/>
            <pc:sldMk cId="3460990761" sldId="256"/>
            <ac:spMk id="106" creationId="{00000000-0000-0000-0000-000000000000}"/>
          </ac:spMkLst>
        </pc:spChg>
        <pc:spChg chg="mod">
          <ac:chgData name="" userId="" providerId="" clId="Web-{C524B7F5-7020-4368-8D7D-16D639BF5D5E}" dt="2019-03-26T23:28:26.409" v="156" actId="1076"/>
          <ac:spMkLst>
            <pc:docMk/>
            <pc:sldMk cId="3460990761" sldId="256"/>
            <ac:spMk id="107" creationId="{00000000-0000-0000-0000-000000000000}"/>
          </ac:spMkLst>
        </pc:spChg>
        <pc:spChg chg="mod">
          <ac:chgData name="" userId="" providerId="" clId="Web-{C524B7F5-7020-4368-8D7D-16D639BF5D5E}" dt="2019-03-26T23:27:36.141" v="135" actId="1076"/>
          <ac:spMkLst>
            <pc:docMk/>
            <pc:sldMk cId="3460990761" sldId="256"/>
            <ac:spMk id="111" creationId="{00000000-0000-0000-0000-000000000000}"/>
          </ac:spMkLst>
        </pc:spChg>
        <pc:cxnChg chg="mod">
          <ac:chgData name="" userId="" providerId="" clId="Web-{C524B7F5-7020-4368-8D7D-16D639BF5D5E}" dt="2019-03-26T23:20:57.296" v="30" actId="1076"/>
          <ac:cxnSpMkLst>
            <pc:docMk/>
            <pc:sldMk cId="3460990761" sldId="256"/>
            <ac:cxnSpMk id="43" creationId="{00000000-0000-0000-0000-000000000000}"/>
          </ac:cxnSpMkLst>
        </pc:cxnChg>
      </pc:sldChg>
      <pc:sldChg chg="addSp modSp new">
        <pc:chgData name="" userId="" providerId="" clId="Web-{C524B7F5-7020-4368-8D7D-16D639BF5D5E}" dt="2019-03-26T23:30:17.086" v="170"/>
        <pc:sldMkLst>
          <pc:docMk/>
          <pc:sldMk cId="1695666501" sldId="257"/>
        </pc:sldMkLst>
        <pc:picChg chg="add mod">
          <ac:chgData name="" userId="" providerId="" clId="Web-{C524B7F5-7020-4368-8D7D-16D639BF5D5E}" dt="2019-03-26T23:30:17.086" v="170"/>
          <ac:picMkLst>
            <pc:docMk/>
            <pc:sldMk cId="1695666501" sldId="257"/>
            <ac:picMk id="2" creationId="{88C2A768-F1CB-4C74-8D33-29AE3ECF0CF5}"/>
          </ac:picMkLst>
        </pc:picChg>
      </pc:sldChg>
      <pc:sldChg chg="addSp modSp new">
        <pc:chgData name="" userId="" providerId="" clId="Web-{C524B7F5-7020-4368-8D7D-16D639BF5D5E}" dt="2019-03-26T23:30:51.712" v="176"/>
        <pc:sldMkLst>
          <pc:docMk/>
          <pc:sldMk cId="2279462702" sldId="258"/>
        </pc:sldMkLst>
        <pc:picChg chg="add mod">
          <ac:chgData name="" userId="" providerId="" clId="Web-{C524B7F5-7020-4368-8D7D-16D639BF5D5E}" dt="2019-03-26T23:30:51.712" v="176"/>
          <ac:picMkLst>
            <pc:docMk/>
            <pc:sldMk cId="2279462702" sldId="258"/>
            <ac:picMk id="2" creationId="{20E67F67-803B-44E7-AEF2-41647796679B}"/>
          </ac:picMkLst>
        </pc:picChg>
      </pc:sldChg>
    </pc:docChg>
  </pc:docChgLst>
  <pc:docChgLst>
    <pc:chgData clId="Web-{46F6692D-563E-4890-A5FB-5F02EA2F27BA}"/>
    <pc:docChg chg="modSld">
      <pc:chgData name="" userId="" providerId="" clId="Web-{46F6692D-563E-4890-A5FB-5F02EA2F27BA}" dt="2019-03-13T00:50:38.380" v="237" actId="1076"/>
      <pc:docMkLst>
        <pc:docMk/>
      </pc:docMkLst>
      <pc:sldChg chg="addSp modSp">
        <pc:chgData name="" userId="" providerId="" clId="Web-{46F6692D-563E-4890-A5FB-5F02EA2F27BA}" dt="2019-03-13T00:50:38.380" v="237" actId="1076"/>
        <pc:sldMkLst>
          <pc:docMk/>
          <pc:sldMk cId="3460990761" sldId="256"/>
        </pc:sldMkLst>
        <pc:spChg chg="mod">
          <ac:chgData name="" userId="" providerId="" clId="Web-{46F6692D-563E-4890-A5FB-5F02EA2F27BA}" dt="2019-03-13T00:46:05.019" v="32" actId="20577"/>
          <ac:spMkLst>
            <pc:docMk/>
            <pc:sldMk cId="3460990761" sldId="256"/>
            <ac:spMk id="19" creationId="{00000000-0000-0000-0000-000000000000}"/>
          </ac:spMkLst>
        </pc:spChg>
        <pc:spChg chg="mod">
          <ac:chgData name="" userId="" providerId="" clId="Web-{46F6692D-563E-4890-A5FB-5F02EA2F27BA}" dt="2019-03-13T00:46:02.425" v="29" actId="20577"/>
          <ac:spMkLst>
            <pc:docMk/>
            <pc:sldMk cId="3460990761" sldId="256"/>
            <ac:spMk id="24" creationId="{00000000-0000-0000-0000-000000000000}"/>
          </ac:spMkLst>
        </pc:spChg>
        <pc:spChg chg="add mod">
          <ac:chgData name="" userId="" providerId="" clId="Web-{46F6692D-563E-4890-A5FB-5F02EA2F27BA}" dt="2019-03-13T00:48:13.551" v="129" actId="20577"/>
          <ac:spMkLst>
            <pc:docMk/>
            <pc:sldMk cId="3460990761" sldId="256"/>
            <ac:spMk id="27" creationId="{B4F3065A-9301-4AE7-B4B8-06654983F2F1}"/>
          </ac:spMkLst>
        </pc:spChg>
        <pc:spChg chg="add mod">
          <ac:chgData name="" userId="" providerId="" clId="Web-{46F6692D-563E-4890-A5FB-5F02EA2F27BA}" dt="2019-03-13T00:50:38.380" v="237" actId="1076"/>
          <ac:spMkLst>
            <pc:docMk/>
            <pc:sldMk cId="3460990761" sldId="256"/>
            <ac:spMk id="29" creationId="{77C3F97A-7C71-4BE1-8852-302FECD6B92C}"/>
          </ac:spMkLst>
        </pc:spChg>
        <pc:spChg chg="add mod">
          <ac:chgData name="" userId="" providerId="" clId="Web-{46F6692D-563E-4890-A5FB-5F02EA2F27BA}" dt="2019-03-13T00:50:35.208" v="236" actId="1076"/>
          <ac:spMkLst>
            <pc:docMk/>
            <pc:sldMk cId="3460990761" sldId="256"/>
            <ac:spMk id="30" creationId="{862DF92D-2677-4E67-88C3-5B267117AA4B}"/>
          </ac:spMkLst>
        </pc:spChg>
        <pc:spChg chg="mod">
          <ac:chgData name="" userId="" providerId="" clId="Web-{46F6692D-563E-4890-A5FB-5F02EA2F27BA}" dt="2019-03-13T00:47:18.644" v="112" actId="20577"/>
          <ac:spMkLst>
            <pc:docMk/>
            <pc:sldMk cId="3460990761" sldId="256"/>
            <ac:spMk id="78" creationId="{00000000-0000-0000-0000-000000000000}"/>
          </ac:spMkLst>
        </pc:spChg>
        <pc:spChg chg="mod">
          <ac:chgData name="" userId="" providerId="" clId="Web-{46F6692D-563E-4890-A5FB-5F02EA2F27BA}" dt="2019-03-13T00:47:24.003" v="115" actId="20577"/>
          <ac:spMkLst>
            <pc:docMk/>
            <pc:sldMk cId="3460990761" sldId="256"/>
            <ac:spMk id="93" creationId="{00000000-0000-0000-0000-000000000000}"/>
          </ac:spMkLst>
        </pc:spChg>
        <pc:spChg chg="mod">
          <ac:chgData name="" userId="" providerId="" clId="Web-{46F6692D-563E-4890-A5FB-5F02EA2F27BA}" dt="2019-03-13T00:46:40.628" v="67" actId="1076"/>
          <ac:spMkLst>
            <pc:docMk/>
            <pc:sldMk cId="3460990761" sldId="256"/>
            <ac:spMk id="111" creationId="{00000000-0000-0000-0000-000000000000}"/>
          </ac:spMkLst>
        </pc:spChg>
        <pc:cxnChg chg="mod">
          <ac:chgData name="" userId="" providerId="" clId="Web-{46F6692D-563E-4890-A5FB-5F02EA2F27BA}" dt="2019-03-13T00:47:31.816" v="117" actId="14100"/>
          <ac:cxnSpMkLst>
            <pc:docMk/>
            <pc:sldMk cId="3460990761" sldId="256"/>
            <ac:cxnSpMk id="108" creationId="{00000000-0000-0000-0000-000000000000}"/>
          </ac:cxnSpMkLst>
        </pc:cxnChg>
      </pc:sldChg>
    </pc:docChg>
  </pc:docChgLst>
  <pc:docChgLst>
    <pc:chgData clId="Web-{22F1B495-B3E8-4B62-AED9-CD456C2E08D4}"/>
    <pc:docChg chg="modSld">
      <pc:chgData name="" userId="" providerId="" clId="Web-{22F1B495-B3E8-4B62-AED9-CD456C2E08D4}" dt="2019-06-28T14:07:00.321" v="230" actId="20577"/>
      <pc:docMkLst>
        <pc:docMk/>
      </pc:docMkLst>
      <pc:sldChg chg="addSp modSp">
        <pc:chgData name="" userId="" providerId="" clId="Web-{22F1B495-B3E8-4B62-AED9-CD456C2E08D4}" dt="2019-06-28T14:07:00.321" v="229" actId="20577"/>
        <pc:sldMkLst>
          <pc:docMk/>
          <pc:sldMk cId="3460990761" sldId="256"/>
        </pc:sldMkLst>
        <pc:spChg chg="mod">
          <ac:chgData name="" userId="" providerId="" clId="Web-{22F1B495-B3E8-4B62-AED9-CD456C2E08D4}" dt="2019-06-28T13:59:11.740" v="81" actId="20577"/>
          <ac:spMkLst>
            <pc:docMk/>
            <pc:sldMk cId="3460990761" sldId="256"/>
            <ac:spMk id="16" creationId="{00000000-0000-0000-0000-000000000000}"/>
          </ac:spMkLst>
        </pc:spChg>
        <pc:spChg chg="mod">
          <ac:chgData name="" userId="" providerId="" clId="Web-{22F1B495-B3E8-4B62-AED9-CD456C2E08D4}" dt="2019-06-28T14:07:00.321" v="229" actId="20577"/>
          <ac:spMkLst>
            <pc:docMk/>
            <pc:sldMk cId="3460990761" sldId="256"/>
            <ac:spMk id="19" creationId="{00000000-0000-0000-0000-000000000000}"/>
          </ac:spMkLst>
        </pc:spChg>
        <pc:spChg chg="mod">
          <ac:chgData name="" userId="" providerId="" clId="Web-{22F1B495-B3E8-4B62-AED9-CD456C2E08D4}" dt="2019-06-28T14:00:27.522" v="111" actId="20577"/>
          <ac:spMkLst>
            <pc:docMk/>
            <pc:sldMk cId="3460990761" sldId="256"/>
            <ac:spMk id="24" creationId="{00000000-0000-0000-0000-000000000000}"/>
          </ac:spMkLst>
        </pc:spChg>
        <pc:spChg chg="add mod">
          <ac:chgData name="" userId="" providerId="" clId="Web-{22F1B495-B3E8-4B62-AED9-CD456C2E08D4}" dt="2019-06-28T13:59:43.803" v="92" actId="20577"/>
          <ac:spMkLst>
            <pc:docMk/>
            <pc:sldMk cId="3460990761" sldId="256"/>
            <ac:spMk id="32" creationId="{71420B83-75CE-48C0-8C04-6990185D0E06}"/>
          </ac:spMkLst>
        </pc:spChg>
        <pc:spChg chg="mod">
          <ac:chgData name="" userId="" providerId="" clId="Web-{22F1B495-B3E8-4B62-AED9-CD456C2E08D4}" dt="2019-06-28T14:04:26.445" v="223" actId="1076"/>
          <ac:spMkLst>
            <pc:docMk/>
            <pc:sldMk cId="3460990761" sldId="256"/>
            <ac:spMk id="42" creationId="{00000000-0000-0000-0000-000000000000}"/>
          </ac:spMkLst>
        </pc:spChg>
        <pc:spChg chg="mod ord">
          <ac:chgData name="" userId="" providerId="" clId="Web-{22F1B495-B3E8-4B62-AED9-CD456C2E08D4}" dt="2019-06-28T14:03:27.398" v="209" actId="1076"/>
          <ac:spMkLst>
            <pc:docMk/>
            <pc:sldMk cId="3460990761" sldId="256"/>
            <ac:spMk id="78" creationId="{00000000-0000-0000-0000-000000000000}"/>
          </ac:spMkLst>
        </pc:spChg>
        <pc:picChg chg="mod ord">
          <ac:chgData name="" userId="" providerId="" clId="Web-{22F1B495-B3E8-4B62-AED9-CD456C2E08D4}" dt="2019-06-28T14:03:35.804" v="211" actId="1076"/>
          <ac:picMkLst>
            <pc:docMk/>
            <pc:sldMk cId="3460990761" sldId="256"/>
            <ac:picMk id="4" creationId="{00000000-0000-0000-0000-000000000000}"/>
          </ac:picMkLst>
        </pc:picChg>
        <pc:cxnChg chg="add mod">
          <ac:chgData name="" userId="" providerId="" clId="Web-{22F1B495-B3E8-4B62-AED9-CD456C2E08D4}" dt="2019-06-28T13:59:32.131" v="86" actId="14100"/>
          <ac:cxnSpMkLst>
            <pc:docMk/>
            <pc:sldMk cId="3460990761" sldId="256"/>
            <ac:cxnSpMk id="31" creationId="{015C0211-94AA-48B0-82E1-8933291722DF}"/>
          </ac:cxnSpMkLst>
        </pc:cxnChg>
        <pc:cxnChg chg="mod">
          <ac:chgData name="" userId="" providerId="" clId="Web-{22F1B495-B3E8-4B62-AED9-CD456C2E08D4}" dt="2019-06-28T14:04:31.148" v="224" actId="14100"/>
          <ac:cxnSpMkLst>
            <pc:docMk/>
            <pc:sldMk cId="3460990761" sldId="256"/>
            <ac:cxnSpMk id="43" creationId="{00000000-0000-0000-0000-000000000000}"/>
          </ac:cxnSpMkLst>
        </pc:cxnChg>
        <pc:cxnChg chg="mod">
          <ac:chgData name="" userId="" providerId="" clId="Web-{22F1B495-B3E8-4B62-AED9-CD456C2E08D4}" dt="2019-06-28T14:03:08.585" v="206" actId="14100"/>
          <ac:cxnSpMkLst>
            <pc:docMk/>
            <pc:sldMk cId="3460990761" sldId="256"/>
            <ac:cxnSpMk id="98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B453-6675-426A-9EE6-7AC4EF304021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B0ED-0112-4222-8A83-5692EBB8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8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B453-6675-426A-9EE6-7AC4EF304021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B0ED-0112-4222-8A83-5692EBB8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1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B453-6675-426A-9EE6-7AC4EF304021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B0ED-0112-4222-8A83-5692EBB8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8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B453-6675-426A-9EE6-7AC4EF304021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B0ED-0112-4222-8A83-5692EBB8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3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B453-6675-426A-9EE6-7AC4EF304021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B0ED-0112-4222-8A83-5692EBB8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4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B453-6675-426A-9EE6-7AC4EF304021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B0ED-0112-4222-8A83-5692EBB8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8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B453-6675-426A-9EE6-7AC4EF304021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B0ED-0112-4222-8A83-5692EBB8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B453-6675-426A-9EE6-7AC4EF304021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B0ED-0112-4222-8A83-5692EBB8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8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B453-6675-426A-9EE6-7AC4EF304021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B0ED-0112-4222-8A83-5692EBB8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5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B453-6675-426A-9EE6-7AC4EF304021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B0ED-0112-4222-8A83-5692EBB8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3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B453-6675-426A-9EE6-7AC4EF304021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B0ED-0112-4222-8A83-5692EBB8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5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FB453-6675-426A-9EE6-7AC4EF304021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0B0ED-0112-4222-8A83-5692EBB8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1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13" r="-345" b="15279"/>
          <a:stretch/>
        </p:blipFill>
        <p:spPr>
          <a:xfrm>
            <a:off x="1143000" y="62345"/>
            <a:ext cx="10099964" cy="6774873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717199" y="2520359"/>
            <a:ext cx="1276632" cy="369332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dirty="0"/>
              <a:t>Clear Errors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312727" y="1387641"/>
            <a:ext cx="1122219" cy="31646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391193" y="1184565"/>
            <a:ext cx="2159245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Feeder Station Mode</a:t>
            </a:r>
            <a:endParaRPr lang="en-US" dirty="0">
              <a:cs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64494" y="216851"/>
            <a:ext cx="352487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Right Bumper: Toggle Intake Deploy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64494" y="543110"/>
            <a:ext cx="564748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Right Trigger: Auto-Targeting</a:t>
            </a:r>
            <a:endParaRPr lang="en-US" dirty="0">
              <a:cs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71619" y="214272"/>
            <a:ext cx="3326552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Left Bumper: Defensive Pivot</a:t>
            </a:r>
          </a:p>
          <a:p>
            <a:r>
              <a:rPr lang="en-US" dirty="0"/>
              <a:t>Left Trigger: Fire Control Override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8790711" y="2221150"/>
            <a:ext cx="852961" cy="1054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643672" y="2068840"/>
            <a:ext cx="2187265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Enter Robot Oriented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7710056" y="2253508"/>
            <a:ext cx="1724890" cy="645439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501896" y="2721359"/>
            <a:ext cx="207338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Enter Field Oriented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7523474" y="3547202"/>
            <a:ext cx="2306326" cy="532322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29800" y="389485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Rotate Drive Base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36421" y="1180478"/>
            <a:ext cx="3879274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Y axis(north/south): Strafe Front/Back</a:t>
            </a:r>
          </a:p>
          <a:p>
            <a:r>
              <a:rPr lang="en-US" dirty="0"/>
              <a:t>X axis(east/west): Strafe Port/Starboard</a:t>
            </a:r>
          </a:p>
          <a:p>
            <a:r>
              <a:rPr lang="en-US" dirty="0">
                <a:cs typeface="Calibri"/>
              </a:rPr>
              <a:t>Press button: Emergency Boost</a:t>
            </a:r>
          </a:p>
        </p:txBody>
      </p: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2133119" y="2118663"/>
            <a:ext cx="1657462" cy="108569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1217554" y="6658409"/>
            <a:ext cx="1275370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/>
              <a:t>Written by Amelia and Amelie</a:t>
            </a:r>
          </a:p>
        </p:txBody>
      </p:sp>
      <p:cxnSp>
        <p:nvCxnSpPr>
          <p:cNvPr id="98" name="Elbow Connector 97"/>
          <p:cNvCxnSpPr/>
          <p:nvPr/>
        </p:nvCxnSpPr>
        <p:spPr>
          <a:xfrm flipV="1">
            <a:off x="2131809" y="2299686"/>
            <a:ext cx="3444721" cy="408858"/>
          </a:xfrm>
          <a:prstGeom prst="bentConnector3">
            <a:avLst>
              <a:gd name="adj1" fmla="val 84883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5105760" y="3588766"/>
            <a:ext cx="294270" cy="2661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/>
          <p:cNvCxnSpPr>
            <a:cxnSpLocks/>
            <a:stCxn id="34" idx="3"/>
          </p:cNvCxnSpPr>
          <p:nvPr/>
        </p:nvCxnSpPr>
        <p:spPr>
          <a:xfrm flipV="1">
            <a:off x="2210765" y="3813364"/>
            <a:ext cx="2883231" cy="46876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744854" y="4437509"/>
            <a:ext cx="184731" cy="369332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F3065A-9301-4AE7-B4B8-06654983F2F1}"/>
              </a:ext>
            </a:extLst>
          </p:cNvPr>
          <p:cNvSpPr txBox="1"/>
          <p:nvPr/>
        </p:nvSpPr>
        <p:spPr>
          <a:xfrm>
            <a:off x="58560" y="-674"/>
            <a:ext cx="154271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/>
              <a:t>Joystick 0 Controls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2DF92D-2677-4E67-88C3-5B267117AA4B}"/>
              </a:ext>
            </a:extLst>
          </p:cNvPr>
          <p:cNvSpPr txBox="1"/>
          <p:nvPr/>
        </p:nvSpPr>
        <p:spPr>
          <a:xfrm>
            <a:off x="536983" y="5592724"/>
            <a:ext cx="2496902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Rumbles:</a:t>
            </a:r>
            <a:r>
              <a:rPr lang="en-US" dirty="0">
                <a:cs typeface="Calibri"/>
              </a:rPr>
              <a:t> Auto-Targeting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5C0211-94AA-48B0-82E1-8933291722DF}"/>
              </a:ext>
            </a:extLst>
          </p:cNvPr>
          <p:cNvCxnSpPr>
            <a:cxnSpLocks/>
          </p:cNvCxnSpPr>
          <p:nvPr/>
        </p:nvCxnSpPr>
        <p:spPr>
          <a:xfrm flipH="1" flipV="1">
            <a:off x="8190347" y="2821514"/>
            <a:ext cx="1326324" cy="5185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1420B83-75CE-48C0-8C04-6990185D0E06}"/>
              </a:ext>
            </a:extLst>
          </p:cNvPr>
          <p:cNvSpPr txBox="1"/>
          <p:nvPr/>
        </p:nvSpPr>
        <p:spPr>
          <a:xfrm>
            <a:off x="9594259" y="3148540"/>
            <a:ext cx="210115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Signal Human Player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3F3B34-444F-4FDB-B371-D91369AD6266}"/>
              </a:ext>
            </a:extLst>
          </p:cNvPr>
          <p:cNvSpPr txBox="1"/>
          <p:nvPr/>
        </p:nvSpPr>
        <p:spPr>
          <a:xfrm>
            <a:off x="1053525" y="3675574"/>
            <a:ext cx="11572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Reset IMU</a:t>
            </a:r>
          </a:p>
        </p:txBody>
      </p:sp>
    </p:spTree>
    <p:extLst>
      <p:ext uri="{BB962C8B-B14F-4D97-AF65-F5344CB8AC3E}">
        <p14:creationId xmlns:p14="http://schemas.microsoft.com/office/powerpoint/2010/main" val="346099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D5764BC-AF6C-49E2-8835-086249298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1" y="1196860"/>
            <a:ext cx="12027518" cy="44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5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487C07C-DF4D-4AB0-92A4-C134F9D98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7" y="1263538"/>
            <a:ext cx="11970365" cy="433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8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753D323-FE31-4118-B5C7-BE1A272EE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" y="1209561"/>
            <a:ext cx="12008467" cy="443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Thomson</dc:creator>
  <cp:lastModifiedBy>Mark Buckner</cp:lastModifiedBy>
  <cp:revision>105</cp:revision>
  <dcterms:created xsi:type="dcterms:W3CDTF">2019-03-12T23:37:54Z</dcterms:created>
  <dcterms:modified xsi:type="dcterms:W3CDTF">2020-03-01T20:57:44Z</dcterms:modified>
</cp:coreProperties>
</file>