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524B7F5-7020-4368-8D7D-16D639BF5D5E}"/>
    <pc:docChg chg="addSld modSld">
      <pc:chgData name="" userId="" providerId="" clId="Web-{C524B7F5-7020-4368-8D7D-16D639BF5D5E}" dt="2019-03-26T23:32:00.856" v="180" actId="1076"/>
      <pc:docMkLst>
        <pc:docMk/>
      </pc:docMkLst>
      <pc:sldChg chg="modSp">
        <pc:chgData name="" userId="" providerId="" clId="Web-{C524B7F5-7020-4368-8D7D-16D639BF5D5E}" dt="2019-03-26T23:32:00.856" v="180" actId="1076"/>
        <pc:sldMkLst>
          <pc:docMk/>
          <pc:sldMk cId="3460990761" sldId="256"/>
        </pc:sldMkLst>
        <pc:spChg chg="mod">
          <ac:chgData name="" userId="" providerId="" clId="Web-{C524B7F5-7020-4368-8D7D-16D639BF5D5E}" dt="2019-03-26T23:23:44.553" v="89" actId="1076"/>
          <ac:spMkLst>
            <pc:docMk/>
            <pc:sldMk cId="3460990761" sldId="256"/>
            <ac:spMk id="18" creationId="{00000000-0000-0000-0000-000000000000}"/>
          </ac:spMkLst>
        </pc:spChg>
        <pc:spChg chg="mod">
          <ac:chgData name="" userId="" providerId="" clId="Web-{C524B7F5-7020-4368-8D7D-16D639BF5D5E}" dt="2019-03-26T23:32:00.856" v="180" actId="1076"/>
          <ac:spMkLst>
            <pc:docMk/>
            <pc:sldMk cId="3460990761" sldId="256"/>
            <ac:spMk id="19" creationId="{00000000-0000-0000-0000-000000000000}"/>
          </ac:spMkLst>
        </pc:spChg>
        <pc:spChg chg="mod">
          <ac:chgData name="" userId="" providerId="" clId="Web-{C524B7F5-7020-4368-8D7D-16D639BF5D5E}" dt="2019-03-26T23:25:03.822" v="105" actId="1076"/>
          <ac:spMkLst>
            <pc:docMk/>
            <pc:sldMk cId="3460990761" sldId="256"/>
            <ac:spMk id="23" creationId="{00000000-0000-0000-0000-000000000000}"/>
          </ac:spMkLst>
        </pc:spChg>
        <pc:spChg chg="mod">
          <ac:chgData name="" userId="" providerId="" clId="Web-{C524B7F5-7020-4368-8D7D-16D639BF5D5E}" dt="2019-03-26T23:31:36.933" v="178" actId="1076"/>
          <ac:spMkLst>
            <pc:docMk/>
            <pc:sldMk cId="3460990761" sldId="256"/>
            <ac:spMk id="24" creationId="{00000000-0000-0000-0000-000000000000}"/>
          </ac:spMkLst>
        </pc:spChg>
        <pc:spChg chg="mod">
          <ac:chgData name="" userId="" providerId="" clId="Web-{C524B7F5-7020-4368-8D7D-16D639BF5D5E}" dt="2019-03-26T23:25:14.807" v="108" actId="1076"/>
          <ac:spMkLst>
            <pc:docMk/>
            <pc:sldMk cId="3460990761" sldId="256"/>
            <ac:spMk id="27" creationId="{B4F3065A-9301-4AE7-B4B8-06654983F2F1}"/>
          </ac:spMkLst>
        </pc:spChg>
        <pc:spChg chg="mod">
          <ac:chgData name="" userId="" providerId="" clId="Web-{C524B7F5-7020-4368-8D7D-16D639BF5D5E}" dt="2019-03-26T23:22:55.098" v="66" actId="20577"/>
          <ac:spMkLst>
            <pc:docMk/>
            <pc:sldMk cId="3460990761" sldId="256"/>
            <ac:spMk id="28" creationId="{00000000-0000-0000-0000-000000000000}"/>
          </ac:spMkLst>
        </pc:spChg>
        <pc:spChg chg="mod">
          <ac:chgData name="" userId="" providerId="" clId="Web-{C524B7F5-7020-4368-8D7D-16D639BF5D5E}" dt="2019-03-26T23:21:48.939" v="60" actId="20577"/>
          <ac:spMkLst>
            <pc:docMk/>
            <pc:sldMk cId="3460990761" sldId="256"/>
            <ac:spMk id="37" creationId="{00000000-0000-0000-0000-000000000000}"/>
          </ac:spMkLst>
        </pc:spChg>
        <pc:spChg chg="mod">
          <ac:chgData name="" userId="" providerId="" clId="Web-{C524B7F5-7020-4368-8D7D-16D639BF5D5E}" dt="2019-03-26T23:21:00.359" v="31" actId="1076"/>
          <ac:spMkLst>
            <pc:docMk/>
            <pc:sldMk cId="3460990761" sldId="256"/>
            <ac:spMk id="42" creationId="{00000000-0000-0000-0000-000000000000}"/>
          </ac:spMkLst>
        </pc:spChg>
        <pc:spChg chg="mod">
          <ac:chgData name="" userId="" providerId="" clId="Web-{C524B7F5-7020-4368-8D7D-16D639BF5D5E}" dt="2019-03-26T23:27:57.580" v="154" actId="20577"/>
          <ac:spMkLst>
            <pc:docMk/>
            <pc:sldMk cId="3460990761" sldId="256"/>
            <ac:spMk id="78" creationId="{00000000-0000-0000-0000-000000000000}"/>
          </ac:spMkLst>
        </pc:spChg>
        <pc:spChg chg="mod">
          <ac:chgData name="" userId="" providerId="" clId="Web-{C524B7F5-7020-4368-8D7D-16D639BF5D5E}" dt="2019-03-26T23:26:39.264" v="121" actId="1076"/>
          <ac:spMkLst>
            <pc:docMk/>
            <pc:sldMk cId="3460990761" sldId="256"/>
            <ac:spMk id="93" creationId="{00000000-0000-0000-0000-000000000000}"/>
          </ac:spMkLst>
        </pc:spChg>
        <pc:spChg chg="mod">
          <ac:chgData name="" userId="" providerId="" clId="Web-{C524B7F5-7020-4368-8D7D-16D639BF5D5E}" dt="2019-03-26T23:28:28.143" v="157" actId="1076"/>
          <ac:spMkLst>
            <pc:docMk/>
            <pc:sldMk cId="3460990761" sldId="256"/>
            <ac:spMk id="106" creationId="{00000000-0000-0000-0000-000000000000}"/>
          </ac:spMkLst>
        </pc:spChg>
        <pc:spChg chg="mod">
          <ac:chgData name="" userId="" providerId="" clId="Web-{C524B7F5-7020-4368-8D7D-16D639BF5D5E}" dt="2019-03-26T23:28:26.409" v="156" actId="1076"/>
          <ac:spMkLst>
            <pc:docMk/>
            <pc:sldMk cId="3460990761" sldId="256"/>
            <ac:spMk id="107" creationId="{00000000-0000-0000-0000-000000000000}"/>
          </ac:spMkLst>
        </pc:spChg>
        <pc:spChg chg="mod">
          <ac:chgData name="" userId="" providerId="" clId="Web-{C524B7F5-7020-4368-8D7D-16D639BF5D5E}" dt="2019-03-26T23:27:36.141" v="135" actId="1076"/>
          <ac:spMkLst>
            <pc:docMk/>
            <pc:sldMk cId="3460990761" sldId="256"/>
            <ac:spMk id="111" creationId="{00000000-0000-0000-0000-000000000000}"/>
          </ac:spMkLst>
        </pc:spChg>
        <pc:cxnChg chg="mod">
          <ac:chgData name="" userId="" providerId="" clId="Web-{C524B7F5-7020-4368-8D7D-16D639BF5D5E}" dt="2019-03-26T23:20:57.296" v="30" actId="1076"/>
          <ac:cxnSpMkLst>
            <pc:docMk/>
            <pc:sldMk cId="3460990761" sldId="256"/>
            <ac:cxnSpMk id="43" creationId="{00000000-0000-0000-0000-000000000000}"/>
          </ac:cxnSpMkLst>
        </pc:cxnChg>
      </pc:sldChg>
      <pc:sldChg chg="addSp modSp new">
        <pc:chgData name="" userId="" providerId="" clId="Web-{C524B7F5-7020-4368-8D7D-16D639BF5D5E}" dt="2019-03-26T23:30:17.086" v="170"/>
        <pc:sldMkLst>
          <pc:docMk/>
          <pc:sldMk cId="1695666501" sldId="257"/>
        </pc:sldMkLst>
        <pc:picChg chg="add mod">
          <ac:chgData name="" userId="" providerId="" clId="Web-{C524B7F5-7020-4368-8D7D-16D639BF5D5E}" dt="2019-03-26T23:30:17.086" v="170"/>
          <ac:picMkLst>
            <pc:docMk/>
            <pc:sldMk cId="1695666501" sldId="257"/>
            <ac:picMk id="2" creationId="{88C2A768-F1CB-4C74-8D33-29AE3ECF0CF5}"/>
          </ac:picMkLst>
        </pc:picChg>
      </pc:sldChg>
      <pc:sldChg chg="addSp modSp new">
        <pc:chgData name="" userId="" providerId="" clId="Web-{C524B7F5-7020-4368-8D7D-16D639BF5D5E}" dt="2019-03-26T23:30:51.712" v="176"/>
        <pc:sldMkLst>
          <pc:docMk/>
          <pc:sldMk cId="2279462702" sldId="258"/>
        </pc:sldMkLst>
        <pc:picChg chg="add mod">
          <ac:chgData name="" userId="" providerId="" clId="Web-{C524B7F5-7020-4368-8D7D-16D639BF5D5E}" dt="2019-03-26T23:30:51.712" v="176"/>
          <ac:picMkLst>
            <pc:docMk/>
            <pc:sldMk cId="2279462702" sldId="258"/>
            <ac:picMk id="2" creationId="{20E67F67-803B-44E7-AEF2-41647796679B}"/>
          </ac:picMkLst>
        </pc:picChg>
      </pc:sldChg>
    </pc:docChg>
  </pc:docChgLst>
  <pc:docChgLst>
    <pc:chgData clId="Web-{46F6692D-563E-4890-A5FB-5F02EA2F27BA}"/>
    <pc:docChg chg="modSld">
      <pc:chgData name="" userId="" providerId="" clId="Web-{46F6692D-563E-4890-A5FB-5F02EA2F27BA}" dt="2019-03-13T00:50:38.380" v="237" actId="1076"/>
      <pc:docMkLst>
        <pc:docMk/>
      </pc:docMkLst>
      <pc:sldChg chg="addSp modSp">
        <pc:chgData name="" userId="" providerId="" clId="Web-{46F6692D-563E-4890-A5FB-5F02EA2F27BA}" dt="2019-03-13T00:50:38.380" v="237" actId="1076"/>
        <pc:sldMkLst>
          <pc:docMk/>
          <pc:sldMk cId="3460990761" sldId="256"/>
        </pc:sldMkLst>
        <pc:spChg chg="mod">
          <ac:chgData name="" userId="" providerId="" clId="Web-{46F6692D-563E-4890-A5FB-5F02EA2F27BA}" dt="2019-03-13T00:46:05.019" v="32" actId="20577"/>
          <ac:spMkLst>
            <pc:docMk/>
            <pc:sldMk cId="3460990761" sldId="256"/>
            <ac:spMk id="19" creationId="{00000000-0000-0000-0000-000000000000}"/>
          </ac:spMkLst>
        </pc:spChg>
        <pc:spChg chg="mod">
          <ac:chgData name="" userId="" providerId="" clId="Web-{46F6692D-563E-4890-A5FB-5F02EA2F27BA}" dt="2019-03-13T00:46:02.425" v="29" actId="20577"/>
          <ac:spMkLst>
            <pc:docMk/>
            <pc:sldMk cId="3460990761" sldId="256"/>
            <ac:spMk id="24" creationId="{00000000-0000-0000-0000-000000000000}"/>
          </ac:spMkLst>
        </pc:spChg>
        <pc:spChg chg="add mod">
          <ac:chgData name="" userId="" providerId="" clId="Web-{46F6692D-563E-4890-A5FB-5F02EA2F27BA}" dt="2019-03-13T00:48:13.551" v="129" actId="20577"/>
          <ac:spMkLst>
            <pc:docMk/>
            <pc:sldMk cId="3460990761" sldId="256"/>
            <ac:spMk id="27" creationId="{B4F3065A-9301-4AE7-B4B8-06654983F2F1}"/>
          </ac:spMkLst>
        </pc:spChg>
        <pc:spChg chg="add mod">
          <ac:chgData name="" userId="" providerId="" clId="Web-{46F6692D-563E-4890-A5FB-5F02EA2F27BA}" dt="2019-03-13T00:50:38.380" v="237" actId="1076"/>
          <ac:spMkLst>
            <pc:docMk/>
            <pc:sldMk cId="3460990761" sldId="256"/>
            <ac:spMk id="29" creationId="{77C3F97A-7C71-4BE1-8852-302FECD6B92C}"/>
          </ac:spMkLst>
        </pc:spChg>
        <pc:spChg chg="add mod">
          <ac:chgData name="" userId="" providerId="" clId="Web-{46F6692D-563E-4890-A5FB-5F02EA2F27BA}" dt="2019-03-13T00:50:35.208" v="236" actId="1076"/>
          <ac:spMkLst>
            <pc:docMk/>
            <pc:sldMk cId="3460990761" sldId="256"/>
            <ac:spMk id="30" creationId="{862DF92D-2677-4E67-88C3-5B267117AA4B}"/>
          </ac:spMkLst>
        </pc:spChg>
        <pc:spChg chg="mod">
          <ac:chgData name="" userId="" providerId="" clId="Web-{46F6692D-563E-4890-A5FB-5F02EA2F27BA}" dt="2019-03-13T00:47:18.644" v="112" actId="20577"/>
          <ac:spMkLst>
            <pc:docMk/>
            <pc:sldMk cId="3460990761" sldId="256"/>
            <ac:spMk id="78" creationId="{00000000-0000-0000-0000-000000000000}"/>
          </ac:spMkLst>
        </pc:spChg>
        <pc:spChg chg="mod">
          <ac:chgData name="" userId="" providerId="" clId="Web-{46F6692D-563E-4890-A5FB-5F02EA2F27BA}" dt="2019-03-13T00:47:24.003" v="115" actId="20577"/>
          <ac:spMkLst>
            <pc:docMk/>
            <pc:sldMk cId="3460990761" sldId="256"/>
            <ac:spMk id="93" creationId="{00000000-0000-0000-0000-000000000000}"/>
          </ac:spMkLst>
        </pc:spChg>
        <pc:spChg chg="mod">
          <ac:chgData name="" userId="" providerId="" clId="Web-{46F6692D-563E-4890-A5FB-5F02EA2F27BA}" dt="2019-03-13T00:46:40.628" v="67" actId="1076"/>
          <ac:spMkLst>
            <pc:docMk/>
            <pc:sldMk cId="3460990761" sldId="256"/>
            <ac:spMk id="111" creationId="{00000000-0000-0000-0000-000000000000}"/>
          </ac:spMkLst>
        </pc:spChg>
        <pc:cxnChg chg="mod">
          <ac:chgData name="" userId="" providerId="" clId="Web-{46F6692D-563E-4890-A5FB-5F02EA2F27BA}" dt="2019-03-13T00:47:31.816" v="117" actId="14100"/>
          <ac:cxnSpMkLst>
            <pc:docMk/>
            <pc:sldMk cId="3460990761" sldId="256"/>
            <ac:cxnSpMk id="108" creationId="{00000000-0000-0000-0000-000000000000}"/>
          </ac:cxnSpMkLst>
        </pc:cxnChg>
      </pc:sldChg>
    </pc:docChg>
  </pc:docChgLst>
  <pc:docChgLst>
    <pc:chgData clId="Web-{22F1B495-B3E8-4B62-AED9-CD456C2E08D4}"/>
    <pc:docChg chg="modSld">
      <pc:chgData name="" userId="" providerId="" clId="Web-{22F1B495-B3E8-4B62-AED9-CD456C2E08D4}" dt="2019-06-28T14:07:00.321" v="230" actId="20577"/>
      <pc:docMkLst>
        <pc:docMk/>
      </pc:docMkLst>
      <pc:sldChg chg="addSp modSp">
        <pc:chgData name="" userId="" providerId="" clId="Web-{22F1B495-B3E8-4B62-AED9-CD456C2E08D4}" dt="2019-06-28T14:07:00.321" v="229" actId="20577"/>
        <pc:sldMkLst>
          <pc:docMk/>
          <pc:sldMk cId="3460990761" sldId="256"/>
        </pc:sldMkLst>
        <pc:spChg chg="mod">
          <ac:chgData name="" userId="" providerId="" clId="Web-{22F1B495-B3E8-4B62-AED9-CD456C2E08D4}" dt="2019-06-28T13:59:11.740" v="81" actId="20577"/>
          <ac:spMkLst>
            <pc:docMk/>
            <pc:sldMk cId="3460990761" sldId="256"/>
            <ac:spMk id="16" creationId="{00000000-0000-0000-0000-000000000000}"/>
          </ac:spMkLst>
        </pc:spChg>
        <pc:spChg chg="mod">
          <ac:chgData name="" userId="" providerId="" clId="Web-{22F1B495-B3E8-4B62-AED9-CD456C2E08D4}" dt="2019-06-28T14:07:00.321" v="229" actId="20577"/>
          <ac:spMkLst>
            <pc:docMk/>
            <pc:sldMk cId="3460990761" sldId="256"/>
            <ac:spMk id="19" creationId="{00000000-0000-0000-0000-000000000000}"/>
          </ac:spMkLst>
        </pc:spChg>
        <pc:spChg chg="mod">
          <ac:chgData name="" userId="" providerId="" clId="Web-{22F1B495-B3E8-4B62-AED9-CD456C2E08D4}" dt="2019-06-28T14:00:27.522" v="111" actId="20577"/>
          <ac:spMkLst>
            <pc:docMk/>
            <pc:sldMk cId="3460990761" sldId="256"/>
            <ac:spMk id="24" creationId="{00000000-0000-0000-0000-000000000000}"/>
          </ac:spMkLst>
        </pc:spChg>
        <pc:spChg chg="add mod">
          <ac:chgData name="" userId="" providerId="" clId="Web-{22F1B495-B3E8-4B62-AED9-CD456C2E08D4}" dt="2019-06-28T13:59:43.803" v="92" actId="20577"/>
          <ac:spMkLst>
            <pc:docMk/>
            <pc:sldMk cId="3460990761" sldId="256"/>
            <ac:spMk id="32" creationId="{71420B83-75CE-48C0-8C04-6990185D0E06}"/>
          </ac:spMkLst>
        </pc:spChg>
        <pc:spChg chg="mod">
          <ac:chgData name="" userId="" providerId="" clId="Web-{22F1B495-B3E8-4B62-AED9-CD456C2E08D4}" dt="2019-06-28T14:04:26.445" v="223" actId="1076"/>
          <ac:spMkLst>
            <pc:docMk/>
            <pc:sldMk cId="3460990761" sldId="256"/>
            <ac:spMk id="42" creationId="{00000000-0000-0000-0000-000000000000}"/>
          </ac:spMkLst>
        </pc:spChg>
        <pc:spChg chg="mod ord">
          <ac:chgData name="" userId="" providerId="" clId="Web-{22F1B495-B3E8-4B62-AED9-CD456C2E08D4}" dt="2019-06-28T14:03:27.398" v="209" actId="1076"/>
          <ac:spMkLst>
            <pc:docMk/>
            <pc:sldMk cId="3460990761" sldId="256"/>
            <ac:spMk id="78" creationId="{00000000-0000-0000-0000-000000000000}"/>
          </ac:spMkLst>
        </pc:spChg>
        <pc:picChg chg="mod ord">
          <ac:chgData name="" userId="" providerId="" clId="Web-{22F1B495-B3E8-4B62-AED9-CD456C2E08D4}" dt="2019-06-28T14:03:35.804" v="211" actId="1076"/>
          <ac:picMkLst>
            <pc:docMk/>
            <pc:sldMk cId="3460990761" sldId="256"/>
            <ac:picMk id="4" creationId="{00000000-0000-0000-0000-000000000000}"/>
          </ac:picMkLst>
        </pc:picChg>
        <pc:cxnChg chg="add mod">
          <ac:chgData name="" userId="" providerId="" clId="Web-{22F1B495-B3E8-4B62-AED9-CD456C2E08D4}" dt="2019-06-28T13:59:32.131" v="86" actId="14100"/>
          <ac:cxnSpMkLst>
            <pc:docMk/>
            <pc:sldMk cId="3460990761" sldId="256"/>
            <ac:cxnSpMk id="31" creationId="{015C0211-94AA-48B0-82E1-8933291722DF}"/>
          </ac:cxnSpMkLst>
        </pc:cxnChg>
        <pc:cxnChg chg="mod">
          <ac:chgData name="" userId="" providerId="" clId="Web-{22F1B495-B3E8-4B62-AED9-CD456C2E08D4}" dt="2019-06-28T14:04:31.148" v="224" actId="14100"/>
          <ac:cxnSpMkLst>
            <pc:docMk/>
            <pc:sldMk cId="3460990761" sldId="256"/>
            <ac:cxnSpMk id="43" creationId="{00000000-0000-0000-0000-000000000000}"/>
          </ac:cxnSpMkLst>
        </pc:cxnChg>
        <pc:cxnChg chg="mod">
          <ac:chgData name="" userId="" providerId="" clId="Web-{22F1B495-B3E8-4B62-AED9-CD456C2E08D4}" dt="2019-06-28T14:03:08.585" v="206" actId="14100"/>
          <ac:cxnSpMkLst>
            <pc:docMk/>
            <pc:sldMk cId="3460990761" sldId="256"/>
            <ac:cxnSpMk id="9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8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1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8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3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4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8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8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5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B453-6675-426A-9EE6-7AC4EF30402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5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FB453-6675-426A-9EE6-7AC4EF304021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0B0ED-0112-4222-8A83-5692EBB8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3" r="-345" b="15279"/>
          <a:stretch/>
        </p:blipFill>
        <p:spPr>
          <a:xfrm>
            <a:off x="1143000" y="62345"/>
            <a:ext cx="10099964" cy="6774873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717199" y="2520359"/>
            <a:ext cx="1276632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dirty="0"/>
              <a:t>Clear Errors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312727" y="1387641"/>
            <a:ext cx="1122219" cy="31646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91193" y="1184565"/>
            <a:ext cx="215924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Feeder Station Mode</a:t>
            </a:r>
            <a:endParaRPr lang="en-US" dirty="0"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64494" y="216851"/>
            <a:ext cx="352487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Right Bumper: Toggle Intake Deploy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64494" y="543110"/>
            <a:ext cx="564748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Right Trigger: Auto-Targeting</a:t>
            </a:r>
            <a:endParaRPr lang="en-US" dirty="0">
              <a:cs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71619" y="214272"/>
            <a:ext cx="3326552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Left Bumper: Defensive Pivot</a:t>
            </a:r>
          </a:p>
          <a:p>
            <a:r>
              <a:rPr lang="en-US" dirty="0"/>
              <a:t>Left Trigger: Fire Control Override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8790711" y="2221150"/>
            <a:ext cx="852961" cy="1054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43672" y="2068840"/>
            <a:ext cx="218726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Enter Robot Oriented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710056" y="2253508"/>
            <a:ext cx="1724890" cy="64543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501896" y="2721359"/>
            <a:ext cx="207338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Enter Field Oriented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7523474" y="3547202"/>
            <a:ext cx="2306326" cy="532322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29800" y="389485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Rotate Drive Base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36421" y="1180478"/>
            <a:ext cx="387927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Y axis(north/south): Strafe Front/Back</a:t>
            </a:r>
          </a:p>
          <a:p>
            <a:r>
              <a:rPr lang="en-US" dirty="0"/>
              <a:t>X axis(east/west): Strafe Port/Starboard</a:t>
            </a:r>
          </a:p>
          <a:p>
            <a:r>
              <a:rPr lang="en-US" dirty="0">
                <a:cs typeface="Calibri"/>
              </a:rPr>
              <a:t>Press button: Emergency Boost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2133119" y="2118663"/>
            <a:ext cx="1657462" cy="10856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1217554" y="6658409"/>
            <a:ext cx="1275370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Written by Amelia and Amelie</a:t>
            </a:r>
          </a:p>
        </p:txBody>
      </p:sp>
      <p:cxnSp>
        <p:nvCxnSpPr>
          <p:cNvPr id="98" name="Elbow Connector 97"/>
          <p:cNvCxnSpPr/>
          <p:nvPr/>
        </p:nvCxnSpPr>
        <p:spPr>
          <a:xfrm flipV="1">
            <a:off x="2131809" y="2299686"/>
            <a:ext cx="3444721" cy="408858"/>
          </a:xfrm>
          <a:prstGeom prst="bentConnector3">
            <a:avLst>
              <a:gd name="adj1" fmla="val 8488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5105760" y="3588766"/>
            <a:ext cx="294270" cy="2661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>
            <a:cxnSpLocks/>
            <a:stCxn id="34" idx="3"/>
          </p:cNvCxnSpPr>
          <p:nvPr/>
        </p:nvCxnSpPr>
        <p:spPr>
          <a:xfrm flipV="1">
            <a:off x="2210765" y="3813364"/>
            <a:ext cx="2883231" cy="4687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744854" y="4437509"/>
            <a:ext cx="184731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F3065A-9301-4AE7-B4B8-06654983F2F1}"/>
              </a:ext>
            </a:extLst>
          </p:cNvPr>
          <p:cNvSpPr txBox="1"/>
          <p:nvPr/>
        </p:nvSpPr>
        <p:spPr>
          <a:xfrm>
            <a:off x="58560" y="-674"/>
            <a:ext cx="154271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Joystick 0 Controls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2DF92D-2677-4E67-88C3-5B267117AA4B}"/>
              </a:ext>
            </a:extLst>
          </p:cNvPr>
          <p:cNvSpPr txBox="1"/>
          <p:nvPr/>
        </p:nvSpPr>
        <p:spPr>
          <a:xfrm>
            <a:off x="536983" y="5592724"/>
            <a:ext cx="249690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Rumbles:</a:t>
            </a:r>
            <a:r>
              <a:rPr lang="en-US" dirty="0">
                <a:cs typeface="Calibri"/>
              </a:rPr>
              <a:t> Auto-Targeting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C0211-94AA-48B0-82E1-8933291722DF}"/>
              </a:ext>
            </a:extLst>
          </p:cNvPr>
          <p:cNvCxnSpPr>
            <a:cxnSpLocks/>
          </p:cNvCxnSpPr>
          <p:nvPr/>
        </p:nvCxnSpPr>
        <p:spPr>
          <a:xfrm flipH="1" flipV="1">
            <a:off x="8190347" y="2821514"/>
            <a:ext cx="1326324" cy="5185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420B83-75CE-48C0-8C04-6990185D0E06}"/>
              </a:ext>
            </a:extLst>
          </p:cNvPr>
          <p:cNvSpPr txBox="1"/>
          <p:nvPr/>
        </p:nvSpPr>
        <p:spPr>
          <a:xfrm>
            <a:off x="9594259" y="3148540"/>
            <a:ext cx="210115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Signal Human Player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3F3B34-444F-4FDB-B371-D91369AD6266}"/>
              </a:ext>
            </a:extLst>
          </p:cNvPr>
          <p:cNvSpPr txBox="1"/>
          <p:nvPr/>
        </p:nvSpPr>
        <p:spPr>
          <a:xfrm>
            <a:off x="1053525" y="3675574"/>
            <a:ext cx="11572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Reset IMU</a:t>
            </a:r>
          </a:p>
        </p:txBody>
      </p:sp>
    </p:spTree>
    <p:extLst>
      <p:ext uri="{BB962C8B-B14F-4D97-AF65-F5344CB8AC3E}">
        <p14:creationId xmlns:p14="http://schemas.microsoft.com/office/powerpoint/2010/main" val="346099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5764BC-AF6C-49E2-8835-08624929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1" y="1196860"/>
            <a:ext cx="12027518" cy="44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5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487C07C-DF4D-4AB0-92A4-C134F9D98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7" y="1263538"/>
            <a:ext cx="11970365" cy="43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8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753D323-FE31-4118-B5C7-BE1A272EE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" y="1209561"/>
            <a:ext cx="12008467" cy="44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D5764BC-AF6C-49E2-8835-08624929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94" y="1326131"/>
            <a:ext cx="8504410" cy="3156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75" y="684727"/>
            <a:ext cx="1023485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400" dirty="0" smtClean="0"/>
              <a:t>Battery low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6947" y="980515"/>
            <a:ext cx="115294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400" dirty="0" smtClean="0"/>
              <a:t>Pressure leak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cxnSpLocks/>
            <a:stCxn id="11" idx="3"/>
          </p:cNvCxnSpPr>
          <p:nvPr/>
        </p:nvCxnSpPr>
        <p:spPr>
          <a:xfrm>
            <a:off x="1179891" y="1134404"/>
            <a:ext cx="869393" cy="83393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-27710" y="1272323"/>
            <a:ext cx="128996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400" dirty="0" smtClean="0"/>
              <a:t>Compressor on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cxnSpLocks/>
            <a:stCxn id="4" idx="3"/>
          </p:cNvCxnSpPr>
          <p:nvPr/>
        </p:nvCxnSpPr>
        <p:spPr>
          <a:xfrm>
            <a:off x="1071960" y="838616"/>
            <a:ext cx="1034209" cy="96017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5" idx="3"/>
          </p:cNvCxnSpPr>
          <p:nvPr/>
        </p:nvCxnSpPr>
        <p:spPr>
          <a:xfrm>
            <a:off x="1262259" y="1426212"/>
            <a:ext cx="800880" cy="72007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1412126" y="1970223"/>
            <a:ext cx="664868" cy="3632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-22882" y="1574986"/>
            <a:ext cx="1435008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400" dirty="0" smtClean="0"/>
              <a:t>Loop times</a:t>
            </a:r>
          </a:p>
          <a:p>
            <a:r>
              <a:rPr lang="en-US" sz="1100" dirty="0" smtClean="0"/>
              <a:t>(Don’t worry about it)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0" y="2078608"/>
            <a:ext cx="1529586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400" dirty="0" smtClean="0"/>
              <a:t>Bad auto file</a:t>
            </a:r>
          </a:p>
          <a:p>
            <a:r>
              <a:rPr lang="en-US" sz="1100" dirty="0" smtClean="0"/>
              <a:t>(Technician messed up)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cxnSpLocks/>
            <a:stCxn id="41" idx="3"/>
          </p:cNvCxnSpPr>
          <p:nvPr/>
        </p:nvCxnSpPr>
        <p:spPr>
          <a:xfrm>
            <a:off x="1529586" y="2317135"/>
            <a:ext cx="547408" cy="22533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49" idx="3"/>
          </p:cNvCxnSpPr>
          <p:nvPr/>
        </p:nvCxnSpPr>
        <p:spPr>
          <a:xfrm flipV="1">
            <a:off x="1776533" y="2715189"/>
            <a:ext cx="357346" cy="418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-13124" y="2565484"/>
            <a:ext cx="1789657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400" dirty="0" smtClean="0"/>
              <a:t>Drivetrain overheated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2579" y="2858693"/>
            <a:ext cx="2096023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400" dirty="0" smtClean="0"/>
              <a:t>Drivetrain azimuth failure</a:t>
            </a:r>
          </a:p>
          <a:p>
            <a:r>
              <a:rPr lang="en-US" sz="1400" dirty="0" smtClean="0"/>
              <a:t>Shuts module down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cxnSpLocks/>
            <a:endCxn id="3" idx="1"/>
          </p:cNvCxnSpPr>
          <p:nvPr/>
        </p:nvCxnSpPr>
        <p:spPr>
          <a:xfrm flipV="1">
            <a:off x="1652952" y="2904431"/>
            <a:ext cx="424042" cy="444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64" idx="3"/>
          </p:cNvCxnSpPr>
          <p:nvPr/>
        </p:nvCxnSpPr>
        <p:spPr>
          <a:xfrm flipV="1">
            <a:off x="1640193" y="3043980"/>
            <a:ext cx="452078" cy="46042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0" y="3350513"/>
            <a:ext cx="1640193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400" dirty="0" smtClean="0"/>
              <a:t>Shooter overheated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16051" y="3630771"/>
            <a:ext cx="1760482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400" dirty="0" smtClean="0"/>
              <a:t>Shooter motor failure</a:t>
            </a:r>
            <a:endParaRPr lang="en-US" sz="1400" dirty="0"/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1662699" y="3284388"/>
            <a:ext cx="400440" cy="43814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32" y="4897609"/>
            <a:ext cx="1661967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dirty="0" smtClean="0"/>
              <a:t>Tablet Override w/ 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joystick</a:t>
            </a:r>
            <a:endParaRPr lang="en-US" sz="1400" dirty="0"/>
          </a:p>
        </p:txBody>
      </p:sp>
      <p:cxnSp>
        <p:nvCxnSpPr>
          <p:cNvPr id="85" name="Straight Arrow Connector 84"/>
          <p:cNvCxnSpPr>
            <a:cxnSpLocks/>
          </p:cNvCxnSpPr>
          <p:nvPr/>
        </p:nvCxnSpPr>
        <p:spPr>
          <a:xfrm flipV="1">
            <a:off x="1526859" y="3938549"/>
            <a:ext cx="607020" cy="11599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</p:cNvCxnSpPr>
          <p:nvPr/>
        </p:nvCxnSpPr>
        <p:spPr>
          <a:xfrm flipV="1">
            <a:off x="1262259" y="3779718"/>
            <a:ext cx="830012" cy="6907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-14976" y="4251278"/>
            <a:ext cx="1791509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dirty="0" smtClean="0"/>
              <a:t>IMU Failure</a:t>
            </a:r>
          </a:p>
          <a:p>
            <a:r>
              <a:rPr lang="en-US" sz="1100" dirty="0" smtClean="0"/>
              <a:t>Goes into robot oriented</a:t>
            </a:r>
          </a:p>
          <a:p>
            <a:r>
              <a:rPr lang="en-US" sz="1100" dirty="0" smtClean="0"/>
              <a:t>And turns off auto-targeting</a:t>
            </a:r>
            <a:endParaRPr lang="en-US" sz="1100" dirty="0"/>
          </a:p>
        </p:txBody>
      </p:sp>
      <p:sp>
        <p:nvSpPr>
          <p:cNvPr id="105" name="Rectangle 104"/>
          <p:cNvSpPr/>
          <p:nvPr/>
        </p:nvSpPr>
        <p:spPr>
          <a:xfrm>
            <a:off x="26947" y="3938548"/>
            <a:ext cx="1512273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400" dirty="0" smtClean="0"/>
              <a:t>Intake overheated</a:t>
            </a:r>
            <a:endParaRPr lang="en-US" sz="1400" dirty="0"/>
          </a:p>
        </p:txBody>
      </p:sp>
      <p:cxnSp>
        <p:nvCxnSpPr>
          <p:cNvPr id="111" name="Straight Arrow Connector 110"/>
          <p:cNvCxnSpPr>
            <a:cxnSpLocks/>
            <a:stCxn id="105" idx="3"/>
          </p:cNvCxnSpPr>
          <p:nvPr/>
        </p:nvCxnSpPr>
        <p:spPr>
          <a:xfrm flipV="1">
            <a:off x="1539220" y="3489899"/>
            <a:ext cx="608514" cy="60253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</p:cNvCxnSpPr>
          <p:nvPr/>
        </p:nvCxnSpPr>
        <p:spPr>
          <a:xfrm flipV="1">
            <a:off x="2356871" y="4286842"/>
            <a:ext cx="0" cy="52802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cxnSpLocks/>
          </p:cNvCxnSpPr>
          <p:nvPr/>
        </p:nvCxnSpPr>
        <p:spPr>
          <a:xfrm flipV="1">
            <a:off x="7935143" y="4286842"/>
            <a:ext cx="322165" cy="2744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843478" y="4801009"/>
            <a:ext cx="1290266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dirty="0" smtClean="0"/>
              <a:t>Master Safety Override Button 1 </a:t>
            </a:r>
            <a:r>
              <a:rPr lang="en-US" sz="1200" dirty="0" smtClean="0"/>
              <a:t>(need both)</a:t>
            </a:r>
            <a:endParaRPr lang="en-US" sz="1400" dirty="0"/>
          </a:p>
        </p:txBody>
      </p:sp>
      <p:sp>
        <p:nvSpPr>
          <p:cNvPr id="124" name="Rectangle 123"/>
          <p:cNvSpPr/>
          <p:nvPr/>
        </p:nvSpPr>
        <p:spPr>
          <a:xfrm>
            <a:off x="6652395" y="4486813"/>
            <a:ext cx="2246587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dirty="0" smtClean="0"/>
              <a:t>Master Safety Override Button 2 </a:t>
            </a:r>
            <a:r>
              <a:rPr lang="en-US" sz="1200" dirty="0" smtClean="0"/>
              <a:t>(need both)</a:t>
            </a:r>
            <a:endParaRPr lang="en-US" sz="1400" dirty="0"/>
          </a:p>
        </p:txBody>
      </p:sp>
      <p:sp>
        <p:nvSpPr>
          <p:cNvPr id="127" name="Rectangle 126"/>
          <p:cNvSpPr/>
          <p:nvPr/>
        </p:nvSpPr>
        <p:spPr>
          <a:xfrm>
            <a:off x="4244319" y="4561248"/>
            <a:ext cx="1297500" cy="123110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dirty="0" smtClean="0"/>
              <a:t>Clear Errors: </a:t>
            </a:r>
            <a:r>
              <a:rPr lang="en-US" sz="1200" dirty="0" smtClean="0"/>
              <a:t>Click before going into safety overrides to see if the problem goes away</a:t>
            </a:r>
            <a:endParaRPr lang="en-US" sz="1200" dirty="0"/>
          </a:p>
        </p:txBody>
      </p:sp>
      <p:cxnSp>
        <p:nvCxnSpPr>
          <p:cNvPr id="128" name="Straight Arrow Connector 127"/>
          <p:cNvCxnSpPr>
            <a:cxnSpLocks/>
          </p:cNvCxnSpPr>
          <p:nvPr/>
        </p:nvCxnSpPr>
        <p:spPr>
          <a:xfrm flipV="1">
            <a:off x="5292436" y="4414615"/>
            <a:ext cx="29308" cy="28154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cxnSpLocks/>
          </p:cNvCxnSpPr>
          <p:nvPr/>
        </p:nvCxnSpPr>
        <p:spPr>
          <a:xfrm flipH="1" flipV="1">
            <a:off x="5894057" y="4407831"/>
            <a:ext cx="71804" cy="3931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527067" y="4696163"/>
            <a:ext cx="12975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dirty="0" smtClean="0"/>
              <a:t>Emergency Cowl Retract</a:t>
            </a:r>
            <a:endParaRPr lang="en-US" sz="1400" dirty="0"/>
          </a:p>
        </p:txBody>
      </p:sp>
      <p:sp>
        <p:nvSpPr>
          <p:cNvPr id="137" name="Rectangle 136"/>
          <p:cNvSpPr/>
          <p:nvPr/>
        </p:nvSpPr>
        <p:spPr>
          <a:xfrm>
            <a:off x="10609114" y="3425775"/>
            <a:ext cx="1278086" cy="7386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dirty="0" smtClean="0"/>
              <a:t>Climb buttons (Click switch before button)</a:t>
            </a:r>
            <a:endParaRPr lang="en-US" sz="1400" dirty="0"/>
          </a:p>
        </p:txBody>
      </p:sp>
      <p:cxnSp>
        <p:nvCxnSpPr>
          <p:cNvPr id="138" name="Straight Arrow Connector 137"/>
          <p:cNvCxnSpPr>
            <a:cxnSpLocks/>
          </p:cNvCxnSpPr>
          <p:nvPr/>
        </p:nvCxnSpPr>
        <p:spPr>
          <a:xfrm flipH="1">
            <a:off x="10114536" y="4009475"/>
            <a:ext cx="539828" cy="2676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cxnSpLocks/>
            <a:stCxn id="137" idx="1"/>
          </p:cNvCxnSpPr>
          <p:nvPr/>
        </p:nvCxnSpPr>
        <p:spPr>
          <a:xfrm flipH="1" flipV="1">
            <a:off x="10347970" y="3489899"/>
            <a:ext cx="261144" cy="3052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cxnSpLocks/>
          </p:cNvCxnSpPr>
          <p:nvPr/>
        </p:nvCxnSpPr>
        <p:spPr>
          <a:xfrm flipH="1">
            <a:off x="10266936" y="4161875"/>
            <a:ext cx="539828" cy="2676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9261707" y="4545702"/>
            <a:ext cx="1392657" cy="2616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100" dirty="0" smtClean="0"/>
              <a:t>Cowl Position</a:t>
            </a:r>
            <a:endParaRPr lang="en-US" sz="1100" dirty="0"/>
          </a:p>
        </p:txBody>
      </p:sp>
      <p:cxnSp>
        <p:nvCxnSpPr>
          <p:cNvPr id="147" name="Straight Arrow Connector 146"/>
          <p:cNvCxnSpPr>
            <a:cxnSpLocks/>
          </p:cNvCxnSpPr>
          <p:nvPr/>
        </p:nvCxnSpPr>
        <p:spPr>
          <a:xfrm flipH="1" flipV="1">
            <a:off x="9638864" y="4277138"/>
            <a:ext cx="103850" cy="32175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8512771" y="4676507"/>
            <a:ext cx="772422" cy="6001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100" dirty="0" smtClean="0"/>
              <a:t>Shooter Power and Goal</a:t>
            </a:r>
            <a:endParaRPr lang="en-US" sz="1100" dirty="0"/>
          </a:p>
        </p:txBody>
      </p:sp>
      <p:cxnSp>
        <p:nvCxnSpPr>
          <p:cNvPr id="151" name="Straight Arrow Connector 150"/>
          <p:cNvCxnSpPr>
            <a:cxnSpLocks/>
          </p:cNvCxnSpPr>
          <p:nvPr/>
        </p:nvCxnSpPr>
        <p:spPr>
          <a:xfrm flipV="1">
            <a:off x="8793849" y="4393531"/>
            <a:ext cx="32262" cy="35489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cxnSpLocks/>
          </p:cNvCxnSpPr>
          <p:nvPr/>
        </p:nvCxnSpPr>
        <p:spPr>
          <a:xfrm flipH="1" flipV="1">
            <a:off x="9167685" y="4482731"/>
            <a:ext cx="282507" cy="5798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405555" y="5021733"/>
            <a:ext cx="772422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100" dirty="0" smtClean="0"/>
              <a:t>Kicker Power</a:t>
            </a:r>
            <a:endParaRPr lang="en-US" sz="1100" dirty="0"/>
          </a:p>
        </p:txBody>
      </p:sp>
      <p:sp>
        <p:nvSpPr>
          <p:cNvPr id="160" name="Rectangle 159"/>
          <p:cNvSpPr/>
          <p:nvPr/>
        </p:nvSpPr>
        <p:spPr>
          <a:xfrm>
            <a:off x="5482056" y="765071"/>
            <a:ext cx="772422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100" dirty="0" smtClean="0"/>
              <a:t>Climber climbing</a:t>
            </a:r>
            <a:endParaRPr lang="en-US" sz="1100" dirty="0"/>
          </a:p>
        </p:txBody>
      </p:sp>
      <p:sp>
        <p:nvSpPr>
          <p:cNvPr id="161" name="Rectangle 160"/>
          <p:cNvSpPr/>
          <p:nvPr/>
        </p:nvSpPr>
        <p:spPr>
          <a:xfrm>
            <a:off x="6254478" y="764740"/>
            <a:ext cx="772422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100" dirty="0" smtClean="0"/>
              <a:t>Flapper flapping</a:t>
            </a:r>
            <a:endParaRPr lang="en-US" sz="1100" dirty="0"/>
          </a:p>
        </p:txBody>
      </p:sp>
      <p:cxnSp>
        <p:nvCxnSpPr>
          <p:cNvPr id="162" name="Straight Arrow Connector 161"/>
          <p:cNvCxnSpPr>
            <a:cxnSpLocks/>
            <a:stCxn id="160" idx="2"/>
          </p:cNvCxnSpPr>
          <p:nvPr/>
        </p:nvCxnSpPr>
        <p:spPr>
          <a:xfrm>
            <a:off x="5868267" y="1195958"/>
            <a:ext cx="307550" cy="49939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cxnSpLocks/>
            <a:stCxn id="161" idx="2"/>
          </p:cNvCxnSpPr>
          <p:nvPr/>
        </p:nvCxnSpPr>
        <p:spPr>
          <a:xfrm>
            <a:off x="6640689" y="1195627"/>
            <a:ext cx="82536" cy="59062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7027593" y="760658"/>
            <a:ext cx="803187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100" dirty="0" smtClean="0"/>
              <a:t>Intake </a:t>
            </a:r>
            <a:r>
              <a:rPr lang="en-US" sz="1100" dirty="0" err="1" smtClean="0"/>
              <a:t>intaking</a:t>
            </a:r>
            <a:endParaRPr lang="en-US" sz="1100" dirty="0"/>
          </a:p>
        </p:txBody>
      </p:sp>
      <p:cxnSp>
        <p:nvCxnSpPr>
          <p:cNvPr id="169" name="Straight Arrow Connector 168"/>
          <p:cNvCxnSpPr>
            <a:cxnSpLocks/>
          </p:cNvCxnSpPr>
          <p:nvPr/>
        </p:nvCxnSpPr>
        <p:spPr>
          <a:xfrm>
            <a:off x="7259782" y="1207947"/>
            <a:ext cx="0" cy="4874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7603323" y="760658"/>
            <a:ext cx="803187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100" dirty="0" smtClean="0"/>
              <a:t>Shooter shooting </a:t>
            </a:r>
            <a:endParaRPr lang="en-US" sz="1100" dirty="0"/>
          </a:p>
        </p:txBody>
      </p:sp>
      <p:cxnSp>
        <p:nvCxnSpPr>
          <p:cNvPr id="178" name="Straight Arrow Connector 177"/>
          <p:cNvCxnSpPr>
            <a:cxnSpLocks/>
          </p:cNvCxnSpPr>
          <p:nvPr/>
        </p:nvCxnSpPr>
        <p:spPr>
          <a:xfrm>
            <a:off x="7830780" y="1164088"/>
            <a:ext cx="0" cy="4874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cxnSpLocks/>
          </p:cNvCxnSpPr>
          <p:nvPr/>
        </p:nvCxnSpPr>
        <p:spPr>
          <a:xfrm>
            <a:off x="8354426" y="744722"/>
            <a:ext cx="52085" cy="95911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8083366" y="262270"/>
            <a:ext cx="1041057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100" dirty="0" smtClean="0"/>
              <a:t>Robot/Field oriented</a:t>
            </a:r>
            <a:endParaRPr lang="en-US" sz="1100" dirty="0"/>
          </a:p>
        </p:txBody>
      </p:sp>
      <p:sp>
        <p:nvSpPr>
          <p:cNvPr id="183" name="Rectangle 182"/>
          <p:cNvSpPr/>
          <p:nvPr/>
        </p:nvSpPr>
        <p:spPr>
          <a:xfrm>
            <a:off x="8603894" y="667407"/>
            <a:ext cx="1298602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100" dirty="0" smtClean="0"/>
              <a:t>Divert Power (battery saving)</a:t>
            </a:r>
            <a:endParaRPr lang="en-US" sz="1100" dirty="0"/>
          </a:p>
        </p:txBody>
      </p:sp>
      <p:cxnSp>
        <p:nvCxnSpPr>
          <p:cNvPr id="184" name="Straight Arrow Connector 183"/>
          <p:cNvCxnSpPr>
            <a:cxnSpLocks/>
          </p:cNvCxnSpPr>
          <p:nvPr/>
        </p:nvCxnSpPr>
        <p:spPr>
          <a:xfrm flipH="1">
            <a:off x="8631605" y="1059493"/>
            <a:ext cx="191568" cy="90884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13160" y="-8312"/>
            <a:ext cx="2484386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400" dirty="0" err="1" smtClean="0"/>
              <a:t>BeleBop</a:t>
            </a:r>
            <a:r>
              <a:rPr lang="en-US" sz="2400" dirty="0" smtClean="0"/>
              <a:t> Bab</a:t>
            </a:r>
            <a:endParaRPr lang="en-US" sz="2400" dirty="0"/>
          </a:p>
        </p:txBody>
      </p:sp>
      <p:sp>
        <p:nvSpPr>
          <p:cNvPr id="191" name="Rectangle 190"/>
          <p:cNvSpPr/>
          <p:nvPr/>
        </p:nvSpPr>
        <p:spPr>
          <a:xfrm>
            <a:off x="8813188" y="1093725"/>
            <a:ext cx="1234312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400" dirty="0" smtClean="0"/>
              <a:t>Shooter Mode</a:t>
            </a:r>
            <a:endParaRPr lang="en-US" sz="1400" dirty="0"/>
          </a:p>
        </p:txBody>
      </p:sp>
      <p:cxnSp>
        <p:nvCxnSpPr>
          <p:cNvPr id="192" name="Straight Arrow Connector 191"/>
          <p:cNvCxnSpPr>
            <a:cxnSpLocks/>
          </p:cNvCxnSpPr>
          <p:nvPr/>
        </p:nvCxnSpPr>
        <p:spPr>
          <a:xfrm>
            <a:off x="9334198" y="1318702"/>
            <a:ext cx="25533" cy="31063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572629" y="760658"/>
            <a:ext cx="1116972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400" dirty="0" smtClean="0"/>
              <a:t>Match Timer</a:t>
            </a:r>
            <a:endParaRPr lang="en-US" sz="1400" dirty="0"/>
          </a:p>
        </p:txBody>
      </p:sp>
      <p:cxnSp>
        <p:nvCxnSpPr>
          <p:cNvPr id="197" name="Straight Arrow Connector 196"/>
          <p:cNvCxnSpPr>
            <a:cxnSpLocks/>
            <a:stCxn id="196" idx="2"/>
          </p:cNvCxnSpPr>
          <p:nvPr/>
        </p:nvCxnSpPr>
        <p:spPr>
          <a:xfrm>
            <a:off x="4131115" y="1068435"/>
            <a:ext cx="309661" cy="8168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cxnSpLocks/>
            <a:stCxn id="201" idx="2"/>
          </p:cNvCxnSpPr>
          <p:nvPr/>
        </p:nvCxnSpPr>
        <p:spPr>
          <a:xfrm>
            <a:off x="2217341" y="1061110"/>
            <a:ext cx="638548" cy="7524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1562578" y="753333"/>
            <a:ext cx="1309526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400" dirty="0" smtClean="0"/>
              <a:t>Battery Voltage</a:t>
            </a:r>
            <a:endParaRPr lang="en-US" sz="1400" dirty="0"/>
          </a:p>
        </p:txBody>
      </p:sp>
      <p:sp>
        <p:nvSpPr>
          <p:cNvPr id="203" name="Rectangle 202"/>
          <p:cNvSpPr/>
          <p:nvPr/>
        </p:nvSpPr>
        <p:spPr>
          <a:xfrm>
            <a:off x="2811769" y="752112"/>
            <a:ext cx="813108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400" dirty="0" smtClean="0"/>
              <a:t>Pressure</a:t>
            </a:r>
            <a:endParaRPr lang="en-US" sz="1400" dirty="0"/>
          </a:p>
        </p:txBody>
      </p:sp>
      <p:cxnSp>
        <p:nvCxnSpPr>
          <p:cNvPr id="204" name="Straight Arrow Connector 203"/>
          <p:cNvCxnSpPr>
            <a:cxnSpLocks/>
          </p:cNvCxnSpPr>
          <p:nvPr/>
        </p:nvCxnSpPr>
        <p:spPr>
          <a:xfrm>
            <a:off x="3200812" y="1224279"/>
            <a:ext cx="31136" cy="74405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cxnSpLocks/>
            <a:stCxn id="212" idx="2"/>
          </p:cNvCxnSpPr>
          <p:nvPr/>
        </p:nvCxnSpPr>
        <p:spPr>
          <a:xfrm>
            <a:off x="5071817" y="1039122"/>
            <a:ext cx="8278" cy="167606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4624418" y="731345"/>
            <a:ext cx="894797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400" dirty="0" smtClean="0"/>
              <a:t>Balls Shot</a:t>
            </a:r>
            <a:endParaRPr lang="en-US" sz="1400" dirty="0"/>
          </a:p>
        </p:txBody>
      </p:sp>
      <p:sp>
        <p:nvSpPr>
          <p:cNvPr id="220" name="Rectangle 219"/>
          <p:cNvSpPr/>
          <p:nvPr/>
        </p:nvSpPr>
        <p:spPr>
          <a:xfrm>
            <a:off x="2579356" y="4556679"/>
            <a:ext cx="1695977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400" dirty="0" smtClean="0"/>
              <a:t>Distance from Target</a:t>
            </a:r>
            <a:endParaRPr lang="en-US" sz="1400" dirty="0"/>
          </a:p>
        </p:txBody>
      </p:sp>
      <p:cxnSp>
        <p:nvCxnSpPr>
          <p:cNvPr id="221" name="Straight Arrow Connector 220"/>
          <p:cNvCxnSpPr>
            <a:cxnSpLocks/>
          </p:cNvCxnSpPr>
          <p:nvPr/>
        </p:nvCxnSpPr>
        <p:spPr>
          <a:xfrm flipV="1">
            <a:off x="3866651" y="3489899"/>
            <a:ext cx="1455093" cy="112300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2920580" y="281737"/>
            <a:ext cx="153651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400" dirty="0" smtClean="0"/>
              <a:t>Power port line up</a:t>
            </a:r>
            <a:endParaRPr lang="en-US" sz="1400" dirty="0"/>
          </a:p>
        </p:txBody>
      </p:sp>
      <p:cxnSp>
        <p:nvCxnSpPr>
          <p:cNvPr id="226" name="Straight Arrow Connector 225"/>
          <p:cNvCxnSpPr>
            <a:cxnSpLocks/>
          </p:cNvCxnSpPr>
          <p:nvPr/>
        </p:nvCxnSpPr>
        <p:spPr>
          <a:xfrm>
            <a:off x="3558838" y="558336"/>
            <a:ext cx="162735" cy="17587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6494541" y="5354298"/>
            <a:ext cx="2404441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400" dirty="0" smtClean="0"/>
              <a:t>Yellow: Intake line up</a:t>
            </a:r>
          </a:p>
          <a:p>
            <a:r>
              <a:rPr lang="en-US" sz="1400" dirty="0" smtClean="0"/>
              <a:t>Orange: Feeder Station line up</a:t>
            </a:r>
            <a:endParaRPr lang="en-US" sz="1400" dirty="0"/>
          </a:p>
        </p:txBody>
      </p:sp>
      <p:cxnSp>
        <p:nvCxnSpPr>
          <p:cNvPr id="230" name="Straight Arrow Connector 229"/>
          <p:cNvCxnSpPr>
            <a:cxnSpLocks/>
          </p:cNvCxnSpPr>
          <p:nvPr/>
        </p:nvCxnSpPr>
        <p:spPr>
          <a:xfrm flipH="1" flipV="1">
            <a:off x="6289595" y="3722537"/>
            <a:ext cx="407753" cy="155413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93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487C07C-DF4D-4AB0-92A4-C134F9D98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2" y="1284080"/>
            <a:ext cx="9665254" cy="34969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10136778" y="3592286"/>
            <a:ext cx="313508" cy="914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450286" y="3170702"/>
            <a:ext cx="1782864" cy="267765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dirty="0" smtClean="0"/>
              <a:t>Test Code: Select the actuator you want to test. Enter the value you want to send. (P) means power, so input [-1,1]. (b) means Boolean so input {0,1}. RPM needs an input of [0,5700]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39783" y="5029199"/>
            <a:ext cx="1782864" cy="95410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dirty="0" smtClean="0"/>
              <a:t>Zero moves swerve modules to 0 and calibrate sets current position to default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cxnSpLocks/>
            <a:stCxn id="11" idx="0"/>
          </p:cNvCxnSpPr>
          <p:nvPr/>
        </p:nvCxnSpPr>
        <p:spPr>
          <a:xfrm flipV="1">
            <a:off x="1331215" y="4049486"/>
            <a:ext cx="0" cy="97971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34045" y="4781005"/>
            <a:ext cx="3248297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dirty="0" smtClean="0"/>
              <a:t>Change set point for shooter for the various modes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 flipV="1">
            <a:off x="3735977" y="4428309"/>
            <a:ext cx="26127" cy="35269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65223" y="349120"/>
            <a:ext cx="2557926" cy="7386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dirty="0" smtClean="0"/>
              <a:t>Turns auto targeting off: if the IMU or camera is bad or if </a:t>
            </a:r>
            <a:r>
              <a:rPr lang="en-US" sz="1400" dirty="0" err="1" smtClean="0"/>
              <a:t>autotargeting</a:t>
            </a:r>
            <a:r>
              <a:rPr lang="en-US" sz="1400" dirty="0" smtClean="0"/>
              <a:t> doesn’t work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8242662" y="349120"/>
            <a:ext cx="1782864" cy="95410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dirty="0" smtClean="0"/>
              <a:t>Camera override: Just shows LL, only uses field position for auto targeting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9134094" y="1087784"/>
            <a:ext cx="342029" cy="146600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7167154" y="1240184"/>
            <a:ext cx="1907177" cy="165541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67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753D323-FE31-4118-B5C7-BE1A272EE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" y="1209561"/>
            <a:ext cx="12008467" cy="44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7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318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Thomson</dc:creator>
  <cp:lastModifiedBy>Amelie Nagle</cp:lastModifiedBy>
  <cp:revision>118</cp:revision>
  <dcterms:created xsi:type="dcterms:W3CDTF">2019-03-12T23:37:54Z</dcterms:created>
  <dcterms:modified xsi:type="dcterms:W3CDTF">2020-03-03T03:32:58Z</dcterms:modified>
</cp:coreProperties>
</file>