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htaSQ5hnwX45/UewhRNKHTT+GS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7C7C7C"/>
    <a:srgbClr val="7B7B7B"/>
    <a:srgbClr val="7A7A7A"/>
    <a:srgbClr val="797979"/>
    <a:srgbClr val="4B4B4B"/>
    <a:srgbClr val="6E6E6E"/>
    <a:srgbClr val="727272"/>
    <a:srgbClr val="050000"/>
    <a:srgbClr val="0000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660"/>
  </p:normalViewPr>
  <p:slideViewPr>
    <p:cSldViewPr>
      <p:cViewPr varScale="1">
        <p:scale>
          <a:sx n="153" d="100"/>
          <a:sy n="153" d="100"/>
        </p:scale>
        <p:origin x="-105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06463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fc7294e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fc7294e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4579" y="762000"/>
            <a:ext cx="10950621" cy="518160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Google Shape;113;gbfc7294efb_0_0"/>
          <p:cNvSpPr/>
          <p:nvPr/>
        </p:nvSpPr>
        <p:spPr>
          <a:xfrm>
            <a:off x="914400" y="914400"/>
            <a:ext cx="4886451" cy="4886451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Google Shape;114;gbfc7294efb_0_0"/>
          <p:cNvSpPr/>
          <p:nvPr/>
        </p:nvSpPr>
        <p:spPr>
          <a:xfrm>
            <a:off x="1042327" y="2235783"/>
            <a:ext cx="1112480" cy="1112480"/>
          </a:xfrm>
          <a:prstGeom prst="roundRect">
            <a:avLst>
              <a:gd name="adj" fmla="val 16667"/>
            </a:avLst>
          </a:prstGeom>
          <a:solidFill>
            <a:srgbClr val="646464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BATTERY</a:t>
            </a:r>
            <a:endParaRPr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Google Shape;115;gbfc7294efb_0_0"/>
          <p:cNvSpPr/>
          <p:nvPr/>
        </p:nvSpPr>
        <p:spPr>
          <a:xfrm>
            <a:off x="980949" y="1406779"/>
            <a:ext cx="496643" cy="496643"/>
          </a:xfrm>
          <a:prstGeom prst="ellipse">
            <a:avLst/>
          </a:prstGeom>
          <a:solidFill>
            <a:srgbClr val="6D6D6D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Google Shape;116;gbfc7294efb_0_0"/>
          <p:cNvSpPr/>
          <p:nvPr/>
        </p:nvSpPr>
        <p:spPr>
          <a:xfrm>
            <a:off x="1251943" y="987692"/>
            <a:ext cx="496643" cy="496643"/>
          </a:xfrm>
          <a:prstGeom prst="ellipse">
            <a:avLst/>
          </a:prstGeom>
          <a:solidFill>
            <a:srgbClr val="71717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Google Shape;117;gbfc7294efb_0_0"/>
          <p:cNvSpPr/>
          <p:nvPr/>
        </p:nvSpPr>
        <p:spPr>
          <a:xfrm>
            <a:off x="4973526" y="5251263"/>
            <a:ext cx="496643" cy="496643"/>
          </a:xfrm>
          <a:prstGeom prst="ellipse">
            <a:avLst/>
          </a:prstGeom>
          <a:solidFill>
            <a:srgbClr val="737373"/>
          </a:solidFill>
          <a:ln w="19050" cap="flat" cmpd="sng">
            <a:solidFill>
              <a:srgbClr val="05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Google Shape;118;gbfc7294efb_0_0"/>
          <p:cNvSpPr/>
          <p:nvPr/>
        </p:nvSpPr>
        <p:spPr>
          <a:xfrm>
            <a:off x="5244520" y="4819758"/>
            <a:ext cx="496643" cy="496643"/>
          </a:xfrm>
          <a:prstGeom prst="ellipse">
            <a:avLst/>
          </a:prstGeom>
          <a:solidFill>
            <a:srgbClr val="6F6F6F"/>
          </a:solidFill>
          <a:ln w="19050" cap="flat" cmpd="sng">
            <a:solidFill>
              <a:srgbClr val="05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Google Shape;119;gbfc7294efb_0_0"/>
          <p:cNvSpPr/>
          <p:nvPr/>
        </p:nvSpPr>
        <p:spPr>
          <a:xfrm>
            <a:off x="1350246" y="5251263"/>
            <a:ext cx="496643" cy="496643"/>
          </a:xfrm>
          <a:prstGeom prst="ellipse">
            <a:avLst/>
          </a:prstGeom>
          <a:solidFill>
            <a:srgbClr val="6E6E6E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Google Shape;120;gbfc7294efb_0_0"/>
          <p:cNvSpPr/>
          <p:nvPr/>
        </p:nvSpPr>
        <p:spPr>
          <a:xfrm>
            <a:off x="985368" y="4896325"/>
            <a:ext cx="496643" cy="496643"/>
          </a:xfrm>
          <a:prstGeom prst="ellipse">
            <a:avLst/>
          </a:prstGeom>
          <a:solidFill>
            <a:srgbClr val="727272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Google Shape;121;gbfc7294efb_0_0"/>
          <p:cNvSpPr/>
          <p:nvPr/>
        </p:nvSpPr>
        <p:spPr>
          <a:xfrm>
            <a:off x="5244520" y="1342630"/>
            <a:ext cx="496643" cy="496643"/>
          </a:xfrm>
          <a:prstGeom prst="ellipse">
            <a:avLst/>
          </a:prstGeom>
          <a:solidFill>
            <a:srgbClr val="707070"/>
          </a:solidFill>
          <a:ln w="19050" cap="flat" cmpd="sng">
            <a:solidFill>
              <a:srgbClr val="05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Google Shape;122;gbfc7294efb_0_0"/>
          <p:cNvSpPr/>
          <p:nvPr/>
        </p:nvSpPr>
        <p:spPr>
          <a:xfrm>
            <a:off x="4875223" y="987692"/>
            <a:ext cx="496643" cy="496643"/>
          </a:xfrm>
          <a:prstGeom prst="ellipse">
            <a:avLst/>
          </a:prstGeom>
          <a:solidFill>
            <a:srgbClr val="6C6C6C"/>
          </a:solidFill>
          <a:ln w="19050" cap="flat" cmpd="sng">
            <a:solidFill>
              <a:srgbClr val="05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Google Shape;130;gbfc7294efb_0_0"/>
          <p:cNvSpPr/>
          <p:nvPr/>
        </p:nvSpPr>
        <p:spPr>
          <a:xfrm rot="16200000">
            <a:off x="3548041" y="4878186"/>
            <a:ext cx="1399032" cy="265514"/>
          </a:xfrm>
          <a:prstGeom prst="roundRect">
            <a:avLst>
              <a:gd name="adj" fmla="val 16667"/>
            </a:avLst>
          </a:prstGeom>
          <a:solidFill>
            <a:srgbClr val="696969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AIR STORAGE</a:t>
            </a:r>
            <a:endParaRPr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Google Shape;143;gbfc7294efb_0_0"/>
          <p:cNvSpPr/>
          <p:nvPr/>
        </p:nvSpPr>
        <p:spPr>
          <a:xfrm>
            <a:off x="3255574" y="3124660"/>
            <a:ext cx="210965" cy="206863"/>
          </a:xfrm>
          <a:prstGeom prst="roundRect">
            <a:avLst>
              <a:gd name="adj" fmla="val 16667"/>
            </a:avLst>
          </a:prstGeom>
          <a:solidFill>
            <a:srgbClr val="6B6B6B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Google Shape;145;gbfc7294efb_0_0"/>
          <p:cNvSpPr/>
          <p:nvPr/>
        </p:nvSpPr>
        <p:spPr>
          <a:xfrm>
            <a:off x="4792575" y="2464482"/>
            <a:ext cx="903890" cy="419123"/>
          </a:xfrm>
          <a:prstGeom prst="roundRect">
            <a:avLst>
              <a:gd name="adj" fmla="val 16667"/>
            </a:avLst>
          </a:prstGeom>
          <a:solidFill>
            <a:srgbClr val="686868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</a:t>
            </a:r>
            <a:endParaRPr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Google Shape;126;gbfc7294efb_0_0"/>
          <p:cNvSpPr/>
          <p:nvPr/>
        </p:nvSpPr>
        <p:spPr>
          <a:xfrm>
            <a:off x="5283035" y="1977162"/>
            <a:ext cx="419612" cy="349162"/>
          </a:xfrm>
          <a:prstGeom prst="roundRect">
            <a:avLst>
              <a:gd name="adj" fmla="val 16667"/>
            </a:avLst>
          </a:prstGeom>
          <a:solidFill>
            <a:srgbClr val="787878"/>
          </a:solidFill>
          <a:ln w="19050" cap="flat" cmpd="sng">
            <a:solidFill>
              <a:srgbClr val="05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INTK</a:t>
            </a:r>
            <a:endParaRPr sz="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Google Shape;126;gbfc7294efb_0_0"/>
          <p:cNvSpPr/>
          <p:nvPr/>
        </p:nvSpPr>
        <p:spPr>
          <a:xfrm>
            <a:off x="4875223" y="1493520"/>
            <a:ext cx="365760" cy="365760"/>
          </a:xfrm>
          <a:prstGeom prst="roundRect">
            <a:avLst>
              <a:gd name="adj" fmla="val 16667"/>
            </a:avLst>
          </a:prstGeom>
          <a:solidFill>
            <a:srgbClr val="747474"/>
          </a:solidFill>
          <a:ln w="19050" cap="flat" cmpd="sng">
            <a:solidFill>
              <a:srgbClr val="05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sz="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Google Shape;126;gbfc7294efb_0_0"/>
          <p:cNvSpPr/>
          <p:nvPr/>
        </p:nvSpPr>
        <p:spPr>
          <a:xfrm>
            <a:off x="1496856" y="1493520"/>
            <a:ext cx="365760" cy="365760"/>
          </a:xfrm>
          <a:prstGeom prst="roundRect">
            <a:avLst>
              <a:gd name="adj" fmla="val 16667"/>
            </a:avLst>
          </a:prstGeom>
          <a:solidFill>
            <a:srgbClr val="757575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Google Shape;126;gbfc7294efb_0_0"/>
          <p:cNvSpPr/>
          <p:nvPr/>
        </p:nvSpPr>
        <p:spPr>
          <a:xfrm>
            <a:off x="1500264" y="4873793"/>
            <a:ext cx="365760" cy="365760"/>
          </a:xfrm>
          <a:prstGeom prst="roundRect">
            <a:avLst>
              <a:gd name="adj" fmla="val 16667"/>
            </a:avLst>
          </a:prstGeom>
          <a:solidFill>
            <a:srgbClr val="767676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Google Shape;126;gbfc7294efb_0_0"/>
          <p:cNvSpPr/>
          <p:nvPr/>
        </p:nvSpPr>
        <p:spPr>
          <a:xfrm>
            <a:off x="4881712" y="4885198"/>
            <a:ext cx="365760" cy="365760"/>
          </a:xfrm>
          <a:prstGeom prst="roundRect">
            <a:avLst>
              <a:gd name="adj" fmla="val 16667"/>
            </a:avLst>
          </a:prstGeom>
          <a:solidFill>
            <a:srgbClr val="777777"/>
          </a:solidFill>
          <a:ln w="19050" cap="flat" cmpd="sng">
            <a:solidFill>
              <a:srgbClr val="05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Google Shape;113;gbfc7294efb_0_0"/>
          <p:cNvSpPr/>
          <p:nvPr/>
        </p:nvSpPr>
        <p:spPr>
          <a:xfrm>
            <a:off x="6161817" y="4500433"/>
            <a:ext cx="4760214" cy="47519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6300596" y="5076873"/>
            <a:ext cx="709804" cy="7098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 flipV="1">
            <a:off x="6420897" y="4990868"/>
            <a:ext cx="469202" cy="47453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134600" y="5076873"/>
            <a:ext cx="709804" cy="7098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flipV="1">
            <a:off x="10254901" y="4990868"/>
            <a:ext cx="469202" cy="47453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0382225" y="3874324"/>
            <a:ext cx="437103" cy="4371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0382225" y="3192937"/>
            <a:ext cx="437103" cy="4371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0382225" y="2163275"/>
            <a:ext cx="437103" cy="4371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113;gbfc7294efb_0_0"/>
          <p:cNvSpPr/>
          <p:nvPr/>
        </p:nvSpPr>
        <p:spPr>
          <a:xfrm>
            <a:off x="10549151" y="1981200"/>
            <a:ext cx="103250" cy="2518638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45913" y="1455020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LimeLight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92841" y="9282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923466" y="9065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07473" y="54789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11636" y="548751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104415" y="2805084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IMU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Google Shape;113;gbfc7294efb_0_0"/>
          <p:cNvSpPr/>
          <p:nvPr/>
        </p:nvSpPr>
        <p:spPr>
          <a:xfrm>
            <a:off x="2659823" y="4311301"/>
            <a:ext cx="1395603" cy="1399032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792963" y="901926"/>
            <a:ext cx="0" cy="33969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962400" y="914399"/>
            <a:ext cx="0" cy="33969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Google Shape;126;gbfc7294efb_0_0"/>
          <p:cNvSpPr/>
          <p:nvPr/>
        </p:nvSpPr>
        <p:spPr>
          <a:xfrm>
            <a:off x="3415908" y="950222"/>
            <a:ext cx="303044" cy="440020"/>
          </a:xfrm>
          <a:prstGeom prst="roundRect">
            <a:avLst>
              <a:gd name="adj" fmla="val 16667"/>
            </a:avLst>
          </a:prstGeom>
          <a:solidFill>
            <a:srgbClr val="797979"/>
          </a:solidFill>
          <a:ln w="19050" cap="flat" cmpd="sng">
            <a:solidFill>
              <a:srgbClr val="05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vert270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MAG</a:t>
            </a:r>
            <a:endParaRPr sz="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Google Shape;126;gbfc7294efb_0_0"/>
          <p:cNvSpPr/>
          <p:nvPr/>
        </p:nvSpPr>
        <p:spPr>
          <a:xfrm>
            <a:off x="4455611" y="4325852"/>
            <a:ext cx="419612" cy="349162"/>
          </a:xfrm>
          <a:prstGeom prst="roundRect">
            <a:avLst>
              <a:gd name="adj" fmla="val 16667"/>
            </a:avLst>
          </a:prstGeom>
          <a:solidFill>
            <a:srgbClr val="7A7A7A"/>
          </a:solidFill>
          <a:ln w="19050" cap="flat" cmpd="sng">
            <a:solidFill>
              <a:srgbClr val="05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KICK</a:t>
            </a:r>
            <a:endParaRPr sz="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Google Shape;126;gbfc7294efb_0_0"/>
          <p:cNvSpPr/>
          <p:nvPr/>
        </p:nvSpPr>
        <p:spPr>
          <a:xfrm>
            <a:off x="2131088" y="4699212"/>
            <a:ext cx="487592" cy="349162"/>
          </a:xfrm>
          <a:prstGeom prst="roundRect">
            <a:avLst>
              <a:gd name="adj" fmla="val 16667"/>
            </a:avLst>
          </a:prstGeom>
          <a:solidFill>
            <a:srgbClr val="7B7B7B"/>
          </a:solidFill>
          <a:ln w="19050" cap="flat" cmpd="sng">
            <a:solidFill>
              <a:srgbClr val="05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SHT0</a:t>
            </a:r>
            <a:endParaRPr sz="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Google Shape;126;gbfc7294efb_0_0"/>
          <p:cNvSpPr/>
          <p:nvPr/>
        </p:nvSpPr>
        <p:spPr>
          <a:xfrm>
            <a:off x="2128576" y="4273483"/>
            <a:ext cx="487592" cy="349162"/>
          </a:xfrm>
          <a:prstGeom prst="roundRect">
            <a:avLst>
              <a:gd name="adj" fmla="val 16667"/>
            </a:avLst>
          </a:prstGeom>
          <a:solidFill>
            <a:srgbClr val="7C7C7C"/>
          </a:solidFill>
          <a:ln w="19050" cap="flat" cmpd="sng">
            <a:solidFill>
              <a:srgbClr val="05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SHT1</a:t>
            </a:r>
            <a:endParaRPr sz="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Pie 12"/>
          <p:cNvSpPr/>
          <p:nvPr/>
        </p:nvSpPr>
        <p:spPr>
          <a:xfrm rot="1123168">
            <a:off x="6307058" y="1233180"/>
            <a:ext cx="1406686" cy="1406686"/>
          </a:xfrm>
          <a:prstGeom prst="pi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Google Shape;113;gbfc7294efb_0_0"/>
          <p:cNvSpPr/>
          <p:nvPr/>
        </p:nvSpPr>
        <p:spPr>
          <a:xfrm>
            <a:off x="6300594" y="1847308"/>
            <a:ext cx="1395603" cy="2656527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Google Shape;123;gbfc7294efb_0_0"/>
          <p:cNvSpPr/>
          <p:nvPr/>
        </p:nvSpPr>
        <p:spPr>
          <a:xfrm>
            <a:off x="6477000" y="3276600"/>
            <a:ext cx="1112480" cy="111248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roboRIO</a:t>
            </a:r>
            <a:endParaRPr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Google Shape;124;gbfc7294efb_0_0"/>
          <p:cNvSpPr/>
          <p:nvPr/>
        </p:nvSpPr>
        <p:spPr>
          <a:xfrm>
            <a:off x="6335029" y="2304661"/>
            <a:ext cx="1326735" cy="914397"/>
          </a:xfrm>
          <a:prstGeom prst="roundRect">
            <a:avLst>
              <a:gd name="adj" fmla="val 16667"/>
            </a:avLst>
          </a:prstGeom>
          <a:solidFill>
            <a:srgbClr val="656565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PDP</a:t>
            </a:r>
            <a:endParaRPr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" name="Google Shape;128;gbfc7294efb_0_0"/>
          <p:cNvSpPr/>
          <p:nvPr/>
        </p:nvSpPr>
        <p:spPr>
          <a:xfrm>
            <a:off x="6477000" y="1905000"/>
            <a:ext cx="411566" cy="349162"/>
          </a:xfrm>
          <a:prstGeom prst="roundRect">
            <a:avLst>
              <a:gd name="adj" fmla="val 16667"/>
            </a:avLst>
          </a:prstGeom>
          <a:solidFill>
            <a:srgbClr val="656565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VRM</a:t>
            </a:r>
            <a:endParaRPr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Google Shape;150;gbfc7294efb_0_0"/>
          <p:cNvSpPr/>
          <p:nvPr/>
        </p:nvSpPr>
        <p:spPr>
          <a:xfrm rot="19704887">
            <a:off x="7504641" y="1513403"/>
            <a:ext cx="383112" cy="431388"/>
          </a:xfrm>
          <a:prstGeom prst="roundRect">
            <a:avLst>
              <a:gd name="adj" fmla="val 16667"/>
            </a:avLst>
          </a:prstGeom>
          <a:solidFill>
            <a:srgbClr val="676767"/>
          </a:solidFill>
          <a:ln w="19050" cap="flat" cmpd="sng">
            <a:solidFill>
              <a:srgbClr val="05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Google Shape;113;gbfc7294efb_0_0"/>
          <p:cNvSpPr/>
          <p:nvPr/>
        </p:nvSpPr>
        <p:spPr>
          <a:xfrm>
            <a:off x="7972350" y="2133600"/>
            <a:ext cx="304800" cy="2335667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Google Shape;113;gbfc7294efb_0_0"/>
          <p:cNvSpPr/>
          <p:nvPr/>
        </p:nvSpPr>
        <p:spPr>
          <a:xfrm>
            <a:off x="8048550" y="2286000"/>
            <a:ext cx="152400" cy="2059823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Google Shape;150;gbfc7294efb_0_0"/>
          <p:cNvSpPr/>
          <p:nvPr/>
        </p:nvSpPr>
        <p:spPr>
          <a:xfrm rot="21005961">
            <a:off x="7645208" y="1939998"/>
            <a:ext cx="318211" cy="131444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 w="19050" cap="flat" cmpd="sng">
            <a:solidFill>
              <a:srgbClr val="05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972350" y="1811398"/>
            <a:ext cx="732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LIDAR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stCxn id="49" idx="1"/>
            <a:endCxn id="49" idx="3"/>
          </p:cNvCxnSpPr>
          <p:nvPr/>
        </p:nvCxnSpPr>
        <p:spPr>
          <a:xfrm>
            <a:off x="6161817" y="4738031"/>
            <a:ext cx="4760214" cy="0"/>
          </a:xfrm>
          <a:prstGeom prst="line">
            <a:avLst/>
          </a:prstGeom>
          <a:ln w="38100">
            <a:solidFill>
              <a:srgbClr val="6A6A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8763000" y="4599296"/>
            <a:ext cx="100380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 BUS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47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609600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0 Battery</a:t>
            </a:r>
          </a:p>
          <a:p>
            <a:r>
              <a:rPr lang="en-US" dirty="0"/>
              <a:t>1 Voltage Bus</a:t>
            </a:r>
          </a:p>
          <a:p>
            <a:r>
              <a:rPr lang="en-US" dirty="0"/>
              <a:t>2 RoboRIO utilization</a:t>
            </a:r>
          </a:p>
          <a:p>
            <a:r>
              <a:rPr lang="en-US" dirty="0"/>
              <a:t>3 LimeLight</a:t>
            </a:r>
          </a:p>
          <a:p>
            <a:r>
              <a:rPr lang="en-US" dirty="0"/>
              <a:t>4 Compressor</a:t>
            </a:r>
          </a:p>
          <a:p>
            <a:r>
              <a:rPr lang="en-US" dirty="0"/>
              <a:t>5 Pneumatics</a:t>
            </a:r>
          </a:p>
          <a:p>
            <a:r>
              <a:rPr lang="en-US" dirty="0"/>
              <a:t>6 CAN bus</a:t>
            </a:r>
          </a:p>
          <a:p>
            <a:r>
              <a:rPr lang="en-US" dirty="0"/>
              <a:t>7 IMU</a:t>
            </a:r>
          </a:p>
          <a:p>
            <a:r>
              <a:rPr lang="en-US" dirty="0"/>
              <a:t>8 Drive Falcon 0</a:t>
            </a:r>
          </a:p>
          <a:p>
            <a:r>
              <a:rPr lang="en-US" dirty="0"/>
              <a:t>9 Drive Falcon 1</a:t>
            </a:r>
          </a:p>
          <a:p>
            <a:r>
              <a:rPr lang="en-US" dirty="0"/>
              <a:t>10 Drive Falcon 2</a:t>
            </a:r>
          </a:p>
          <a:p>
            <a:r>
              <a:rPr lang="en-US" dirty="0"/>
              <a:t>11 Drive Falcon 3</a:t>
            </a:r>
          </a:p>
          <a:p>
            <a:r>
              <a:rPr lang="en-US" dirty="0"/>
              <a:t>12 Azimuth Falcon 0</a:t>
            </a:r>
          </a:p>
          <a:p>
            <a:r>
              <a:rPr lang="en-US" dirty="0"/>
              <a:t>13 Azimuth Falcon 1</a:t>
            </a:r>
          </a:p>
          <a:p>
            <a:r>
              <a:rPr lang="en-US" dirty="0"/>
              <a:t>14 Azimuth Falcon 2</a:t>
            </a:r>
          </a:p>
          <a:p>
            <a:r>
              <a:rPr lang="en-US" dirty="0"/>
              <a:t>15 Azimuth Falcon 3</a:t>
            </a:r>
          </a:p>
          <a:p>
            <a:r>
              <a:rPr lang="en-US" dirty="0"/>
              <a:t>16 Shifter 0</a:t>
            </a:r>
          </a:p>
          <a:p>
            <a:r>
              <a:rPr lang="en-US" dirty="0"/>
              <a:t>17 Shifter 1</a:t>
            </a:r>
          </a:p>
          <a:p>
            <a:r>
              <a:rPr lang="en-US" dirty="0"/>
              <a:t>18 Shifter 2</a:t>
            </a:r>
          </a:p>
          <a:p>
            <a:r>
              <a:rPr lang="en-US" dirty="0"/>
              <a:t>19 Shifter 3</a:t>
            </a:r>
          </a:p>
          <a:p>
            <a:r>
              <a:rPr lang="en-US" dirty="0"/>
              <a:t>20 Intake </a:t>
            </a:r>
            <a:r>
              <a:rPr lang="en-US" dirty="0" smtClean="0"/>
              <a:t>Falcon</a:t>
            </a:r>
          </a:p>
          <a:p>
            <a:r>
              <a:rPr lang="en-US" dirty="0" smtClean="0"/>
              <a:t>21 Magazine Falcon</a:t>
            </a:r>
          </a:p>
          <a:p>
            <a:r>
              <a:rPr lang="en-US" dirty="0" smtClean="0"/>
              <a:t>22 Kicker Falcon</a:t>
            </a:r>
          </a:p>
          <a:p>
            <a:r>
              <a:rPr lang="en-US" dirty="0" smtClean="0"/>
              <a:t>23 Shooter Falcon 0</a:t>
            </a:r>
          </a:p>
          <a:p>
            <a:r>
              <a:rPr lang="en-US" dirty="0" smtClean="0"/>
              <a:t>24 Shooter Falcon 1</a:t>
            </a:r>
          </a:p>
          <a:p>
            <a:r>
              <a:rPr lang="en-US" dirty="0" smtClean="0"/>
              <a:t>25 LIDAR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1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115</Words>
  <Application>Microsoft Office PowerPoint</Application>
  <PresentationFormat>Custom</PresentationFormat>
  <Paragraphs>57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Scime</dc:creator>
  <cp:lastModifiedBy>Luke Scime</cp:lastModifiedBy>
  <cp:revision>35</cp:revision>
  <dcterms:created xsi:type="dcterms:W3CDTF">2021-02-20T18:24:54Z</dcterms:created>
  <dcterms:modified xsi:type="dcterms:W3CDTF">2021-08-18T22:12:21Z</dcterms:modified>
</cp:coreProperties>
</file>