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taSQ5hnwX45/UewhRNKHTT+G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6E6E6E"/>
    <a:srgbClr val="727272"/>
    <a:srgbClr val="050000"/>
    <a:srgbClr val="0000C8"/>
    <a:srgbClr val="787878"/>
    <a:srgbClr val="777777"/>
    <a:srgbClr val="767676"/>
    <a:srgbClr val="757575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>
      <p:cViewPr varScale="1">
        <p:scale>
          <a:sx n="83" d="100"/>
          <a:sy n="83" d="100"/>
        </p:scale>
        <p:origin x="-93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646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c7294e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fc7294e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579" y="762000"/>
            <a:ext cx="10950621" cy="51816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gbfc7294efb_0_0"/>
          <p:cNvSpPr/>
          <p:nvPr/>
        </p:nvSpPr>
        <p:spPr>
          <a:xfrm>
            <a:off x="914400" y="914400"/>
            <a:ext cx="4886451" cy="488645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gbfc7294efb_0_0"/>
          <p:cNvSpPr/>
          <p:nvPr/>
        </p:nvSpPr>
        <p:spPr>
          <a:xfrm>
            <a:off x="2804816" y="4500433"/>
            <a:ext cx="1112480" cy="1112480"/>
          </a:xfrm>
          <a:prstGeom prst="roundRect">
            <a:avLst>
              <a:gd name="adj" fmla="val 16667"/>
            </a:avLst>
          </a:prstGeom>
          <a:solidFill>
            <a:srgbClr val="646464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gbfc7294efb_0_0"/>
          <p:cNvSpPr/>
          <p:nvPr/>
        </p:nvSpPr>
        <p:spPr>
          <a:xfrm>
            <a:off x="980949" y="1406779"/>
            <a:ext cx="496643" cy="496643"/>
          </a:xfrm>
          <a:prstGeom prst="ellipse">
            <a:avLst/>
          </a:prstGeom>
          <a:solidFill>
            <a:srgbClr val="6D6D6D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Google Shape;116;gbfc7294efb_0_0"/>
          <p:cNvSpPr/>
          <p:nvPr/>
        </p:nvSpPr>
        <p:spPr>
          <a:xfrm>
            <a:off x="1251943" y="987692"/>
            <a:ext cx="496643" cy="496643"/>
          </a:xfrm>
          <a:prstGeom prst="ellipse">
            <a:avLst/>
          </a:prstGeom>
          <a:solidFill>
            <a:srgbClr val="71717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gbfc7294efb_0_0"/>
          <p:cNvSpPr/>
          <p:nvPr/>
        </p:nvSpPr>
        <p:spPr>
          <a:xfrm>
            <a:off x="4973526" y="5251263"/>
            <a:ext cx="496643" cy="496643"/>
          </a:xfrm>
          <a:prstGeom prst="ellipse">
            <a:avLst/>
          </a:prstGeom>
          <a:solidFill>
            <a:srgbClr val="737373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Google Shape;118;gbfc7294efb_0_0"/>
          <p:cNvSpPr/>
          <p:nvPr/>
        </p:nvSpPr>
        <p:spPr>
          <a:xfrm>
            <a:off x="5244520" y="4819758"/>
            <a:ext cx="496643" cy="496643"/>
          </a:xfrm>
          <a:prstGeom prst="ellipse">
            <a:avLst/>
          </a:prstGeom>
          <a:solidFill>
            <a:srgbClr val="6F6F6F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Google Shape;119;gbfc7294efb_0_0"/>
          <p:cNvSpPr/>
          <p:nvPr/>
        </p:nvSpPr>
        <p:spPr>
          <a:xfrm>
            <a:off x="1350246" y="5251263"/>
            <a:ext cx="496643" cy="496643"/>
          </a:xfrm>
          <a:prstGeom prst="ellipse">
            <a:avLst/>
          </a:prstGeom>
          <a:solidFill>
            <a:srgbClr val="6E6E6E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Google Shape;120;gbfc7294efb_0_0"/>
          <p:cNvSpPr/>
          <p:nvPr/>
        </p:nvSpPr>
        <p:spPr>
          <a:xfrm>
            <a:off x="985368" y="4896325"/>
            <a:ext cx="496643" cy="496643"/>
          </a:xfrm>
          <a:prstGeom prst="ellipse">
            <a:avLst/>
          </a:prstGeom>
          <a:solidFill>
            <a:srgbClr val="727272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endParaRPr lang="en-US"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gbfc7294efb_0_0"/>
          <p:cNvSpPr/>
          <p:nvPr/>
        </p:nvSpPr>
        <p:spPr>
          <a:xfrm>
            <a:off x="5244520" y="1342630"/>
            <a:ext cx="496643" cy="496643"/>
          </a:xfrm>
          <a:prstGeom prst="ellipse">
            <a:avLst/>
          </a:prstGeom>
          <a:solidFill>
            <a:srgbClr val="707070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gbfc7294efb_0_0"/>
          <p:cNvSpPr/>
          <p:nvPr/>
        </p:nvSpPr>
        <p:spPr>
          <a:xfrm>
            <a:off x="4875223" y="987692"/>
            <a:ext cx="496643" cy="496643"/>
          </a:xfrm>
          <a:prstGeom prst="ellipse">
            <a:avLst/>
          </a:prstGeom>
          <a:solidFill>
            <a:srgbClr val="6C6C6C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Google Shape;123;gbfc7294efb_0_0"/>
          <p:cNvSpPr/>
          <p:nvPr/>
        </p:nvSpPr>
        <p:spPr>
          <a:xfrm>
            <a:off x="2804816" y="2671851"/>
            <a:ext cx="1112480" cy="1112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gbfc7294efb_0_0"/>
          <p:cNvSpPr/>
          <p:nvPr/>
        </p:nvSpPr>
        <p:spPr>
          <a:xfrm>
            <a:off x="2658199" y="4774864"/>
            <a:ext cx="1405715" cy="739566"/>
          </a:xfrm>
          <a:prstGeom prst="roundRect">
            <a:avLst>
              <a:gd name="adj" fmla="val 16667"/>
            </a:avLst>
          </a:prstGeom>
          <a:solidFill>
            <a:srgbClr val="656565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gbfc7294efb_0_0"/>
          <p:cNvSpPr/>
          <p:nvPr/>
        </p:nvSpPr>
        <p:spPr>
          <a:xfrm>
            <a:off x="1027906" y="2497270"/>
            <a:ext cx="411566" cy="349162"/>
          </a:xfrm>
          <a:prstGeom prst="roundRect">
            <a:avLst>
              <a:gd name="adj" fmla="val 16667"/>
            </a:avLst>
          </a:prstGeom>
          <a:solidFill>
            <a:srgbClr val="6A6A6A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Google Shape;127;gbfc7294efb_0_0"/>
          <p:cNvSpPr/>
          <p:nvPr/>
        </p:nvSpPr>
        <p:spPr>
          <a:xfrm>
            <a:off x="5287058" y="2491294"/>
            <a:ext cx="411566" cy="349162"/>
          </a:xfrm>
          <a:prstGeom prst="roundRect">
            <a:avLst>
              <a:gd name="adj" fmla="val 16667"/>
            </a:avLst>
          </a:prstGeom>
          <a:solidFill>
            <a:srgbClr val="6A6A6A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Google Shape;128;gbfc7294efb_0_0"/>
          <p:cNvSpPr/>
          <p:nvPr/>
        </p:nvSpPr>
        <p:spPr>
          <a:xfrm>
            <a:off x="3155273" y="2251216"/>
            <a:ext cx="411566" cy="349162"/>
          </a:xfrm>
          <a:prstGeom prst="roundRect">
            <a:avLst>
              <a:gd name="adj" fmla="val 16667"/>
            </a:avLst>
          </a:prstGeom>
          <a:solidFill>
            <a:srgbClr val="656565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Google Shape;130;gbfc7294efb_0_0"/>
          <p:cNvSpPr/>
          <p:nvPr/>
        </p:nvSpPr>
        <p:spPr>
          <a:xfrm rot="16200000">
            <a:off x="1160958" y="3278732"/>
            <a:ext cx="496643" cy="265514"/>
          </a:xfrm>
          <a:prstGeom prst="roundRect">
            <a:avLst>
              <a:gd name="adj" fmla="val 16667"/>
            </a:avLst>
          </a:prstGeom>
          <a:solidFill>
            <a:srgbClr val="696969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Google Shape;137;gbfc7294efb_0_0"/>
          <p:cNvSpPr/>
          <p:nvPr/>
        </p:nvSpPr>
        <p:spPr>
          <a:xfrm rot="5400000">
            <a:off x="5050812" y="3278901"/>
            <a:ext cx="496643" cy="265176"/>
          </a:xfrm>
          <a:prstGeom prst="roundRect">
            <a:avLst>
              <a:gd name="adj" fmla="val 16667"/>
            </a:avLst>
          </a:prstGeom>
          <a:solidFill>
            <a:srgbClr val="696969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Google Shape;143;gbfc7294efb_0_0"/>
          <p:cNvSpPr/>
          <p:nvPr/>
        </p:nvSpPr>
        <p:spPr>
          <a:xfrm>
            <a:off x="3255574" y="3124660"/>
            <a:ext cx="210965" cy="206863"/>
          </a:xfrm>
          <a:prstGeom prst="roundRect">
            <a:avLst>
              <a:gd name="adj" fmla="val 16667"/>
            </a:avLst>
          </a:prstGeom>
          <a:solidFill>
            <a:srgbClr val="6B6B6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gbfc7294efb_0_0"/>
          <p:cNvSpPr/>
          <p:nvPr/>
        </p:nvSpPr>
        <p:spPr>
          <a:xfrm>
            <a:off x="2909111" y="1157771"/>
            <a:ext cx="903890" cy="419123"/>
          </a:xfrm>
          <a:prstGeom prst="roundRect">
            <a:avLst>
              <a:gd name="adj" fmla="val 16667"/>
            </a:avLst>
          </a:prstGeom>
          <a:solidFill>
            <a:srgbClr val="686868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Google Shape;150;gbfc7294efb_0_0"/>
          <p:cNvSpPr/>
          <p:nvPr/>
        </p:nvSpPr>
        <p:spPr>
          <a:xfrm rot="1390266">
            <a:off x="7537017" y="1483133"/>
            <a:ext cx="383112" cy="431388"/>
          </a:xfrm>
          <a:prstGeom prst="roundRect">
            <a:avLst>
              <a:gd name="adj" fmla="val 16667"/>
            </a:avLst>
          </a:prstGeom>
          <a:solidFill>
            <a:srgbClr val="676767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126;gbfc7294efb_0_0"/>
          <p:cNvSpPr/>
          <p:nvPr/>
        </p:nvSpPr>
        <p:spPr>
          <a:xfrm>
            <a:off x="5283035" y="1977162"/>
            <a:ext cx="419612" cy="349162"/>
          </a:xfrm>
          <a:prstGeom prst="roundRect">
            <a:avLst>
              <a:gd name="adj" fmla="val 16667"/>
            </a:avLst>
          </a:prstGeom>
          <a:solidFill>
            <a:srgbClr val="787878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126;gbfc7294efb_0_0"/>
          <p:cNvSpPr/>
          <p:nvPr/>
        </p:nvSpPr>
        <p:spPr>
          <a:xfrm>
            <a:off x="4774215" y="1545774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47474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126;gbfc7294efb_0_0"/>
          <p:cNvSpPr/>
          <p:nvPr/>
        </p:nvSpPr>
        <p:spPr>
          <a:xfrm>
            <a:off x="1691640" y="1545774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57575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Google Shape;126;gbfc7294efb_0_0"/>
          <p:cNvSpPr/>
          <p:nvPr/>
        </p:nvSpPr>
        <p:spPr>
          <a:xfrm>
            <a:off x="1691640" y="4832176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6767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Google Shape;126;gbfc7294efb_0_0"/>
          <p:cNvSpPr/>
          <p:nvPr/>
        </p:nvSpPr>
        <p:spPr>
          <a:xfrm>
            <a:off x="4774215" y="4832176"/>
            <a:ext cx="365760" cy="365760"/>
          </a:xfrm>
          <a:prstGeom prst="roundRect">
            <a:avLst>
              <a:gd name="adj" fmla="val 16667"/>
            </a:avLst>
          </a:prstGeom>
          <a:solidFill>
            <a:srgbClr val="777777"/>
          </a:solidFill>
          <a:ln w="19050" cap="flat" cmpd="sng">
            <a:solidFill>
              <a:srgbClr val="05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>
            <a:stCxn id="123" idx="2"/>
            <a:endCxn id="143" idx="2"/>
          </p:cNvCxnSpPr>
          <p:nvPr/>
        </p:nvCxnSpPr>
        <p:spPr>
          <a:xfrm flipV="1">
            <a:off x="3361056" y="3331523"/>
            <a:ext cx="1" cy="452808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43" idx="1"/>
          </p:cNvCxnSpPr>
          <p:nvPr/>
        </p:nvCxnSpPr>
        <p:spPr>
          <a:xfrm>
            <a:off x="1608330" y="3228092"/>
            <a:ext cx="1647244" cy="0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19" idx="0"/>
          </p:cNvCxnSpPr>
          <p:nvPr/>
        </p:nvCxnSpPr>
        <p:spPr>
          <a:xfrm flipH="1">
            <a:off x="1598568" y="3228091"/>
            <a:ext cx="18574" cy="2023172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0" idx="3"/>
            <a:endCxn id="119" idx="3"/>
          </p:cNvCxnSpPr>
          <p:nvPr/>
        </p:nvCxnSpPr>
        <p:spPr>
          <a:xfrm>
            <a:off x="1058100" y="5320236"/>
            <a:ext cx="364878" cy="354938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6" idx="2"/>
            <a:endCxn id="120" idx="0"/>
          </p:cNvCxnSpPr>
          <p:nvPr/>
        </p:nvCxnSpPr>
        <p:spPr>
          <a:xfrm>
            <a:off x="1233689" y="2846432"/>
            <a:ext cx="1" cy="2049893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6" idx="0"/>
            <a:endCxn id="115" idx="4"/>
          </p:cNvCxnSpPr>
          <p:nvPr/>
        </p:nvCxnSpPr>
        <p:spPr>
          <a:xfrm flipH="1" flipV="1">
            <a:off x="1229271" y="1903422"/>
            <a:ext cx="4418" cy="593848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5" idx="1"/>
            <a:endCxn id="116" idx="1"/>
          </p:cNvCxnSpPr>
          <p:nvPr/>
        </p:nvCxnSpPr>
        <p:spPr>
          <a:xfrm flipV="1">
            <a:off x="1053681" y="1060424"/>
            <a:ext cx="270994" cy="419087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16" idx="7"/>
            <a:endCxn id="122" idx="1"/>
          </p:cNvCxnSpPr>
          <p:nvPr/>
        </p:nvCxnSpPr>
        <p:spPr>
          <a:xfrm>
            <a:off x="1675854" y="1060424"/>
            <a:ext cx="3272101" cy="0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2" idx="7"/>
            <a:endCxn id="121" idx="7"/>
          </p:cNvCxnSpPr>
          <p:nvPr/>
        </p:nvCxnSpPr>
        <p:spPr>
          <a:xfrm>
            <a:off x="5299134" y="1060424"/>
            <a:ext cx="369297" cy="354938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1" idx="4"/>
            <a:endCxn id="27" idx="0"/>
          </p:cNvCxnSpPr>
          <p:nvPr/>
        </p:nvCxnSpPr>
        <p:spPr>
          <a:xfrm flipH="1">
            <a:off x="5492841" y="1839273"/>
            <a:ext cx="1" cy="137889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7" idx="2"/>
            <a:endCxn id="127" idx="0"/>
          </p:cNvCxnSpPr>
          <p:nvPr/>
        </p:nvCxnSpPr>
        <p:spPr>
          <a:xfrm>
            <a:off x="5492841" y="2326324"/>
            <a:ext cx="0" cy="164970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7" idx="2"/>
            <a:endCxn id="118" idx="0"/>
          </p:cNvCxnSpPr>
          <p:nvPr/>
        </p:nvCxnSpPr>
        <p:spPr>
          <a:xfrm>
            <a:off x="5492841" y="2840456"/>
            <a:ext cx="1" cy="1979302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18" idx="5"/>
            <a:endCxn id="117" idx="6"/>
          </p:cNvCxnSpPr>
          <p:nvPr/>
        </p:nvCxnSpPr>
        <p:spPr>
          <a:xfrm flipH="1">
            <a:off x="5470169" y="5243669"/>
            <a:ext cx="198262" cy="255916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4" idx="3"/>
            <a:endCxn id="117" idx="3"/>
          </p:cNvCxnSpPr>
          <p:nvPr/>
        </p:nvCxnSpPr>
        <p:spPr>
          <a:xfrm>
            <a:off x="4063914" y="5144647"/>
            <a:ext cx="982344" cy="530527"/>
          </a:xfrm>
          <a:prstGeom prst="line">
            <a:avLst/>
          </a:prstGeom>
          <a:ln w="38100">
            <a:solidFill>
              <a:srgbClr val="6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30" idx="3"/>
            <a:endCxn id="145" idx="1"/>
          </p:cNvCxnSpPr>
          <p:nvPr/>
        </p:nvCxnSpPr>
        <p:spPr>
          <a:xfrm flipV="1">
            <a:off x="1409280" y="1367333"/>
            <a:ext cx="1499831" cy="1795835"/>
          </a:xfrm>
          <a:prstGeom prst="line">
            <a:avLst/>
          </a:prstGeom>
          <a:ln w="381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45" idx="3"/>
            <a:endCxn id="137" idx="1"/>
          </p:cNvCxnSpPr>
          <p:nvPr/>
        </p:nvCxnSpPr>
        <p:spPr>
          <a:xfrm>
            <a:off x="3813001" y="1367333"/>
            <a:ext cx="1486133" cy="1795835"/>
          </a:xfrm>
          <a:prstGeom prst="line">
            <a:avLst/>
          </a:prstGeom>
          <a:ln w="38100">
            <a:solidFill>
              <a:srgbClr val="69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13;gbfc7294efb_0_0"/>
          <p:cNvSpPr/>
          <p:nvPr/>
        </p:nvSpPr>
        <p:spPr>
          <a:xfrm>
            <a:off x="6161817" y="4500433"/>
            <a:ext cx="4760214" cy="47519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300596" y="5076873"/>
            <a:ext cx="709804" cy="709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flipV="1">
            <a:off x="6420897" y="4990868"/>
            <a:ext cx="469202" cy="4745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134600" y="5076873"/>
            <a:ext cx="709804" cy="7098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flipV="1">
            <a:off x="10254901" y="4990868"/>
            <a:ext cx="469202" cy="47453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113;gbfc7294efb_0_0"/>
          <p:cNvSpPr/>
          <p:nvPr/>
        </p:nvSpPr>
        <p:spPr>
          <a:xfrm>
            <a:off x="7238998" y="1977162"/>
            <a:ext cx="457201" cy="2518638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382225" y="3874324"/>
            <a:ext cx="437103" cy="43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382225" y="3192937"/>
            <a:ext cx="437103" cy="43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382225" y="2163275"/>
            <a:ext cx="437103" cy="43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113;gbfc7294efb_0_0"/>
          <p:cNvSpPr/>
          <p:nvPr/>
        </p:nvSpPr>
        <p:spPr>
          <a:xfrm>
            <a:off x="10549151" y="1981200"/>
            <a:ext cx="103250" cy="2518638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136862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LimeLight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24539" y="1576894"/>
            <a:ext cx="121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compressor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492841" y="9282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3466" y="9065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7473" y="54789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511636" y="54875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9150" y="193920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VRM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09111" y="3797048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roboRIO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811400" y="1997854"/>
            <a:ext cx="700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intake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5011" y="4188023"/>
            <a:ext cx="78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battery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83577" y="499086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PDP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11400" y="2517962"/>
            <a:ext cx="732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PCM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4579" y="2517962"/>
            <a:ext cx="732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PCM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37406" y="308259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IMU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50600" y="5346808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9153" y="491419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99831" y="49736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64592" y="534381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68526" y="1082124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66800" y="1521023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43009" y="10698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49940" y="14478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04649" y="487382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22074" y="48524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95509" y="157476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22074" y="15768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 Battery</a:t>
            </a:r>
          </a:p>
          <a:p>
            <a:r>
              <a:rPr lang="en-US" dirty="0"/>
              <a:t>1 Voltage Bus</a:t>
            </a:r>
          </a:p>
          <a:p>
            <a:r>
              <a:rPr lang="en-US" dirty="0"/>
              <a:t>2 RoboRIO utilization</a:t>
            </a:r>
          </a:p>
          <a:p>
            <a:r>
              <a:rPr lang="en-US" dirty="0"/>
              <a:t>3 LimeLight</a:t>
            </a:r>
          </a:p>
          <a:p>
            <a:r>
              <a:rPr lang="en-US" dirty="0"/>
              <a:t>4 Compressor</a:t>
            </a:r>
          </a:p>
          <a:p>
            <a:r>
              <a:rPr lang="en-US" dirty="0"/>
              <a:t>5 Pneumatics</a:t>
            </a:r>
          </a:p>
          <a:p>
            <a:r>
              <a:rPr lang="en-US" dirty="0"/>
              <a:t>6 CAN bus</a:t>
            </a:r>
          </a:p>
          <a:p>
            <a:r>
              <a:rPr lang="en-US" dirty="0"/>
              <a:t>7 IMU</a:t>
            </a:r>
          </a:p>
          <a:p>
            <a:r>
              <a:rPr lang="en-US" dirty="0"/>
              <a:t>8 Drive Falcon 0</a:t>
            </a:r>
          </a:p>
          <a:p>
            <a:r>
              <a:rPr lang="en-US" dirty="0"/>
              <a:t>9 Drive Falcon 1</a:t>
            </a:r>
          </a:p>
          <a:p>
            <a:r>
              <a:rPr lang="en-US" dirty="0"/>
              <a:t>10 Drive Falcon 2</a:t>
            </a:r>
          </a:p>
          <a:p>
            <a:r>
              <a:rPr lang="en-US" dirty="0"/>
              <a:t>11 Drive Falcon 3</a:t>
            </a:r>
          </a:p>
          <a:p>
            <a:r>
              <a:rPr lang="en-US" dirty="0"/>
              <a:t>12 Azimuth Falcon 0</a:t>
            </a:r>
          </a:p>
          <a:p>
            <a:r>
              <a:rPr lang="en-US" dirty="0"/>
              <a:t>13 Azimuth Falcon 1</a:t>
            </a:r>
          </a:p>
          <a:p>
            <a:r>
              <a:rPr lang="en-US" dirty="0"/>
              <a:t>14 Azimuth Falcon 2</a:t>
            </a:r>
          </a:p>
          <a:p>
            <a:r>
              <a:rPr lang="en-US" dirty="0"/>
              <a:t>15 Azimuth Falcon 3</a:t>
            </a:r>
          </a:p>
          <a:p>
            <a:r>
              <a:rPr lang="en-US" dirty="0"/>
              <a:t>16 Shifter 0</a:t>
            </a:r>
          </a:p>
          <a:p>
            <a:r>
              <a:rPr lang="en-US" dirty="0"/>
              <a:t>17 Shifter 1</a:t>
            </a:r>
          </a:p>
          <a:p>
            <a:r>
              <a:rPr lang="en-US" dirty="0"/>
              <a:t>18 Shifter 2</a:t>
            </a:r>
          </a:p>
          <a:p>
            <a:r>
              <a:rPr lang="en-US" dirty="0"/>
              <a:t>19 Shifter 3</a:t>
            </a:r>
          </a:p>
          <a:p>
            <a:r>
              <a:rPr lang="en-US" dirty="0"/>
              <a:t>20 Intake Falcon</a:t>
            </a:r>
          </a:p>
        </p:txBody>
      </p:sp>
    </p:spTree>
    <p:extLst>
      <p:ext uri="{BB962C8B-B14F-4D97-AF65-F5344CB8AC3E}">
        <p14:creationId xmlns:p14="http://schemas.microsoft.com/office/powerpoint/2010/main" val="13559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94</Words>
  <Application>Microsoft Office PowerPoint</Application>
  <PresentationFormat>Custom</PresentationFormat>
  <Paragraphs>47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26</cp:revision>
  <dcterms:created xsi:type="dcterms:W3CDTF">2021-02-20T18:24:54Z</dcterms:created>
  <dcterms:modified xsi:type="dcterms:W3CDTF">2021-03-21T00:43:17Z</dcterms:modified>
</cp:coreProperties>
</file>