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23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A8E-C9FF-484A-9A3C-FF18C6594B53}" type="datetimeFigureOut">
              <a:rPr lang="en-US" smtClean="0"/>
              <a:t>02/27/2021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01E0-BD9A-41D6-8DAF-5DFC4654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43000" y="2268416"/>
            <a:ext cx="2788920" cy="2788920"/>
            <a:chOff x="1143000" y="2268416"/>
            <a:chExt cx="2788920" cy="2788920"/>
          </a:xfrm>
        </p:grpSpPr>
        <p:sp>
          <p:nvSpPr>
            <p:cNvPr id="5" name="Rectangle 4"/>
            <p:cNvSpPr/>
            <p:nvPr/>
          </p:nvSpPr>
          <p:spPr>
            <a:xfrm>
              <a:off x="1143000" y="2268416"/>
              <a:ext cx="2788920" cy="27889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0180" y="2565596"/>
              <a:ext cx="2194560" cy="219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537460" y="3281876"/>
              <a:ext cx="0" cy="762000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276600" y="2667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0" y="2667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191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24000" y="4191000"/>
              <a:ext cx="228600" cy="4572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1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" y="457200"/>
            <a:ext cx="1828800" cy="1828800"/>
            <a:chOff x="457200" y="457200"/>
            <a:chExt cx="1828800" cy="1828800"/>
          </a:xfrm>
        </p:grpSpPr>
        <p:sp>
          <p:nvSpPr>
            <p:cNvPr id="4" name="Oval 3"/>
            <p:cNvSpPr/>
            <p:nvPr/>
          </p:nvSpPr>
          <p:spPr>
            <a:xfrm>
              <a:off x="457200" y="457200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14400" y="914400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29000" y="471196"/>
            <a:ext cx="1828800" cy="1828800"/>
            <a:chOff x="3429000" y="471196"/>
            <a:chExt cx="1828800" cy="1828800"/>
          </a:xfrm>
        </p:grpSpPr>
        <p:sp>
          <p:nvSpPr>
            <p:cNvPr id="6" name="Oval 5"/>
            <p:cNvSpPr/>
            <p:nvPr/>
          </p:nvSpPr>
          <p:spPr>
            <a:xfrm>
              <a:off x="3429000" y="471196"/>
              <a:ext cx="1828800" cy="18288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86200" y="928396"/>
              <a:ext cx="914400" cy="914400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5800" y="3086100"/>
            <a:ext cx="1828800" cy="1828800"/>
            <a:chOff x="1295400" y="3200400"/>
            <a:chExt cx="1828800" cy="1828800"/>
          </a:xfrm>
        </p:grpSpPr>
        <p:sp>
          <p:nvSpPr>
            <p:cNvPr id="24" name="Rectangle 23"/>
            <p:cNvSpPr/>
            <p:nvPr/>
          </p:nvSpPr>
          <p:spPr>
            <a:xfrm>
              <a:off x="1295400" y="3200400"/>
              <a:ext cx="1828800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62100" y="3276600"/>
              <a:ext cx="1295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89559" y="4686300"/>
              <a:ext cx="44048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9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5</cp:revision>
  <dcterms:created xsi:type="dcterms:W3CDTF">2021-02-27T17:59:31Z</dcterms:created>
  <dcterms:modified xsi:type="dcterms:W3CDTF">2021-02-27T22:09:43Z</dcterms:modified>
</cp:coreProperties>
</file>