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23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9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5A8E-C9FF-484A-9A3C-FF18C6594B53}" type="datetimeFigureOut">
              <a:rPr lang="en-US" smtClean="0"/>
              <a:t>03/11/2021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43000" y="2268416"/>
            <a:ext cx="2788920" cy="2788920"/>
            <a:chOff x="1143000" y="2268416"/>
            <a:chExt cx="2788920" cy="2788920"/>
          </a:xfrm>
        </p:grpSpPr>
        <p:sp>
          <p:nvSpPr>
            <p:cNvPr id="5" name="Rectangle 4"/>
            <p:cNvSpPr/>
            <p:nvPr/>
          </p:nvSpPr>
          <p:spPr>
            <a:xfrm>
              <a:off x="1143000" y="2268416"/>
              <a:ext cx="2788920" cy="27889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40180" y="2565596"/>
              <a:ext cx="2194560" cy="219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537460" y="3281876"/>
              <a:ext cx="0" cy="762000"/>
            </a:xfrm>
            <a:prstGeom prst="straightConnector1">
              <a:avLst/>
            </a:prstGeom>
            <a:ln w="1524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276600" y="2667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0" y="2667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191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24000" y="4191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15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7200" y="457200"/>
            <a:ext cx="1828800" cy="1828800"/>
            <a:chOff x="457200" y="457200"/>
            <a:chExt cx="1828800" cy="1828800"/>
          </a:xfrm>
        </p:grpSpPr>
        <p:sp>
          <p:nvSpPr>
            <p:cNvPr id="4" name="Oval 3"/>
            <p:cNvSpPr/>
            <p:nvPr/>
          </p:nvSpPr>
          <p:spPr>
            <a:xfrm>
              <a:off x="457200" y="457200"/>
              <a:ext cx="1828800" cy="18288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14400" y="914400"/>
              <a:ext cx="914400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29000" y="471196"/>
            <a:ext cx="1828800" cy="1828800"/>
            <a:chOff x="3429000" y="471196"/>
            <a:chExt cx="1828800" cy="1828800"/>
          </a:xfrm>
        </p:grpSpPr>
        <p:sp>
          <p:nvSpPr>
            <p:cNvPr id="6" name="Oval 5"/>
            <p:cNvSpPr/>
            <p:nvPr/>
          </p:nvSpPr>
          <p:spPr>
            <a:xfrm>
              <a:off x="3429000" y="471196"/>
              <a:ext cx="1828800" cy="18288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86200" y="928396"/>
              <a:ext cx="914400" cy="9144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5800" y="3086100"/>
            <a:ext cx="1828800" cy="1828800"/>
            <a:chOff x="1295400" y="3200400"/>
            <a:chExt cx="1828800" cy="1828800"/>
          </a:xfrm>
        </p:grpSpPr>
        <p:sp>
          <p:nvSpPr>
            <p:cNvPr id="24" name="Rectangle 23"/>
            <p:cNvSpPr/>
            <p:nvPr/>
          </p:nvSpPr>
          <p:spPr>
            <a:xfrm>
              <a:off x="1295400" y="3200400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62100" y="3276600"/>
              <a:ext cx="1295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89559" y="4686300"/>
              <a:ext cx="440483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86123" y="2781300"/>
            <a:ext cx="1419808" cy="2857499"/>
            <a:chOff x="3986123" y="2781300"/>
            <a:chExt cx="1419808" cy="2857499"/>
          </a:xfrm>
        </p:grpSpPr>
        <p:sp>
          <p:nvSpPr>
            <p:cNvPr id="2" name="Oval 1"/>
            <p:cNvSpPr/>
            <p:nvPr/>
          </p:nvSpPr>
          <p:spPr>
            <a:xfrm>
              <a:off x="3986123" y="2781300"/>
              <a:ext cx="1419808" cy="152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4012162" y="3752849"/>
              <a:ext cx="1367731" cy="18859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4590" y="3048000"/>
              <a:ext cx="922875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91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Scime</dc:creator>
  <cp:lastModifiedBy>Luke Scime</cp:lastModifiedBy>
  <cp:revision>7</cp:revision>
  <dcterms:created xsi:type="dcterms:W3CDTF">2021-02-27T17:59:31Z</dcterms:created>
  <dcterms:modified xsi:type="dcterms:W3CDTF">2021-03-12T03:37:49Z</dcterms:modified>
</cp:coreProperties>
</file>