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8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D10-062C-47CF-B706-9092C616CBCD}" type="datetimeFigureOut">
              <a:rPr lang="en-US" smtClean="0"/>
              <a:t>05/07/2020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E194-5BC6-4EA5-9086-BC80F733D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CEiOnuOD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Voltage, Current,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7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Ohm’s Law</a:t>
            </a:r>
            <a:endParaRPr lang="en-US" dirty="0"/>
          </a:p>
        </p:txBody>
      </p:sp>
      <p:pic>
        <p:nvPicPr>
          <p:cNvPr id="1026" name="Picture 2" descr="Ohm's law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43" y="228600"/>
            <a:ext cx="45719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487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Voltage = current*</a:t>
            </a:r>
            <a:r>
              <a:rPr lang="en-US" sz="2000" dirty="0" err="1" smtClean="0"/>
              <a:t>resitance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 =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= V/R = 12volts/0 ohms = infinity amps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 can also be work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 in the wires will generate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happens if there is an electrical short?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15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Series and Parallel Circuits</a:t>
            </a:r>
            <a:endParaRPr lang="en-US" dirty="0"/>
          </a:p>
        </p:txBody>
      </p:sp>
      <p:pic>
        <p:nvPicPr>
          <p:cNvPr id="2050" name="Picture 2" descr="Wiring LEDs Correctly: Series &amp; Parallel Circuits Expla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7" r="4872"/>
          <a:stretch/>
        </p:blipFill>
        <p:spPr bwMode="auto">
          <a:xfrm>
            <a:off x="228600" y="1371600"/>
            <a:ext cx="3657600" cy="32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ring LEDs Correctly: Series &amp; Parallel Circuits Expla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" r="51948"/>
          <a:stretch/>
        </p:blipFill>
        <p:spPr bwMode="auto">
          <a:xfrm>
            <a:off x="3962398" y="1499166"/>
            <a:ext cx="401897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4724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799" y="4724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6579" y="17526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4810" y="17922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048" y="17922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80701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5832" y="297919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398" y="20126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45848" y="2438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24095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238470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8516" y="3581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196446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97919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2291" y="4114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5999" y="34009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7600" y="334852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2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Analog and Digital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PWM Signal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15534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484531"/>
            <a:ext cx="426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is related to the amount of time at 5v</a:t>
            </a:r>
          </a:p>
          <a:p>
            <a:r>
              <a:rPr lang="en-US" dirty="0" smtClean="0"/>
              <a:t>vs the amount of time at 0V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1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4082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Controller Area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91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Brushed Motors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76600" y="2514600"/>
            <a:ext cx="2667000" cy="2667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65514" y="3782007"/>
            <a:ext cx="1600200" cy="3048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5588" y="3638936"/>
            <a:ext cx="1600200" cy="3048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9291741">
            <a:off x="3810000" y="2667000"/>
            <a:ext cx="1600200" cy="2362200"/>
            <a:chOff x="3810000" y="2667000"/>
            <a:chExt cx="1600200" cy="2362200"/>
          </a:xfrm>
        </p:grpSpPr>
        <p:grpSp>
          <p:nvGrpSpPr>
            <p:cNvPr id="8" name="Group 7"/>
            <p:cNvGrpSpPr/>
            <p:nvPr/>
          </p:nvGrpSpPr>
          <p:grpSpPr>
            <a:xfrm rot="7466174">
              <a:off x="4457700" y="3048000"/>
              <a:ext cx="304800" cy="1600200"/>
              <a:chOff x="4457700" y="3048000"/>
              <a:chExt cx="304800" cy="1600200"/>
            </a:xfrm>
          </p:grpSpPr>
          <p:sp>
            <p:nvSpPr>
              <p:cNvPr id="6" name="Rectangle 5"/>
              <p:cNvSpPr/>
              <p:nvPr/>
            </p:nvSpPr>
            <p:spPr>
              <a:xfrm rot="14123127">
                <a:off x="3810000" y="3695700"/>
                <a:ext cx="1600200" cy="3048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0"/>
              </a:gra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86468" y="3724468"/>
                <a:ext cx="247264" cy="24726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>
              <a:stCxn id="6" idx="0"/>
            </p:cNvCxnSpPr>
            <p:nvPr/>
          </p:nvCxnSpPr>
          <p:spPr>
            <a:xfrm flipV="1">
              <a:off x="4609626" y="2667000"/>
              <a:ext cx="474" cy="102870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" idx="2"/>
            </p:cNvCxnSpPr>
            <p:nvPr/>
          </p:nvCxnSpPr>
          <p:spPr>
            <a:xfrm flipV="1">
              <a:off x="4609626" y="4000499"/>
              <a:ext cx="948" cy="102870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4621763" y="2294232"/>
            <a:ext cx="1530225" cy="1015025"/>
          </a:xfrm>
          <a:custGeom>
            <a:avLst/>
            <a:gdLst>
              <a:gd name="connsiteX0" fmla="*/ 0 w 1530225"/>
              <a:gd name="connsiteY0" fmla="*/ 13539 h 1015025"/>
              <a:gd name="connsiteX1" fmla="*/ 292359 w 1530225"/>
              <a:gd name="connsiteY1" fmla="*/ 13539 h 1015025"/>
              <a:gd name="connsiteX2" fmla="*/ 323461 w 1530225"/>
              <a:gd name="connsiteY2" fmla="*/ 32201 h 1015025"/>
              <a:gd name="connsiteX3" fmla="*/ 354564 w 1530225"/>
              <a:gd name="connsiteY3" fmla="*/ 38421 h 1015025"/>
              <a:gd name="connsiteX4" fmla="*/ 410547 w 1530225"/>
              <a:gd name="connsiteY4" fmla="*/ 63303 h 1015025"/>
              <a:gd name="connsiteX5" fmla="*/ 485192 w 1530225"/>
              <a:gd name="connsiteY5" fmla="*/ 88184 h 1015025"/>
              <a:gd name="connsiteX6" fmla="*/ 541176 w 1530225"/>
              <a:gd name="connsiteY6" fmla="*/ 106846 h 1015025"/>
              <a:gd name="connsiteX7" fmla="*/ 603380 w 1530225"/>
              <a:gd name="connsiteY7" fmla="*/ 131727 h 1015025"/>
              <a:gd name="connsiteX8" fmla="*/ 622041 w 1530225"/>
              <a:gd name="connsiteY8" fmla="*/ 144168 h 1015025"/>
              <a:gd name="connsiteX9" fmla="*/ 646923 w 1530225"/>
              <a:gd name="connsiteY9" fmla="*/ 162829 h 1015025"/>
              <a:gd name="connsiteX10" fmla="*/ 684245 w 1530225"/>
              <a:gd name="connsiteY10" fmla="*/ 169050 h 1015025"/>
              <a:gd name="connsiteX11" fmla="*/ 709127 w 1530225"/>
              <a:gd name="connsiteY11" fmla="*/ 181490 h 1015025"/>
              <a:gd name="connsiteX12" fmla="*/ 715347 w 1530225"/>
              <a:gd name="connsiteY12" fmla="*/ 200152 h 1015025"/>
              <a:gd name="connsiteX13" fmla="*/ 771331 w 1530225"/>
              <a:gd name="connsiteY13" fmla="*/ 206372 h 1015025"/>
              <a:gd name="connsiteX14" fmla="*/ 839755 w 1530225"/>
              <a:gd name="connsiteY14" fmla="*/ 243695 h 1015025"/>
              <a:gd name="connsiteX15" fmla="*/ 864637 w 1530225"/>
              <a:gd name="connsiteY15" fmla="*/ 256135 h 1015025"/>
              <a:gd name="connsiteX16" fmla="*/ 889519 w 1530225"/>
              <a:gd name="connsiteY16" fmla="*/ 262356 h 1015025"/>
              <a:gd name="connsiteX17" fmla="*/ 901959 w 1530225"/>
              <a:gd name="connsiteY17" fmla="*/ 281017 h 1015025"/>
              <a:gd name="connsiteX18" fmla="*/ 957943 w 1530225"/>
              <a:gd name="connsiteY18" fmla="*/ 299678 h 1015025"/>
              <a:gd name="connsiteX19" fmla="*/ 976604 w 1530225"/>
              <a:gd name="connsiteY19" fmla="*/ 312119 h 1015025"/>
              <a:gd name="connsiteX20" fmla="*/ 1020147 w 1530225"/>
              <a:gd name="connsiteY20" fmla="*/ 349441 h 1015025"/>
              <a:gd name="connsiteX21" fmla="*/ 1038808 w 1530225"/>
              <a:gd name="connsiteY21" fmla="*/ 355662 h 1015025"/>
              <a:gd name="connsiteX22" fmla="*/ 1076131 w 1530225"/>
              <a:gd name="connsiteY22" fmla="*/ 386764 h 1015025"/>
              <a:gd name="connsiteX23" fmla="*/ 1107233 w 1530225"/>
              <a:gd name="connsiteY23" fmla="*/ 392984 h 1015025"/>
              <a:gd name="connsiteX24" fmla="*/ 1150776 w 1530225"/>
              <a:gd name="connsiteY24" fmla="*/ 448968 h 1015025"/>
              <a:gd name="connsiteX25" fmla="*/ 1188098 w 1530225"/>
              <a:gd name="connsiteY25" fmla="*/ 467629 h 1015025"/>
              <a:gd name="connsiteX26" fmla="*/ 1206759 w 1530225"/>
              <a:gd name="connsiteY26" fmla="*/ 492511 h 1015025"/>
              <a:gd name="connsiteX27" fmla="*/ 1231641 w 1530225"/>
              <a:gd name="connsiteY27" fmla="*/ 504952 h 1015025"/>
              <a:gd name="connsiteX28" fmla="*/ 1262743 w 1530225"/>
              <a:gd name="connsiteY28" fmla="*/ 554715 h 1015025"/>
              <a:gd name="connsiteX29" fmla="*/ 1268964 w 1530225"/>
              <a:gd name="connsiteY29" fmla="*/ 579597 h 1015025"/>
              <a:gd name="connsiteX30" fmla="*/ 1293845 w 1530225"/>
              <a:gd name="connsiteY30" fmla="*/ 585817 h 1015025"/>
              <a:gd name="connsiteX31" fmla="*/ 1318727 w 1530225"/>
              <a:gd name="connsiteY31" fmla="*/ 598258 h 1015025"/>
              <a:gd name="connsiteX32" fmla="*/ 1331168 w 1530225"/>
              <a:gd name="connsiteY32" fmla="*/ 616919 h 1015025"/>
              <a:gd name="connsiteX33" fmla="*/ 1337388 w 1530225"/>
              <a:gd name="connsiteY33" fmla="*/ 635580 h 1015025"/>
              <a:gd name="connsiteX34" fmla="*/ 1356049 w 1530225"/>
              <a:gd name="connsiteY34" fmla="*/ 648021 h 1015025"/>
              <a:gd name="connsiteX35" fmla="*/ 1374710 w 1530225"/>
              <a:gd name="connsiteY35" fmla="*/ 710225 h 1015025"/>
              <a:gd name="connsiteX36" fmla="*/ 1393372 w 1530225"/>
              <a:gd name="connsiteY36" fmla="*/ 716446 h 1015025"/>
              <a:gd name="connsiteX37" fmla="*/ 1399592 w 1530225"/>
              <a:gd name="connsiteY37" fmla="*/ 747548 h 1015025"/>
              <a:gd name="connsiteX38" fmla="*/ 1430694 w 1530225"/>
              <a:gd name="connsiteY38" fmla="*/ 784870 h 1015025"/>
              <a:gd name="connsiteX39" fmla="*/ 1449355 w 1530225"/>
              <a:gd name="connsiteY39" fmla="*/ 828413 h 1015025"/>
              <a:gd name="connsiteX40" fmla="*/ 1474237 w 1530225"/>
              <a:gd name="connsiteY40" fmla="*/ 865735 h 1015025"/>
              <a:gd name="connsiteX41" fmla="*/ 1486678 w 1530225"/>
              <a:gd name="connsiteY41" fmla="*/ 884397 h 1015025"/>
              <a:gd name="connsiteX42" fmla="*/ 1492898 w 1530225"/>
              <a:gd name="connsiteY42" fmla="*/ 915499 h 1015025"/>
              <a:gd name="connsiteX43" fmla="*/ 1524000 w 1530225"/>
              <a:gd name="connsiteY43" fmla="*/ 977703 h 1015025"/>
              <a:gd name="connsiteX44" fmla="*/ 1530221 w 1530225"/>
              <a:gd name="connsiteY44" fmla="*/ 1015025 h 10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30225" h="1015025">
                <a:moveTo>
                  <a:pt x="0" y="13539"/>
                </a:moveTo>
                <a:cubicBezTo>
                  <a:pt x="111410" y="-5028"/>
                  <a:pt x="90746" y="-3993"/>
                  <a:pt x="292359" y="13539"/>
                </a:cubicBezTo>
                <a:cubicBezTo>
                  <a:pt x="304404" y="14586"/>
                  <a:pt x="312235" y="27711"/>
                  <a:pt x="323461" y="32201"/>
                </a:cubicBezTo>
                <a:cubicBezTo>
                  <a:pt x="333278" y="36128"/>
                  <a:pt x="344196" y="36348"/>
                  <a:pt x="354564" y="38421"/>
                </a:cubicBezTo>
                <a:cubicBezTo>
                  <a:pt x="390466" y="62356"/>
                  <a:pt x="355030" y="41096"/>
                  <a:pt x="410547" y="63303"/>
                </a:cubicBezTo>
                <a:cubicBezTo>
                  <a:pt x="477500" y="90085"/>
                  <a:pt x="377058" y="61152"/>
                  <a:pt x="485192" y="88184"/>
                </a:cubicBezTo>
                <a:cubicBezTo>
                  <a:pt x="537528" y="123075"/>
                  <a:pt x="457372" y="73324"/>
                  <a:pt x="541176" y="106846"/>
                </a:cubicBezTo>
                <a:cubicBezTo>
                  <a:pt x="628600" y="141816"/>
                  <a:pt x="492017" y="113168"/>
                  <a:pt x="603380" y="131727"/>
                </a:cubicBezTo>
                <a:cubicBezTo>
                  <a:pt x="609600" y="135874"/>
                  <a:pt x="615958" y="139823"/>
                  <a:pt x="622041" y="144168"/>
                </a:cubicBezTo>
                <a:cubicBezTo>
                  <a:pt x="630477" y="150194"/>
                  <a:pt x="637297" y="158979"/>
                  <a:pt x="646923" y="162829"/>
                </a:cubicBezTo>
                <a:cubicBezTo>
                  <a:pt x="658633" y="167513"/>
                  <a:pt x="671804" y="166976"/>
                  <a:pt x="684245" y="169050"/>
                </a:cubicBezTo>
                <a:cubicBezTo>
                  <a:pt x="692539" y="173197"/>
                  <a:pt x="702570" y="174933"/>
                  <a:pt x="709127" y="181490"/>
                </a:cubicBezTo>
                <a:cubicBezTo>
                  <a:pt x="713764" y="186127"/>
                  <a:pt x="709259" y="197717"/>
                  <a:pt x="715347" y="200152"/>
                </a:cubicBezTo>
                <a:cubicBezTo>
                  <a:pt x="732780" y="207125"/>
                  <a:pt x="752670" y="204299"/>
                  <a:pt x="771331" y="206372"/>
                </a:cubicBezTo>
                <a:cubicBezTo>
                  <a:pt x="805420" y="229099"/>
                  <a:pt x="783311" y="215473"/>
                  <a:pt x="839755" y="243695"/>
                </a:cubicBezTo>
                <a:cubicBezTo>
                  <a:pt x="848049" y="247842"/>
                  <a:pt x="855641" y="253886"/>
                  <a:pt x="864637" y="256135"/>
                </a:cubicBezTo>
                <a:lnTo>
                  <a:pt x="889519" y="262356"/>
                </a:lnTo>
                <a:cubicBezTo>
                  <a:pt x="893666" y="268576"/>
                  <a:pt x="895396" y="277437"/>
                  <a:pt x="901959" y="281017"/>
                </a:cubicBezTo>
                <a:cubicBezTo>
                  <a:pt x="919228" y="290436"/>
                  <a:pt x="957943" y="299678"/>
                  <a:pt x="957943" y="299678"/>
                </a:cubicBezTo>
                <a:cubicBezTo>
                  <a:pt x="964163" y="303825"/>
                  <a:pt x="970861" y="307333"/>
                  <a:pt x="976604" y="312119"/>
                </a:cubicBezTo>
                <a:cubicBezTo>
                  <a:pt x="1000668" y="332172"/>
                  <a:pt x="990502" y="332500"/>
                  <a:pt x="1020147" y="349441"/>
                </a:cubicBezTo>
                <a:cubicBezTo>
                  <a:pt x="1025840" y="352694"/>
                  <a:pt x="1032588" y="353588"/>
                  <a:pt x="1038808" y="355662"/>
                </a:cubicBezTo>
                <a:cubicBezTo>
                  <a:pt x="1048487" y="365341"/>
                  <a:pt x="1062277" y="381569"/>
                  <a:pt x="1076131" y="386764"/>
                </a:cubicBezTo>
                <a:cubicBezTo>
                  <a:pt x="1086030" y="390476"/>
                  <a:pt x="1096866" y="390911"/>
                  <a:pt x="1107233" y="392984"/>
                </a:cubicBezTo>
                <a:cubicBezTo>
                  <a:pt x="1121235" y="416320"/>
                  <a:pt x="1127720" y="432829"/>
                  <a:pt x="1150776" y="448968"/>
                </a:cubicBezTo>
                <a:cubicBezTo>
                  <a:pt x="1162171" y="456944"/>
                  <a:pt x="1175657" y="461409"/>
                  <a:pt x="1188098" y="467629"/>
                </a:cubicBezTo>
                <a:cubicBezTo>
                  <a:pt x="1194318" y="475923"/>
                  <a:pt x="1198888" y="485764"/>
                  <a:pt x="1206759" y="492511"/>
                </a:cubicBezTo>
                <a:cubicBezTo>
                  <a:pt x="1213800" y="498546"/>
                  <a:pt x="1226077" y="497534"/>
                  <a:pt x="1231641" y="504952"/>
                </a:cubicBezTo>
                <a:cubicBezTo>
                  <a:pt x="1283460" y="574043"/>
                  <a:pt x="1212069" y="520932"/>
                  <a:pt x="1262743" y="554715"/>
                </a:cubicBezTo>
                <a:cubicBezTo>
                  <a:pt x="1264817" y="563009"/>
                  <a:pt x="1262919" y="573552"/>
                  <a:pt x="1268964" y="579597"/>
                </a:cubicBezTo>
                <a:cubicBezTo>
                  <a:pt x="1275009" y="585642"/>
                  <a:pt x="1285840" y="582815"/>
                  <a:pt x="1293845" y="585817"/>
                </a:cubicBezTo>
                <a:cubicBezTo>
                  <a:pt x="1302528" y="589073"/>
                  <a:pt x="1310433" y="594111"/>
                  <a:pt x="1318727" y="598258"/>
                </a:cubicBezTo>
                <a:cubicBezTo>
                  <a:pt x="1322874" y="604478"/>
                  <a:pt x="1327825" y="610232"/>
                  <a:pt x="1331168" y="616919"/>
                </a:cubicBezTo>
                <a:cubicBezTo>
                  <a:pt x="1334100" y="622784"/>
                  <a:pt x="1333292" y="630460"/>
                  <a:pt x="1337388" y="635580"/>
                </a:cubicBezTo>
                <a:cubicBezTo>
                  <a:pt x="1342058" y="641418"/>
                  <a:pt x="1349829" y="643874"/>
                  <a:pt x="1356049" y="648021"/>
                </a:cubicBezTo>
                <a:cubicBezTo>
                  <a:pt x="1358875" y="664976"/>
                  <a:pt x="1360246" y="695761"/>
                  <a:pt x="1374710" y="710225"/>
                </a:cubicBezTo>
                <a:cubicBezTo>
                  <a:pt x="1379347" y="714862"/>
                  <a:pt x="1387151" y="714372"/>
                  <a:pt x="1393372" y="716446"/>
                </a:cubicBezTo>
                <a:cubicBezTo>
                  <a:pt x="1395445" y="726813"/>
                  <a:pt x="1395880" y="737649"/>
                  <a:pt x="1399592" y="747548"/>
                </a:cubicBezTo>
                <a:cubicBezTo>
                  <a:pt x="1404788" y="761403"/>
                  <a:pt x="1421014" y="775190"/>
                  <a:pt x="1430694" y="784870"/>
                </a:cubicBezTo>
                <a:cubicBezTo>
                  <a:pt x="1437128" y="804171"/>
                  <a:pt x="1437829" y="809202"/>
                  <a:pt x="1449355" y="828413"/>
                </a:cubicBezTo>
                <a:cubicBezTo>
                  <a:pt x="1457048" y="841234"/>
                  <a:pt x="1465943" y="853294"/>
                  <a:pt x="1474237" y="865735"/>
                </a:cubicBezTo>
                <a:lnTo>
                  <a:pt x="1486678" y="884397"/>
                </a:lnTo>
                <a:cubicBezTo>
                  <a:pt x="1488751" y="894764"/>
                  <a:pt x="1489860" y="905372"/>
                  <a:pt x="1492898" y="915499"/>
                </a:cubicBezTo>
                <a:cubicBezTo>
                  <a:pt x="1501363" y="943716"/>
                  <a:pt x="1508761" y="952305"/>
                  <a:pt x="1524000" y="977703"/>
                </a:cubicBezTo>
                <a:cubicBezTo>
                  <a:pt x="1530628" y="1010838"/>
                  <a:pt x="1530221" y="998232"/>
                  <a:pt x="1530221" y="10150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184849" y="4310743"/>
            <a:ext cx="1629747" cy="1200539"/>
          </a:xfrm>
          <a:custGeom>
            <a:avLst/>
            <a:gdLst>
              <a:gd name="connsiteX0" fmla="*/ 0 w 1629747"/>
              <a:gd name="connsiteY0" fmla="*/ 0 h 1200539"/>
              <a:gd name="connsiteX1" fmla="*/ 37322 w 1629747"/>
              <a:gd name="connsiteY1" fmla="*/ 55984 h 1200539"/>
              <a:gd name="connsiteX2" fmla="*/ 43543 w 1629747"/>
              <a:gd name="connsiteY2" fmla="*/ 74645 h 1200539"/>
              <a:gd name="connsiteX3" fmla="*/ 68424 w 1629747"/>
              <a:gd name="connsiteY3" fmla="*/ 124408 h 1200539"/>
              <a:gd name="connsiteX4" fmla="*/ 93306 w 1629747"/>
              <a:gd name="connsiteY4" fmla="*/ 167951 h 1200539"/>
              <a:gd name="connsiteX5" fmla="*/ 111967 w 1629747"/>
              <a:gd name="connsiteY5" fmla="*/ 242596 h 1200539"/>
              <a:gd name="connsiteX6" fmla="*/ 130629 w 1629747"/>
              <a:gd name="connsiteY6" fmla="*/ 267477 h 1200539"/>
              <a:gd name="connsiteX7" fmla="*/ 136849 w 1629747"/>
              <a:gd name="connsiteY7" fmla="*/ 317241 h 1200539"/>
              <a:gd name="connsiteX8" fmla="*/ 149290 w 1629747"/>
              <a:gd name="connsiteY8" fmla="*/ 335902 h 1200539"/>
              <a:gd name="connsiteX9" fmla="*/ 174171 w 1629747"/>
              <a:gd name="connsiteY9" fmla="*/ 410547 h 1200539"/>
              <a:gd name="connsiteX10" fmla="*/ 205273 w 1629747"/>
              <a:gd name="connsiteY10" fmla="*/ 454090 h 1200539"/>
              <a:gd name="connsiteX11" fmla="*/ 192833 w 1629747"/>
              <a:gd name="connsiteY11" fmla="*/ 472751 h 1200539"/>
              <a:gd name="connsiteX12" fmla="*/ 205273 w 1629747"/>
              <a:gd name="connsiteY12" fmla="*/ 491412 h 1200539"/>
              <a:gd name="connsiteX13" fmla="*/ 223935 w 1629747"/>
              <a:gd name="connsiteY13" fmla="*/ 541175 h 1200539"/>
              <a:gd name="connsiteX14" fmla="*/ 248816 w 1629747"/>
              <a:gd name="connsiteY14" fmla="*/ 578498 h 1200539"/>
              <a:gd name="connsiteX15" fmla="*/ 279918 w 1629747"/>
              <a:gd name="connsiteY15" fmla="*/ 622041 h 1200539"/>
              <a:gd name="connsiteX16" fmla="*/ 298580 w 1629747"/>
              <a:gd name="connsiteY16" fmla="*/ 640702 h 1200539"/>
              <a:gd name="connsiteX17" fmla="*/ 329682 w 1629747"/>
              <a:gd name="connsiteY17" fmla="*/ 696686 h 1200539"/>
              <a:gd name="connsiteX18" fmla="*/ 354563 w 1629747"/>
              <a:gd name="connsiteY18" fmla="*/ 734008 h 1200539"/>
              <a:gd name="connsiteX19" fmla="*/ 379445 w 1629747"/>
              <a:gd name="connsiteY19" fmla="*/ 752669 h 1200539"/>
              <a:gd name="connsiteX20" fmla="*/ 416767 w 1629747"/>
              <a:gd name="connsiteY20" fmla="*/ 783771 h 1200539"/>
              <a:gd name="connsiteX21" fmla="*/ 454090 w 1629747"/>
              <a:gd name="connsiteY21" fmla="*/ 827314 h 1200539"/>
              <a:gd name="connsiteX22" fmla="*/ 485192 w 1629747"/>
              <a:gd name="connsiteY22" fmla="*/ 852196 h 1200539"/>
              <a:gd name="connsiteX23" fmla="*/ 584718 w 1629747"/>
              <a:gd name="connsiteY23" fmla="*/ 939281 h 1200539"/>
              <a:gd name="connsiteX24" fmla="*/ 622041 w 1629747"/>
              <a:gd name="connsiteY24" fmla="*/ 957943 h 1200539"/>
              <a:gd name="connsiteX25" fmla="*/ 628261 w 1629747"/>
              <a:gd name="connsiteY25" fmla="*/ 976604 h 1200539"/>
              <a:gd name="connsiteX26" fmla="*/ 653143 w 1629747"/>
              <a:gd name="connsiteY26" fmla="*/ 982824 h 1200539"/>
              <a:gd name="connsiteX27" fmla="*/ 684245 w 1629747"/>
              <a:gd name="connsiteY27" fmla="*/ 995265 h 1200539"/>
              <a:gd name="connsiteX28" fmla="*/ 734008 w 1629747"/>
              <a:gd name="connsiteY28" fmla="*/ 1020147 h 1200539"/>
              <a:gd name="connsiteX29" fmla="*/ 789992 w 1629747"/>
              <a:gd name="connsiteY29" fmla="*/ 1038808 h 1200539"/>
              <a:gd name="connsiteX30" fmla="*/ 808653 w 1629747"/>
              <a:gd name="connsiteY30" fmla="*/ 1069910 h 1200539"/>
              <a:gd name="connsiteX31" fmla="*/ 833535 w 1629747"/>
              <a:gd name="connsiteY31" fmla="*/ 1076130 h 1200539"/>
              <a:gd name="connsiteX32" fmla="*/ 883298 w 1629747"/>
              <a:gd name="connsiteY32" fmla="*/ 1094792 h 1200539"/>
              <a:gd name="connsiteX33" fmla="*/ 901959 w 1629747"/>
              <a:gd name="connsiteY33" fmla="*/ 1107233 h 1200539"/>
              <a:gd name="connsiteX34" fmla="*/ 982824 w 1629747"/>
              <a:gd name="connsiteY34" fmla="*/ 1125894 h 1200539"/>
              <a:gd name="connsiteX35" fmla="*/ 1020147 w 1629747"/>
              <a:gd name="connsiteY35" fmla="*/ 1144555 h 1200539"/>
              <a:gd name="connsiteX36" fmla="*/ 1082351 w 1629747"/>
              <a:gd name="connsiteY36" fmla="*/ 1150775 h 1200539"/>
              <a:gd name="connsiteX37" fmla="*/ 1268963 w 1629747"/>
              <a:gd name="connsiteY37" fmla="*/ 1169437 h 1200539"/>
              <a:gd name="connsiteX38" fmla="*/ 1561322 w 1629747"/>
              <a:gd name="connsiteY38" fmla="*/ 1200539 h 1200539"/>
              <a:gd name="connsiteX39" fmla="*/ 1629747 w 1629747"/>
              <a:gd name="connsiteY39" fmla="*/ 1194318 h 120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29747" h="1200539">
                <a:moveTo>
                  <a:pt x="0" y="0"/>
                </a:moveTo>
                <a:cubicBezTo>
                  <a:pt x="11821" y="59109"/>
                  <a:pt x="-5800" y="5676"/>
                  <a:pt x="37322" y="55984"/>
                </a:cubicBezTo>
                <a:cubicBezTo>
                  <a:pt x="41589" y="60962"/>
                  <a:pt x="40830" y="68676"/>
                  <a:pt x="43543" y="74645"/>
                </a:cubicBezTo>
                <a:cubicBezTo>
                  <a:pt x="51217" y="91528"/>
                  <a:pt x="60130" y="107820"/>
                  <a:pt x="68424" y="124408"/>
                </a:cubicBezTo>
                <a:cubicBezTo>
                  <a:pt x="84208" y="155975"/>
                  <a:pt x="75722" y="141576"/>
                  <a:pt x="93306" y="167951"/>
                </a:cubicBezTo>
                <a:cubicBezTo>
                  <a:pt x="97496" y="188899"/>
                  <a:pt x="103749" y="224517"/>
                  <a:pt x="111967" y="242596"/>
                </a:cubicBezTo>
                <a:cubicBezTo>
                  <a:pt x="116257" y="252034"/>
                  <a:pt x="124408" y="259183"/>
                  <a:pt x="130629" y="267477"/>
                </a:cubicBezTo>
                <a:cubicBezTo>
                  <a:pt x="132702" y="284065"/>
                  <a:pt x="132451" y="301113"/>
                  <a:pt x="136849" y="317241"/>
                </a:cubicBezTo>
                <a:cubicBezTo>
                  <a:pt x="138816" y="324454"/>
                  <a:pt x="146514" y="328961"/>
                  <a:pt x="149290" y="335902"/>
                </a:cubicBezTo>
                <a:cubicBezTo>
                  <a:pt x="159031" y="360254"/>
                  <a:pt x="165877" y="385665"/>
                  <a:pt x="174171" y="410547"/>
                </a:cubicBezTo>
                <a:cubicBezTo>
                  <a:pt x="188685" y="454089"/>
                  <a:pt x="174172" y="443722"/>
                  <a:pt x="205273" y="454090"/>
                </a:cubicBezTo>
                <a:cubicBezTo>
                  <a:pt x="201126" y="460310"/>
                  <a:pt x="192833" y="465275"/>
                  <a:pt x="192833" y="472751"/>
                </a:cubicBezTo>
                <a:cubicBezTo>
                  <a:pt x="192833" y="480227"/>
                  <a:pt x="202648" y="484412"/>
                  <a:pt x="205273" y="491412"/>
                </a:cubicBezTo>
                <a:cubicBezTo>
                  <a:pt x="228331" y="552900"/>
                  <a:pt x="194761" y="497415"/>
                  <a:pt x="223935" y="541175"/>
                </a:cubicBezTo>
                <a:cubicBezTo>
                  <a:pt x="235242" y="586407"/>
                  <a:pt x="220179" y="549861"/>
                  <a:pt x="248816" y="578498"/>
                </a:cubicBezTo>
                <a:cubicBezTo>
                  <a:pt x="271247" y="600929"/>
                  <a:pt x="262244" y="600832"/>
                  <a:pt x="279918" y="622041"/>
                </a:cubicBezTo>
                <a:cubicBezTo>
                  <a:pt x="285550" y="628799"/>
                  <a:pt x="292359" y="634482"/>
                  <a:pt x="298580" y="640702"/>
                </a:cubicBezTo>
                <a:cubicBezTo>
                  <a:pt x="309528" y="673548"/>
                  <a:pt x="301163" y="653907"/>
                  <a:pt x="329682" y="696686"/>
                </a:cubicBezTo>
                <a:cubicBezTo>
                  <a:pt x="337976" y="709127"/>
                  <a:pt x="342601" y="725037"/>
                  <a:pt x="354563" y="734008"/>
                </a:cubicBezTo>
                <a:cubicBezTo>
                  <a:pt x="362857" y="740228"/>
                  <a:pt x="372114" y="745338"/>
                  <a:pt x="379445" y="752669"/>
                </a:cubicBezTo>
                <a:cubicBezTo>
                  <a:pt x="414615" y="787839"/>
                  <a:pt x="363387" y="757080"/>
                  <a:pt x="416767" y="783771"/>
                </a:cubicBezTo>
                <a:cubicBezTo>
                  <a:pt x="450095" y="850428"/>
                  <a:pt x="403621" y="766751"/>
                  <a:pt x="454090" y="827314"/>
                </a:cubicBezTo>
                <a:cubicBezTo>
                  <a:pt x="479923" y="858313"/>
                  <a:pt x="431901" y="838872"/>
                  <a:pt x="485192" y="852196"/>
                </a:cubicBezTo>
                <a:cubicBezTo>
                  <a:pt x="506068" y="873072"/>
                  <a:pt x="561934" y="931686"/>
                  <a:pt x="584718" y="939281"/>
                </a:cubicBezTo>
                <a:cubicBezTo>
                  <a:pt x="610472" y="947866"/>
                  <a:pt x="597924" y="941865"/>
                  <a:pt x="622041" y="957943"/>
                </a:cubicBezTo>
                <a:cubicBezTo>
                  <a:pt x="624114" y="964163"/>
                  <a:pt x="623141" y="972508"/>
                  <a:pt x="628261" y="976604"/>
                </a:cubicBezTo>
                <a:cubicBezTo>
                  <a:pt x="634937" y="981945"/>
                  <a:pt x="645032" y="980121"/>
                  <a:pt x="653143" y="982824"/>
                </a:cubicBezTo>
                <a:cubicBezTo>
                  <a:pt x="663736" y="986355"/>
                  <a:pt x="673878" y="991118"/>
                  <a:pt x="684245" y="995265"/>
                </a:cubicBezTo>
                <a:cubicBezTo>
                  <a:pt x="716993" y="1028013"/>
                  <a:pt x="686335" y="1004255"/>
                  <a:pt x="734008" y="1020147"/>
                </a:cubicBezTo>
                <a:cubicBezTo>
                  <a:pt x="811258" y="1045898"/>
                  <a:pt x="700871" y="1020985"/>
                  <a:pt x="789992" y="1038808"/>
                </a:cubicBezTo>
                <a:cubicBezTo>
                  <a:pt x="796212" y="1049175"/>
                  <a:pt x="799473" y="1062042"/>
                  <a:pt x="808653" y="1069910"/>
                </a:cubicBezTo>
                <a:cubicBezTo>
                  <a:pt x="815144" y="1075474"/>
                  <a:pt x="825425" y="1073426"/>
                  <a:pt x="833535" y="1076130"/>
                </a:cubicBezTo>
                <a:cubicBezTo>
                  <a:pt x="850342" y="1081732"/>
                  <a:pt x="867170" y="1087461"/>
                  <a:pt x="883298" y="1094792"/>
                </a:cubicBezTo>
                <a:cubicBezTo>
                  <a:pt x="890104" y="1097886"/>
                  <a:pt x="894867" y="1104869"/>
                  <a:pt x="901959" y="1107233"/>
                </a:cubicBezTo>
                <a:cubicBezTo>
                  <a:pt x="1034160" y="1151299"/>
                  <a:pt x="831424" y="1067663"/>
                  <a:pt x="982824" y="1125894"/>
                </a:cubicBezTo>
                <a:cubicBezTo>
                  <a:pt x="995806" y="1130887"/>
                  <a:pt x="1006653" y="1141182"/>
                  <a:pt x="1020147" y="1144555"/>
                </a:cubicBezTo>
                <a:cubicBezTo>
                  <a:pt x="1040363" y="1149609"/>
                  <a:pt x="1061661" y="1148292"/>
                  <a:pt x="1082351" y="1150775"/>
                </a:cubicBezTo>
                <a:cubicBezTo>
                  <a:pt x="1289767" y="1175665"/>
                  <a:pt x="1061684" y="1152854"/>
                  <a:pt x="1268963" y="1169437"/>
                </a:cubicBezTo>
                <a:cubicBezTo>
                  <a:pt x="1495806" y="1187585"/>
                  <a:pt x="1420374" y="1177047"/>
                  <a:pt x="1561322" y="1200539"/>
                </a:cubicBezTo>
                <a:lnTo>
                  <a:pt x="1629747" y="1194318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53747" y="2363718"/>
            <a:ext cx="1076131" cy="939319"/>
          </a:xfrm>
          <a:custGeom>
            <a:avLst/>
            <a:gdLst>
              <a:gd name="connsiteX0" fmla="*/ 0 w 1076131"/>
              <a:gd name="connsiteY0" fmla="*/ 939319 h 939319"/>
              <a:gd name="connsiteX1" fmla="*/ 12441 w 1076131"/>
              <a:gd name="connsiteY1" fmla="*/ 895776 h 939319"/>
              <a:gd name="connsiteX2" fmla="*/ 31102 w 1076131"/>
              <a:gd name="connsiteY2" fmla="*/ 883335 h 939319"/>
              <a:gd name="connsiteX3" fmla="*/ 37322 w 1076131"/>
              <a:gd name="connsiteY3" fmla="*/ 858453 h 939319"/>
              <a:gd name="connsiteX4" fmla="*/ 99526 w 1076131"/>
              <a:gd name="connsiteY4" fmla="*/ 802470 h 939319"/>
              <a:gd name="connsiteX5" fmla="*/ 143069 w 1076131"/>
              <a:gd name="connsiteY5" fmla="*/ 740266 h 939319"/>
              <a:gd name="connsiteX6" fmla="*/ 161731 w 1076131"/>
              <a:gd name="connsiteY6" fmla="*/ 727825 h 939319"/>
              <a:gd name="connsiteX7" fmla="*/ 167951 w 1076131"/>
              <a:gd name="connsiteY7" fmla="*/ 702943 h 939319"/>
              <a:gd name="connsiteX8" fmla="*/ 180392 w 1076131"/>
              <a:gd name="connsiteY8" fmla="*/ 684282 h 939319"/>
              <a:gd name="connsiteX9" fmla="*/ 199053 w 1076131"/>
              <a:gd name="connsiteY9" fmla="*/ 653180 h 939319"/>
              <a:gd name="connsiteX10" fmla="*/ 236375 w 1076131"/>
              <a:gd name="connsiteY10" fmla="*/ 622078 h 939319"/>
              <a:gd name="connsiteX11" fmla="*/ 255037 w 1076131"/>
              <a:gd name="connsiteY11" fmla="*/ 597196 h 939319"/>
              <a:gd name="connsiteX12" fmla="*/ 279918 w 1076131"/>
              <a:gd name="connsiteY12" fmla="*/ 559874 h 939319"/>
              <a:gd name="connsiteX13" fmla="*/ 292359 w 1076131"/>
              <a:gd name="connsiteY13" fmla="*/ 534992 h 939319"/>
              <a:gd name="connsiteX14" fmla="*/ 311020 w 1076131"/>
              <a:gd name="connsiteY14" fmla="*/ 516331 h 939319"/>
              <a:gd name="connsiteX15" fmla="*/ 329682 w 1076131"/>
              <a:gd name="connsiteY15" fmla="*/ 491449 h 939319"/>
              <a:gd name="connsiteX16" fmla="*/ 348343 w 1076131"/>
              <a:gd name="connsiteY16" fmla="*/ 460347 h 939319"/>
              <a:gd name="connsiteX17" fmla="*/ 373224 w 1076131"/>
              <a:gd name="connsiteY17" fmla="*/ 441686 h 939319"/>
              <a:gd name="connsiteX18" fmla="*/ 391886 w 1076131"/>
              <a:gd name="connsiteY18" fmla="*/ 416804 h 939319"/>
              <a:gd name="connsiteX19" fmla="*/ 410547 w 1076131"/>
              <a:gd name="connsiteY19" fmla="*/ 404364 h 939319"/>
              <a:gd name="connsiteX20" fmla="*/ 466531 w 1076131"/>
              <a:gd name="connsiteY20" fmla="*/ 348380 h 939319"/>
              <a:gd name="connsiteX21" fmla="*/ 485192 w 1076131"/>
              <a:gd name="connsiteY21" fmla="*/ 329719 h 939319"/>
              <a:gd name="connsiteX22" fmla="*/ 503853 w 1076131"/>
              <a:gd name="connsiteY22" fmla="*/ 311058 h 939319"/>
              <a:gd name="connsiteX23" fmla="*/ 516294 w 1076131"/>
              <a:gd name="connsiteY23" fmla="*/ 292396 h 939319"/>
              <a:gd name="connsiteX24" fmla="*/ 553616 w 1076131"/>
              <a:gd name="connsiteY24" fmla="*/ 267515 h 939319"/>
              <a:gd name="connsiteX25" fmla="*/ 559837 w 1076131"/>
              <a:gd name="connsiteY25" fmla="*/ 248853 h 939319"/>
              <a:gd name="connsiteX26" fmla="*/ 584718 w 1076131"/>
              <a:gd name="connsiteY26" fmla="*/ 236413 h 939319"/>
              <a:gd name="connsiteX27" fmla="*/ 615820 w 1076131"/>
              <a:gd name="connsiteY27" fmla="*/ 217751 h 939319"/>
              <a:gd name="connsiteX28" fmla="*/ 653143 w 1076131"/>
              <a:gd name="connsiteY28" fmla="*/ 192870 h 939319"/>
              <a:gd name="connsiteX29" fmla="*/ 696686 w 1076131"/>
              <a:gd name="connsiteY29" fmla="*/ 155547 h 939319"/>
              <a:gd name="connsiteX30" fmla="*/ 734008 w 1076131"/>
              <a:gd name="connsiteY30" fmla="*/ 143106 h 939319"/>
              <a:gd name="connsiteX31" fmla="*/ 765110 w 1076131"/>
              <a:gd name="connsiteY31" fmla="*/ 118225 h 939319"/>
              <a:gd name="connsiteX32" fmla="*/ 783771 w 1076131"/>
              <a:gd name="connsiteY32" fmla="*/ 105784 h 939319"/>
              <a:gd name="connsiteX33" fmla="*/ 802433 w 1076131"/>
              <a:gd name="connsiteY33" fmla="*/ 80902 h 939319"/>
              <a:gd name="connsiteX34" fmla="*/ 864637 w 1076131"/>
              <a:gd name="connsiteY34" fmla="*/ 62241 h 939319"/>
              <a:gd name="connsiteX35" fmla="*/ 901959 w 1076131"/>
              <a:gd name="connsiteY35" fmla="*/ 37360 h 939319"/>
              <a:gd name="connsiteX36" fmla="*/ 920620 w 1076131"/>
              <a:gd name="connsiteY36" fmla="*/ 24919 h 939319"/>
              <a:gd name="connsiteX37" fmla="*/ 976604 w 1076131"/>
              <a:gd name="connsiteY37" fmla="*/ 12478 h 939319"/>
              <a:gd name="connsiteX38" fmla="*/ 1076131 w 1076131"/>
              <a:gd name="connsiteY38" fmla="*/ 37 h 93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6131" h="939319">
                <a:moveTo>
                  <a:pt x="0" y="939319"/>
                </a:moveTo>
                <a:cubicBezTo>
                  <a:pt x="4147" y="924805"/>
                  <a:pt x="5110" y="908972"/>
                  <a:pt x="12441" y="895776"/>
                </a:cubicBezTo>
                <a:cubicBezTo>
                  <a:pt x="16072" y="889241"/>
                  <a:pt x="26955" y="889555"/>
                  <a:pt x="31102" y="883335"/>
                </a:cubicBezTo>
                <a:cubicBezTo>
                  <a:pt x="35844" y="876222"/>
                  <a:pt x="32419" y="865457"/>
                  <a:pt x="37322" y="858453"/>
                </a:cubicBezTo>
                <a:cubicBezTo>
                  <a:pt x="100602" y="768054"/>
                  <a:pt x="49595" y="858643"/>
                  <a:pt x="99526" y="802470"/>
                </a:cubicBezTo>
                <a:cubicBezTo>
                  <a:pt x="115779" y="784185"/>
                  <a:pt x="125406" y="757928"/>
                  <a:pt x="143069" y="740266"/>
                </a:cubicBezTo>
                <a:cubicBezTo>
                  <a:pt x="148356" y="734980"/>
                  <a:pt x="155510" y="731972"/>
                  <a:pt x="161731" y="727825"/>
                </a:cubicBezTo>
                <a:cubicBezTo>
                  <a:pt x="163804" y="719531"/>
                  <a:pt x="164583" y="710801"/>
                  <a:pt x="167951" y="702943"/>
                </a:cubicBezTo>
                <a:cubicBezTo>
                  <a:pt x="170896" y="696071"/>
                  <a:pt x="176430" y="690622"/>
                  <a:pt x="180392" y="684282"/>
                </a:cubicBezTo>
                <a:cubicBezTo>
                  <a:pt x="186800" y="674030"/>
                  <a:pt x="191799" y="662852"/>
                  <a:pt x="199053" y="653180"/>
                </a:cubicBezTo>
                <a:cubicBezTo>
                  <a:pt x="229621" y="612422"/>
                  <a:pt x="204768" y="653685"/>
                  <a:pt x="236375" y="622078"/>
                </a:cubicBezTo>
                <a:cubicBezTo>
                  <a:pt x="243706" y="614747"/>
                  <a:pt x="249092" y="605689"/>
                  <a:pt x="255037" y="597196"/>
                </a:cubicBezTo>
                <a:cubicBezTo>
                  <a:pt x="263611" y="584947"/>
                  <a:pt x="272225" y="572695"/>
                  <a:pt x="279918" y="559874"/>
                </a:cubicBezTo>
                <a:cubicBezTo>
                  <a:pt x="284689" y="551922"/>
                  <a:pt x="286969" y="542538"/>
                  <a:pt x="292359" y="534992"/>
                </a:cubicBezTo>
                <a:cubicBezTo>
                  <a:pt x="297472" y="527834"/>
                  <a:pt x="305295" y="523010"/>
                  <a:pt x="311020" y="516331"/>
                </a:cubicBezTo>
                <a:cubicBezTo>
                  <a:pt x="317767" y="508459"/>
                  <a:pt x="323931" y="500075"/>
                  <a:pt x="329682" y="491449"/>
                </a:cubicBezTo>
                <a:cubicBezTo>
                  <a:pt x="336389" y="481389"/>
                  <a:pt x="340382" y="469446"/>
                  <a:pt x="348343" y="460347"/>
                </a:cubicBezTo>
                <a:cubicBezTo>
                  <a:pt x="355170" y="452545"/>
                  <a:pt x="365893" y="449017"/>
                  <a:pt x="373224" y="441686"/>
                </a:cubicBezTo>
                <a:cubicBezTo>
                  <a:pt x="380555" y="434355"/>
                  <a:pt x="384555" y="424135"/>
                  <a:pt x="391886" y="416804"/>
                </a:cubicBezTo>
                <a:cubicBezTo>
                  <a:pt x="397172" y="411518"/>
                  <a:pt x="405036" y="409416"/>
                  <a:pt x="410547" y="404364"/>
                </a:cubicBezTo>
                <a:cubicBezTo>
                  <a:pt x="430001" y="386531"/>
                  <a:pt x="447870" y="367041"/>
                  <a:pt x="466531" y="348380"/>
                </a:cubicBezTo>
                <a:lnTo>
                  <a:pt x="485192" y="329719"/>
                </a:lnTo>
                <a:cubicBezTo>
                  <a:pt x="491412" y="323499"/>
                  <a:pt x="498973" y="318378"/>
                  <a:pt x="503853" y="311058"/>
                </a:cubicBezTo>
                <a:cubicBezTo>
                  <a:pt x="508000" y="304837"/>
                  <a:pt x="510668" y="297319"/>
                  <a:pt x="516294" y="292396"/>
                </a:cubicBezTo>
                <a:cubicBezTo>
                  <a:pt x="527546" y="282550"/>
                  <a:pt x="541175" y="275809"/>
                  <a:pt x="553616" y="267515"/>
                </a:cubicBezTo>
                <a:cubicBezTo>
                  <a:pt x="555690" y="261294"/>
                  <a:pt x="555200" y="253490"/>
                  <a:pt x="559837" y="248853"/>
                </a:cubicBezTo>
                <a:cubicBezTo>
                  <a:pt x="566394" y="242296"/>
                  <a:pt x="576612" y="240916"/>
                  <a:pt x="584718" y="236413"/>
                </a:cubicBezTo>
                <a:cubicBezTo>
                  <a:pt x="595287" y="230541"/>
                  <a:pt x="605453" y="223972"/>
                  <a:pt x="615820" y="217751"/>
                </a:cubicBezTo>
                <a:cubicBezTo>
                  <a:pt x="626937" y="184404"/>
                  <a:pt x="613109" y="207883"/>
                  <a:pt x="653143" y="192870"/>
                </a:cubicBezTo>
                <a:cubicBezTo>
                  <a:pt x="678902" y="183210"/>
                  <a:pt x="670693" y="171143"/>
                  <a:pt x="696686" y="155547"/>
                </a:cubicBezTo>
                <a:cubicBezTo>
                  <a:pt x="707931" y="148800"/>
                  <a:pt x="721567" y="147253"/>
                  <a:pt x="734008" y="143106"/>
                </a:cubicBezTo>
                <a:cubicBezTo>
                  <a:pt x="744375" y="134812"/>
                  <a:pt x="754489" y="126191"/>
                  <a:pt x="765110" y="118225"/>
                </a:cubicBezTo>
                <a:cubicBezTo>
                  <a:pt x="771091" y="113739"/>
                  <a:pt x="778485" y="111070"/>
                  <a:pt x="783771" y="105784"/>
                </a:cubicBezTo>
                <a:cubicBezTo>
                  <a:pt x="791102" y="98453"/>
                  <a:pt x="793807" y="86653"/>
                  <a:pt x="802433" y="80902"/>
                </a:cubicBezTo>
                <a:cubicBezTo>
                  <a:pt x="811516" y="74847"/>
                  <a:pt x="850731" y="65718"/>
                  <a:pt x="864637" y="62241"/>
                </a:cubicBezTo>
                <a:cubicBezTo>
                  <a:pt x="886502" y="29441"/>
                  <a:pt x="864469" y="53427"/>
                  <a:pt x="901959" y="37360"/>
                </a:cubicBezTo>
                <a:cubicBezTo>
                  <a:pt x="908831" y="34415"/>
                  <a:pt x="913528" y="27283"/>
                  <a:pt x="920620" y="24919"/>
                </a:cubicBezTo>
                <a:cubicBezTo>
                  <a:pt x="938756" y="18874"/>
                  <a:pt x="957825" y="16055"/>
                  <a:pt x="976604" y="12478"/>
                </a:cubicBezTo>
                <a:cubicBezTo>
                  <a:pt x="1049077" y="-1327"/>
                  <a:pt x="1029428" y="37"/>
                  <a:pt x="1076131" y="37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67739" y="4124131"/>
            <a:ext cx="814873" cy="1293987"/>
          </a:xfrm>
          <a:custGeom>
            <a:avLst/>
            <a:gdLst>
              <a:gd name="connsiteX0" fmla="*/ 814873 w 814873"/>
              <a:gd name="connsiteY0" fmla="*/ 0 h 1293987"/>
              <a:gd name="connsiteX1" fmla="*/ 783771 w 814873"/>
              <a:gd name="connsiteY1" fmla="*/ 255036 h 1293987"/>
              <a:gd name="connsiteX2" fmla="*/ 765110 w 814873"/>
              <a:gd name="connsiteY2" fmla="*/ 323461 h 1293987"/>
              <a:gd name="connsiteX3" fmla="*/ 746449 w 814873"/>
              <a:gd name="connsiteY3" fmla="*/ 354563 h 1293987"/>
              <a:gd name="connsiteX4" fmla="*/ 727788 w 814873"/>
              <a:gd name="connsiteY4" fmla="*/ 410547 h 1293987"/>
              <a:gd name="connsiteX5" fmla="*/ 721567 w 814873"/>
              <a:gd name="connsiteY5" fmla="*/ 429208 h 1293987"/>
              <a:gd name="connsiteX6" fmla="*/ 702906 w 814873"/>
              <a:gd name="connsiteY6" fmla="*/ 447869 h 1293987"/>
              <a:gd name="connsiteX7" fmla="*/ 690465 w 814873"/>
              <a:gd name="connsiteY7" fmla="*/ 466530 h 1293987"/>
              <a:gd name="connsiteX8" fmla="*/ 684245 w 814873"/>
              <a:gd name="connsiteY8" fmla="*/ 491412 h 1293987"/>
              <a:gd name="connsiteX9" fmla="*/ 665583 w 814873"/>
              <a:gd name="connsiteY9" fmla="*/ 503853 h 1293987"/>
              <a:gd name="connsiteX10" fmla="*/ 646922 w 814873"/>
              <a:gd name="connsiteY10" fmla="*/ 522514 h 1293987"/>
              <a:gd name="connsiteX11" fmla="*/ 634481 w 814873"/>
              <a:gd name="connsiteY11" fmla="*/ 547396 h 1293987"/>
              <a:gd name="connsiteX12" fmla="*/ 622041 w 814873"/>
              <a:gd name="connsiteY12" fmla="*/ 578498 h 1293987"/>
              <a:gd name="connsiteX13" fmla="*/ 597159 w 814873"/>
              <a:gd name="connsiteY13" fmla="*/ 597159 h 1293987"/>
              <a:gd name="connsiteX14" fmla="*/ 572277 w 814873"/>
              <a:gd name="connsiteY14" fmla="*/ 622040 h 1293987"/>
              <a:gd name="connsiteX15" fmla="*/ 559837 w 814873"/>
              <a:gd name="connsiteY15" fmla="*/ 640702 h 1293987"/>
              <a:gd name="connsiteX16" fmla="*/ 553616 w 814873"/>
              <a:gd name="connsiteY16" fmla="*/ 671804 h 1293987"/>
              <a:gd name="connsiteX17" fmla="*/ 534955 w 814873"/>
              <a:gd name="connsiteY17" fmla="*/ 678024 h 1293987"/>
              <a:gd name="connsiteX18" fmla="*/ 497632 w 814873"/>
              <a:gd name="connsiteY18" fmla="*/ 727787 h 1293987"/>
              <a:gd name="connsiteX19" fmla="*/ 491412 w 814873"/>
              <a:gd name="connsiteY19" fmla="*/ 746449 h 1293987"/>
              <a:gd name="connsiteX20" fmla="*/ 454090 w 814873"/>
              <a:gd name="connsiteY20" fmla="*/ 789991 h 1293987"/>
              <a:gd name="connsiteX21" fmla="*/ 416767 w 814873"/>
              <a:gd name="connsiteY21" fmla="*/ 864636 h 1293987"/>
              <a:gd name="connsiteX22" fmla="*/ 391885 w 814873"/>
              <a:gd name="connsiteY22" fmla="*/ 883298 h 1293987"/>
              <a:gd name="connsiteX23" fmla="*/ 385665 w 814873"/>
              <a:gd name="connsiteY23" fmla="*/ 920620 h 1293987"/>
              <a:gd name="connsiteX24" fmla="*/ 360783 w 814873"/>
              <a:gd name="connsiteY24" fmla="*/ 933061 h 1293987"/>
              <a:gd name="connsiteX25" fmla="*/ 329681 w 814873"/>
              <a:gd name="connsiteY25" fmla="*/ 970383 h 1293987"/>
              <a:gd name="connsiteX26" fmla="*/ 311020 w 814873"/>
              <a:gd name="connsiteY26" fmla="*/ 1001485 h 1293987"/>
              <a:gd name="connsiteX27" fmla="*/ 286139 w 814873"/>
              <a:gd name="connsiteY27" fmla="*/ 1013926 h 1293987"/>
              <a:gd name="connsiteX28" fmla="*/ 248816 w 814873"/>
              <a:gd name="connsiteY28" fmla="*/ 1051249 h 1293987"/>
              <a:gd name="connsiteX29" fmla="*/ 236375 w 814873"/>
              <a:gd name="connsiteY29" fmla="*/ 1076130 h 1293987"/>
              <a:gd name="connsiteX30" fmla="*/ 217714 w 814873"/>
              <a:gd name="connsiteY30" fmla="*/ 1088571 h 1293987"/>
              <a:gd name="connsiteX31" fmla="*/ 199053 w 814873"/>
              <a:gd name="connsiteY31" fmla="*/ 1113453 h 1293987"/>
              <a:gd name="connsiteX32" fmla="*/ 180392 w 814873"/>
              <a:gd name="connsiteY32" fmla="*/ 1125893 h 1293987"/>
              <a:gd name="connsiteX33" fmla="*/ 161730 w 814873"/>
              <a:gd name="connsiteY33" fmla="*/ 1144555 h 1293987"/>
              <a:gd name="connsiteX34" fmla="*/ 136849 w 814873"/>
              <a:gd name="connsiteY34" fmla="*/ 1200538 h 1293987"/>
              <a:gd name="connsiteX35" fmla="*/ 118188 w 814873"/>
              <a:gd name="connsiteY35" fmla="*/ 1206759 h 1293987"/>
              <a:gd name="connsiteX36" fmla="*/ 105747 w 814873"/>
              <a:gd name="connsiteY36" fmla="*/ 1225420 h 1293987"/>
              <a:gd name="connsiteX37" fmla="*/ 68424 w 814873"/>
              <a:gd name="connsiteY37" fmla="*/ 1262742 h 1293987"/>
              <a:gd name="connsiteX38" fmla="*/ 37322 w 814873"/>
              <a:gd name="connsiteY38" fmla="*/ 1293845 h 1293987"/>
              <a:gd name="connsiteX39" fmla="*/ 0 w 814873"/>
              <a:gd name="connsiteY39" fmla="*/ 1287624 h 129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4873" h="1293987">
                <a:moveTo>
                  <a:pt x="814873" y="0"/>
                </a:moveTo>
                <a:cubicBezTo>
                  <a:pt x="798057" y="252239"/>
                  <a:pt x="819898" y="110525"/>
                  <a:pt x="783771" y="255036"/>
                </a:cubicBezTo>
                <a:cubicBezTo>
                  <a:pt x="775749" y="287123"/>
                  <a:pt x="779939" y="290837"/>
                  <a:pt x="765110" y="323461"/>
                </a:cubicBezTo>
                <a:cubicBezTo>
                  <a:pt x="760107" y="334468"/>
                  <a:pt x="752669" y="344196"/>
                  <a:pt x="746449" y="354563"/>
                </a:cubicBezTo>
                <a:cubicBezTo>
                  <a:pt x="735963" y="406988"/>
                  <a:pt x="747102" y="365481"/>
                  <a:pt x="727788" y="410547"/>
                </a:cubicBezTo>
                <a:cubicBezTo>
                  <a:pt x="725205" y="416574"/>
                  <a:pt x="725204" y="423752"/>
                  <a:pt x="721567" y="429208"/>
                </a:cubicBezTo>
                <a:cubicBezTo>
                  <a:pt x="716687" y="436527"/>
                  <a:pt x="708538" y="441111"/>
                  <a:pt x="702906" y="447869"/>
                </a:cubicBezTo>
                <a:cubicBezTo>
                  <a:pt x="698120" y="453612"/>
                  <a:pt x="694612" y="460310"/>
                  <a:pt x="690465" y="466530"/>
                </a:cubicBezTo>
                <a:cubicBezTo>
                  <a:pt x="688392" y="474824"/>
                  <a:pt x="688987" y="484299"/>
                  <a:pt x="684245" y="491412"/>
                </a:cubicBezTo>
                <a:cubicBezTo>
                  <a:pt x="680098" y="497633"/>
                  <a:pt x="671326" y="499067"/>
                  <a:pt x="665583" y="503853"/>
                </a:cubicBezTo>
                <a:cubicBezTo>
                  <a:pt x="658825" y="509485"/>
                  <a:pt x="652035" y="515356"/>
                  <a:pt x="646922" y="522514"/>
                </a:cubicBezTo>
                <a:cubicBezTo>
                  <a:pt x="641532" y="530060"/>
                  <a:pt x="638247" y="538922"/>
                  <a:pt x="634481" y="547396"/>
                </a:cubicBezTo>
                <a:cubicBezTo>
                  <a:pt x="629946" y="557600"/>
                  <a:pt x="628740" y="569565"/>
                  <a:pt x="622041" y="578498"/>
                </a:cubicBezTo>
                <a:cubicBezTo>
                  <a:pt x="615821" y="586792"/>
                  <a:pt x="605453" y="590939"/>
                  <a:pt x="597159" y="597159"/>
                </a:cubicBezTo>
                <a:cubicBezTo>
                  <a:pt x="583588" y="637876"/>
                  <a:pt x="602438" y="597911"/>
                  <a:pt x="572277" y="622040"/>
                </a:cubicBezTo>
                <a:cubicBezTo>
                  <a:pt x="566439" y="626710"/>
                  <a:pt x="563984" y="634481"/>
                  <a:pt x="559837" y="640702"/>
                </a:cubicBezTo>
                <a:cubicBezTo>
                  <a:pt x="557763" y="651069"/>
                  <a:pt x="559481" y="663007"/>
                  <a:pt x="553616" y="671804"/>
                </a:cubicBezTo>
                <a:cubicBezTo>
                  <a:pt x="549979" y="677260"/>
                  <a:pt x="539153" y="672987"/>
                  <a:pt x="534955" y="678024"/>
                </a:cubicBezTo>
                <a:cubicBezTo>
                  <a:pt x="471601" y="754048"/>
                  <a:pt x="575143" y="669655"/>
                  <a:pt x="497632" y="727787"/>
                </a:cubicBezTo>
                <a:cubicBezTo>
                  <a:pt x="495559" y="734008"/>
                  <a:pt x="494344" y="740584"/>
                  <a:pt x="491412" y="746449"/>
                </a:cubicBezTo>
                <a:cubicBezTo>
                  <a:pt x="481940" y="765394"/>
                  <a:pt x="469392" y="774689"/>
                  <a:pt x="454090" y="789991"/>
                </a:cubicBezTo>
                <a:cubicBezTo>
                  <a:pt x="442561" y="824578"/>
                  <a:pt x="442493" y="835695"/>
                  <a:pt x="416767" y="864636"/>
                </a:cubicBezTo>
                <a:cubicBezTo>
                  <a:pt x="409879" y="872385"/>
                  <a:pt x="400179" y="877077"/>
                  <a:pt x="391885" y="883298"/>
                </a:cubicBezTo>
                <a:cubicBezTo>
                  <a:pt x="389812" y="895739"/>
                  <a:pt x="392349" y="909925"/>
                  <a:pt x="385665" y="920620"/>
                </a:cubicBezTo>
                <a:cubicBezTo>
                  <a:pt x="380750" y="928483"/>
                  <a:pt x="367714" y="926900"/>
                  <a:pt x="360783" y="933061"/>
                </a:cubicBezTo>
                <a:cubicBezTo>
                  <a:pt x="348679" y="943820"/>
                  <a:pt x="339206" y="957286"/>
                  <a:pt x="329681" y="970383"/>
                </a:cubicBezTo>
                <a:cubicBezTo>
                  <a:pt x="322570" y="980161"/>
                  <a:pt x="319569" y="992936"/>
                  <a:pt x="311020" y="1001485"/>
                </a:cubicBezTo>
                <a:cubicBezTo>
                  <a:pt x="304463" y="1008042"/>
                  <a:pt x="294433" y="1009779"/>
                  <a:pt x="286139" y="1013926"/>
                </a:cubicBezTo>
                <a:cubicBezTo>
                  <a:pt x="252964" y="1080275"/>
                  <a:pt x="298579" y="1001488"/>
                  <a:pt x="248816" y="1051249"/>
                </a:cubicBezTo>
                <a:cubicBezTo>
                  <a:pt x="242259" y="1057806"/>
                  <a:pt x="242311" y="1069007"/>
                  <a:pt x="236375" y="1076130"/>
                </a:cubicBezTo>
                <a:cubicBezTo>
                  <a:pt x="231589" y="1081873"/>
                  <a:pt x="223000" y="1083285"/>
                  <a:pt x="217714" y="1088571"/>
                </a:cubicBezTo>
                <a:cubicBezTo>
                  <a:pt x="210383" y="1095902"/>
                  <a:pt x="206384" y="1106122"/>
                  <a:pt x="199053" y="1113453"/>
                </a:cubicBezTo>
                <a:cubicBezTo>
                  <a:pt x="193767" y="1118739"/>
                  <a:pt x="186135" y="1121107"/>
                  <a:pt x="180392" y="1125893"/>
                </a:cubicBezTo>
                <a:cubicBezTo>
                  <a:pt x="173634" y="1131525"/>
                  <a:pt x="167951" y="1138334"/>
                  <a:pt x="161730" y="1144555"/>
                </a:cubicBezTo>
                <a:cubicBezTo>
                  <a:pt x="155738" y="1162531"/>
                  <a:pt x="148628" y="1186795"/>
                  <a:pt x="136849" y="1200538"/>
                </a:cubicBezTo>
                <a:cubicBezTo>
                  <a:pt x="132582" y="1205516"/>
                  <a:pt x="124408" y="1204685"/>
                  <a:pt x="118188" y="1206759"/>
                </a:cubicBezTo>
                <a:cubicBezTo>
                  <a:pt x="114041" y="1212979"/>
                  <a:pt x="111033" y="1220134"/>
                  <a:pt x="105747" y="1225420"/>
                </a:cubicBezTo>
                <a:cubicBezTo>
                  <a:pt x="59453" y="1271713"/>
                  <a:pt x="97744" y="1218764"/>
                  <a:pt x="68424" y="1262742"/>
                </a:cubicBezTo>
                <a:cubicBezTo>
                  <a:pt x="62270" y="1281205"/>
                  <a:pt x="63828" y="1291195"/>
                  <a:pt x="37322" y="1293845"/>
                </a:cubicBezTo>
                <a:cubicBezTo>
                  <a:pt x="24772" y="1295100"/>
                  <a:pt x="0" y="1287624"/>
                  <a:pt x="0" y="12876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Brushless Motors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https://www.youtube.com/watch?v=bCEiOnuODac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5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Voltage, Current, Resistance</vt:lpstr>
      <vt:lpstr>Ohm’s Law</vt:lpstr>
      <vt:lpstr>Series and Parallel Circuits</vt:lpstr>
      <vt:lpstr>Analog and Digital Signals</vt:lpstr>
      <vt:lpstr>PWM Signal</vt:lpstr>
      <vt:lpstr>CAN Bus</vt:lpstr>
      <vt:lpstr>Brushed Motors</vt:lpstr>
      <vt:lpstr>Brushless Motors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16</cp:revision>
  <dcterms:created xsi:type="dcterms:W3CDTF">2020-05-02T01:32:28Z</dcterms:created>
  <dcterms:modified xsi:type="dcterms:W3CDTF">2020-05-07T22:44:57Z</dcterms:modified>
</cp:coreProperties>
</file>