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2" autoAdjust="0"/>
    <p:restoredTop sz="94660"/>
  </p:normalViewPr>
  <p:slideViewPr>
    <p:cSldViewPr>
      <p:cViewPr>
        <p:scale>
          <a:sx n="210" d="100"/>
          <a:sy n="210" d="100"/>
        </p:scale>
        <p:origin x="-66" y="1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9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FA09-0CDD-446F-B2CE-A9C284B40926}" type="datetimeFigureOut">
              <a:rPr lang="en-US" smtClean="0"/>
              <a:t>04/23/2020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C7A9-61E6-4C18-A87D-2DB4EB91A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3124200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459787">
            <a:off x="3505199" y="29337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558998">
            <a:off x="1981200" y="2974293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398792">
            <a:off x="1981199" y="49911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2519694">
            <a:off x="3505199" y="4982501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4389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7080" y="3200400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9679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5900" y="4697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3706369" y="2743200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87908" y="2362200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Wheel velocity</a:t>
            </a:r>
            <a:endParaRPr lang="en-US" sz="700" dirty="0"/>
          </a:p>
        </p:txBody>
      </p:sp>
      <p:sp>
        <p:nvSpPr>
          <p:cNvPr id="23" name="Oval 22"/>
          <p:cNvSpPr/>
          <p:nvPr/>
        </p:nvSpPr>
        <p:spPr>
          <a:xfrm>
            <a:off x="914400" y="1847127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172569" y="277406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23519" y="479045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59763" y="479045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19600" y="3115601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8787043">
            <a:off x="5867399" y="2925101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2558998">
            <a:off x="4343400" y="2965694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8381410">
            <a:off x="4343399" y="4982501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519694">
            <a:off x="5867399" y="4973902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76589" y="319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79280" y="3191801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11879" y="4715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18100" y="4688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576589" y="2812618"/>
            <a:ext cx="243197" cy="170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046297" y="3296308"/>
            <a:ext cx="244236" cy="2936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85719" y="4781857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0" y="5261438"/>
            <a:ext cx="252115" cy="191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1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3124200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543546">
            <a:off x="3505199" y="29337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558998">
            <a:off x="1981200" y="2974293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398792">
            <a:off x="1981199" y="49911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2519694">
            <a:off x="3505199" y="4982501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14389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7080" y="3200400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9679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5900" y="4697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3664088" y="2199190"/>
            <a:ext cx="360044" cy="753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72569" y="277406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23519" y="479045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59763" y="4790456"/>
            <a:ext cx="179831" cy="237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0"/>
          </p:cNvCxnSpPr>
          <p:nvPr/>
        </p:nvCxnSpPr>
        <p:spPr>
          <a:xfrm flipV="1">
            <a:off x="3664088" y="2449975"/>
            <a:ext cx="437208" cy="5026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04026" y="178486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226" y="2089666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1524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" y="18610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024132" y="2199190"/>
            <a:ext cx="67518" cy="3068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30127" y="2635566"/>
            <a:ext cx="292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024132" y="2230398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r</a:t>
            </a:r>
            <a:endParaRPr lang="en-US" sz="1200" b="1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3244752" y="1907232"/>
            <a:ext cx="131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/>
              <a:t>w</a:t>
            </a:r>
            <a:r>
              <a:rPr lang="en-US" sz="1200" b="1" baseline="-25000" dirty="0" smtClean="0"/>
              <a:t> </a:t>
            </a:r>
            <a:r>
              <a:rPr lang="en-US" sz="1200" b="1" dirty="0" smtClean="0"/>
              <a:t>= </a:t>
            </a:r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</a:t>
            </a:r>
            <a:r>
              <a:rPr lang="en-US" sz="1200" b="1" baseline="-25000" dirty="0"/>
              <a:t> </a:t>
            </a:r>
            <a:r>
              <a:rPr lang="en-US" sz="1200" b="1" dirty="0" smtClean="0"/>
              <a:t>+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r</a:t>
            </a:r>
            <a:r>
              <a:rPr lang="en-US" sz="1200" b="1" dirty="0" smtClean="0"/>
              <a:t> </a:t>
            </a:r>
            <a:endParaRPr lang="en-US" sz="1200" b="1" baseline="-250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029200" y="2470445"/>
            <a:ext cx="437208" cy="5026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99110" y="2507397"/>
            <a:ext cx="292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039196" y="2961766"/>
            <a:ext cx="427212" cy="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66408" y="2470446"/>
            <a:ext cx="0" cy="48213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01385" y="2927656"/>
            <a:ext cx="340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ty</a:t>
            </a:r>
            <a:endParaRPr lang="en-US" sz="1200" b="1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5438288" y="2642507"/>
            <a:ext cx="339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v</a:t>
            </a:r>
            <a:r>
              <a:rPr lang="en-US" sz="1200" b="1" baseline="-25000" dirty="0" err="1" smtClean="0"/>
              <a:t>tx</a:t>
            </a:r>
            <a:endParaRPr lang="en-US" sz="1200" b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749640" y="2487179"/>
                <a:ext cx="175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v</a:t>
                </a:r>
                <a:r>
                  <a:rPr lang="en-US" sz="1200" b="1" baseline="-25000" dirty="0" err="1" smtClean="0"/>
                  <a:t>t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tx</a:t>
                </a:r>
                <a:r>
                  <a:rPr lang="en-US" sz="1200" b="1" dirty="0" smtClean="0"/>
                  <a:t>+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ty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err="1" smtClean="0"/>
                  <a:t>v</a:t>
                </a:r>
                <a:r>
                  <a:rPr lang="en-US" sz="1200" baseline="-25000" dirty="0" err="1" smtClean="0"/>
                  <a:t>tx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smtClean="0">
                            <a:solidFill>
                              <a:srgbClr val="00B050"/>
                            </a:solidFill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 smtClean="0"/>
                  <a:t>+ </a:t>
                </a:r>
                <a:r>
                  <a:rPr lang="en-US" sz="1200" dirty="0" err="1" smtClean="0"/>
                  <a:t>v</a:t>
                </a:r>
                <a:r>
                  <a:rPr lang="en-US" sz="1200" baseline="-25000" dirty="0" err="1" smtClean="0"/>
                  <a:t>ty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/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endParaRPr lang="en-US" sz="1200" b="1" baseline="-25000" dirty="0" smtClean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40" y="2487179"/>
                <a:ext cx="175260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1295400" y="197588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6564" y="2433080"/>
            <a:ext cx="733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1149059" y="1729035"/>
                <a:ext cx="312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59" y="1729035"/>
                <a:ext cx="31245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667" r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734725" y="2210314"/>
                <a:ext cx="323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5" y="2210314"/>
                <a:ext cx="3231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667" r="-245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V="1">
            <a:off x="1295400" y="2254424"/>
            <a:ext cx="0" cy="1963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V="1">
            <a:off x="1197233" y="2334913"/>
            <a:ext cx="0" cy="1963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48959" y="210145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(1,0)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75325" y="242745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(0,1)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3735630" y="3385066"/>
                <a:ext cx="181158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v</a:t>
                </a:r>
                <a:r>
                  <a:rPr lang="en-US" sz="1200" b="1" baseline="-25000" dirty="0" err="1"/>
                  <a:t>w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</a:t>
                </a:r>
                <a:r>
                  <a:rPr lang="en-US" sz="1200" b="1" baseline="-25000" dirty="0"/>
                  <a:t> </a:t>
                </a:r>
                <a:r>
                  <a:rPr lang="en-US" sz="1200" b="1" dirty="0" smtClean="0"/>
                  <a:t>+</a:t>
                </a:r>
                <a:r>
                  <a:rPr lang="en-US" sz="1200" b="1" dirty="0" smtClean="0"/>
                  <a:t>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r</a:t>
                </a:r>
                <a:endParaRPr lang="en-US" sz="1200" b="1" baseline="-25000" dirty="0" smtClean="0"/>
              </a:p>
              <a:p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w</a:t>
                </a:r>
                <a:r>
                  <a:rPr lang="en-US" sz="1200" b="1" baseline="-25000" dirty="0" err="1" smtClean="0"/>
                  <a:t>x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tx</a:t>
                </a:r>
                <a:r>
                  <a:rPr lang="en-US" sz="1200" b="1" dirty="0" smtClean="0"/>
                  <a:t> +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rx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tx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rx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endParaRPr lang="en-US" sz="1200" b="1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wy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ty</a:t>
                </a:r>
                <a:r>
                  <a:rPr lang="en-US" sz="1200" b="1" dirty="0" smtClean="0"/>
                  <a:t> </a:t>
                </a:r>
                <a:r>
                  <a:rPr lang="en-US" sz="1200" b="1" dirty="0" smtClean="0"/>
                  <a:t>+ </a:t>
                </a:r>
                <a:r>
                  <a:rPr lang="en-US" sz="1200" b="1" dirty="0" err="1" smtClean="0"/>
                  <a:t>v</a:t>
                </a:r>
                <a:r>
                  <a:rPr lang="en-US" sz="1200" b="1" baseline="-25000" dirty="0" err="1" smtClean="0"/>
                  <a:t>ry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t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r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endParaRPr lang="en-US" sz="1200" b="0" dirty="0" smtClean="0">
                  <a:solidFill>
                    <a:schemeClr val="tx1"/>
                  </a:solidFill>
                </a:endParaRPr>
              </a:p>
              <a:p>
                <a:endParaRPr lang="en-US" sz="1200" b="1" baseline="-25000" dirty="0" smtClean="0">
                  <a:solidFill>
                    <a:schemeClr val="tx1"/>
                  </a:solidFill>
                </a:endParaRPr>
              </a:p>
              <a:p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630" y="3385066"/>
                <a:ext cx="1811580" cy="892552"/>
              </a:xfrm>
              <a:prstGeom prst="rect">
                <a:avLst/>
              </a:prstGeom>
              <a:blipFill rotWithShape="1">
                <a:blip r:embed="rId5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H="1" flipV="1">
            <a:off x="2833389" y="3106183"/>
            <a:ext cx="762000" cy="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626363" y="1553548"/>
            <a:ext cx="1066800" cy="54790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95400" y="2659341"/>
            <a:ext cx="240669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693163" y="4067945"/>
            <a:ext cx="208224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2527109" y="3903059"/>
            <a:ext cx="362704" cy="434263"/>
          </a:xfrm>
          <a:custGeom>
            <a:avLst/>
            <a:gdLst>
              <a:gd name="connsiteX0" fmla="*/ 362704 w 362704"/>
              <a:gd name="connsiteY0" fmla="*/ 5326 h 434263"/>
              <a:gd name="connsiteX1" fmla="*/ 115777 w 362704"/>
              <a:gd name="connsiteY1" fmla="*/ 28475 h 434263"/>
              <a:gd name="connsiteX2" fmla="*/ 30 w 362704"/>
              <a:gd name="connsiteY2" fmla="*/ 225245 h 434263"/>
              <a:gd name="connsiteX3" fmla="*/ 104202 w 362704"/>
              <a:gd name="connsiteY3" fmla="*/ 422014 h 434263"/>
              <a:gd name="connsiteX4" fmla="*/ 104202 w 362704"/>
              <a:gd name="connsiteY4" fmla="*/ 414298 h 43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704" h="434263">
                <a:moveTo>
                  <a:pt x="362704" y="5326"/>
                </a:moveTo>
                <a:cubicBezTo>
                  <a:pt x="269463" y="-1426"/>
                  <a:pt x="176223" y="-8178"/>
                  <a:pt x="115777" y="28475"/>
                </a:cubicBezTo>
                <a:cubicBezTo>
                  <a:pt x="55331" y="65128"/>
                  <a:pt x="1959" y="159655"/>
                  <a:pt x="30" y="225245"/>
                </a:cubicBezTo>
                <a:cubicBezTo>
                  <a:pt x="-1899" y="290835"/>
                  <a:pt x="86840" y="390505"/>
                  <a:pt x="104202" y="422014"/>
                </a:cubicBezTo>
                <a:cubicBezTo>
                  <a:pt x="121564" y="453523"/>
                  <a:pt x="104202" y="414298"/>
                  <a:pt x="104202" y="414298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2485535" y="4251284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</a:rPr>
                        <m:t>𝜔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35" y="4251284"/>
                <a:ext cx="40427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5607950" y="3276600"/>
            <a:ext cx="224567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v</a:t>
            </a:r>
            <a:r>
              <a:rPr lang="en-US" sz="1400" baseline="-25000" dirty="0" err="1" smtClean="0"/>
              <a:t>rx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= 𝜔*perpendicular radius</a:t>
            </a:r>
          </a:p>
          <a:p>
            <a:r>
              <a:rPr lang="en-US" sz="1400" dirty="0" smtClean="0"/>
              <a:t>= 𝜔*0.5*W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v</a:t>
            </a:r>
            <a:r>
              <a:rPr lang="en-US" sz="1400" baseline="-25000" dirty="0" err="1" smtClean="0"/>
              <a:t>ry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= 𝜔*0.5*L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852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419600" y="3115601"/>
            <a:ext cx="152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76589" y="319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79280" y="3191801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11879" y="4715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18100" y="4688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rot="1415175">
            <a:off x="5711614" y="2730667"/>
            <a:ext cx="328598" cy="641129"/>
            <a:chOff x="5711614" y="2730667"/>
            <a:chExt cx="328598" cy="641129"/>
          </a:xfrm>
        </p:grpSpPr>
        <p:sp>
          <p:nvSpPr>
            <p:cNvPr id="33" name="Rectangle 32"/>
            <p:cNvSpPr/>
            <p:nvPr/>
          </p:nvSpPr>
          <p:spPr>
            <a:xfrm rot="19214039">
              <a:off x="5887812" y="2990796"/>
              <a:ext cx="1524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19214039" flipH="1" flipV="1">
              <a:off x="5711614" y="2730667"/>
              <a:ext cx="5321" cy="3720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8688961">
            <a:off x="4488890" y="4942951"/>
            <a:ext cx="152400" cy="704475"/>
            <a:chOff x="4343399" y="3984318"/>
            <a:chExt cx="152400" cy="704475"/>
          </a:xfrm>
        </p:grpSpPr>
        <p:sp>
          <p:nvSpPr>
            <p:cNvPr id="34" name="Rectangle 33"/>
            <p:cNvSpPr/>
            <p:nvPr/>
          </p:nvSpPr>
          <p:spPr>
            <a:xfrm>
              <a:off x="4343399" y="3984318"/>
              <a:ext cx="152400" cy="38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02238" y="4365318"/>
              <a:ext cx="0" cy="3234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5105400" y="4069982"/>
            <a:ext cx="208224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939346" y="3905096"/>
            <a:ext cx="362704" cy="434263"/>
          </a:xfrm>
          <a:custGeom>
            <a:avLst/>
            <a:gdLst>
              <a:gd name="connsiteX0" fmla="*/ 362704 w 362704"/>
              <a:gd name="connsiteY0" fmla="*/ 5326 h 434263"/>
              <a:gd name="connsiteX1" fmla="*/ 115777 w 362704"/>
              <a:gd name="connsiteY1" fmla="*/ 28475 h 434263"/>
              <a:gd name="connsiteX2" fmla="*/ 30 w 362704"/>
              <a:gd name="connsiteY2" fmla="*/ 225245 h 434263"/>
              <a:gd name="connsiteX3" fmla="*/ 104202 w 362704"/>
              <a:gd name="connsiteY3" fmla="*/ 422014 h 434263"/>
              <a:gd name="connsiteX4" fmla="*/ 104202 w 362704"/>
              <a:gd name="connsiteY4" fmla="*/ 414298 h 43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704" h="434263">
                <a:moveTo>
                  <a:pt x="362704" y="5326"/>
                </a:moveTo>
                <a:cubicBezTo>
                  <a:pt x="269463" y="-1426"/>
                  <a:pt x="176223" y="-8178"/>
                  <a:pt x="115777" y="28475"/>
                </a:cubicBezTo>
                <a:cubicBezTo>
                  <a:pt x="55331" y="65128"/>
                  <a:pt x="1959" y="159655"/>
                  <a:pt x="30" y="225245"/>
                </a:cubicBezTo>
                <a:cubicBezTo>
                  <a:pt x="-1899" y="290835"/>
                  <a:pt x="86840" y="390505"/>
                  <a:pt x="104202" y="422014"/>
                </a:cubicBezTo>
                <a:cubicBezTo>
                  <a:pt x="121564" y="453523"/>
                  <a:pt x="104202" y="414298"/>
                  <a:pt x="104202" y="414298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897772" y="4253321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</a:rPr>
                        <m:t>𝜔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72" y="4253321"/>
                <a:ext cx="40427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5203245" y="3198471"/>
            <a:ext cx="715277" cy="995638"/>
          </a:xfrm>
          <a:prstGeom prst="line">
            <a:avLst/>
          </a:prstGeom>
          <a:ln w="5715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12699" y="3234917"/>
            <a:ext cx="29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030876" y="3905096"/>
            <a:ext cx="0" cy="48213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09512" y="3007135"/>
            <a:ext cx="247022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82972" y="2822469"/>
            <a:ext cx="118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629213" y="3843934"/>
            <a:ext cx="118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64" name="Straight Connector 63"/>
          <p:cNvCxnSpPr>
            <a:endCxn id="61" idx="3"/>
          </p:cNvCxnSpPr>
          <p:nvPr/>
        </p:nvCxnSpPr>
        <p:spPr>
          <a:xfrm flipV="1">
            <a:off x="5212699" y="3007135"/>
            <a:ext cx="58379" cy="1171530"/>
          </a:xfrm>
          <a:prstGeom prst="line">
            <a:avLst/>
          </a:prstGeom>
          <a:ln w="57150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24946" y="4169799"/>
            <a:ext cx="776840" cy="5019"/>
          </a:xfrm>
          <a:prstGeom prst="line">
            <a:avLst/>
          </a:prstGeom>
          <a:ln w="57150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4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3000" y="1101889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1143000" y="1101889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39370" y="1537568"/>
            <a:ext cx="208224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743200" y="1066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2743200" y="1066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39088" y="1495363"/>
            <a:ext cx="208224" cy="2096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145062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aseline="-25000" dirty="0" smtClean="0"/>
              <a:t>LX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1663" y="736415"/>
            <a:ext cx="38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aseline="-25000" dirty="0" smtClean="0"/>
              <a:t>LY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141835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aseline="-25000" dirty="0" smtClean="0"/>
              <a:t>RX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1863" y="704149"/>
            <a:ext cx="41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r>
              <a:rPr lang="en-US" baseline="-25000" dirty="0" smtClean="0"/>
              <a:t>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2218" y="471387"/>
            <a:ext cx="1244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Controls rotation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453154"/>
            <a:ext cx="1413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Controls translation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62000" y="2286000"/>
                <a:ext cx="1295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rgbClr val="FFC000"/>
                    </a:solidFill>
                  </a:rPr>
                  <a:t> = </a:t>
                </a:r>
                <a:r>
                  <a:rPr lang="en-US" dirty="0" smtClean="0"/>
                  <a:t>J</a:t>
                </a:r>
                <a:r>
                  <a:rPr lang="en-US" baseline="-25000" dirty="0" smtClean="0"/>
                  <a:t>LX</a:t>
                </a:r>
                <a:endParaRPr lang="en-US" dirty="0" smtClean="0"/>
              </a:p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tx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= J</a:t>
                </a:r>
                <a:r>
                  <a:rPr lang="en-US" baseline="-25000" dirty="0" smtClean="0"/>
                  <a:t>RY</a:t>
                </a:r>
                <a:endParaRPr lang="en-US" dirty="0" smtClean="0"/>
              </a:p>
              <a:p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ty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= J</a:t>
                </a:r>
                <a:r>
                  <a:rPr lang="en-US" baseline="-25000" dirty="0" smtClean="0"/>
                  <a:t>RX</a:t>
                </a:r>
                <a:endParaRPr lang="en-US" dirty="0" smtClean="0"/>
              </a:p>
              <a:p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86000"/>
                <a:ext cx="12954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3756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977184" y="2356397"/>
                <a:ext cx="2347732" cy="101566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v</a:t>
                </a:r>
                <a:r>
                  <a:rPr lang="en-US" sz="1200" baseline="-25000" dirty="0" err="1" smtClean="0"/>
                  <a:t>w</a:t>
                </a:r>
                <a:r>
                  <a:rPr lang="en-US" sz="1200" baseline="-25000" dirty="0" err="1" smtClean="0"/>
                  <a:t>x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tx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rx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= (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J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RY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J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LX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/>
                  <a:t>*0.5*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1200" dirty="0" smtClean="0"/>
                  <a:t>)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endParaRPr lang="en-US" sz="1200" dirty="0" smtClean="0"/>
              </a:p>
              <a:p>
                <a:endParaRPr lang="en-US" sz="1200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en-US" sz="1200" dirty="0" err="1" smtClean="0"/>
                  <a:t>v</a:t>
                </a:r>
                <a:r>
                  <a:rPr lang="en-US" sz="1200" baseline="-25000" dirty="0" err="1" smtClean="0"/>
                  <a:t>wy</a:t>
                </a:r>
                <a:r>
                  <a:rPr lang="en-US" sz="1200" b="1" baseline="-25000" dirty="0" smtClean="0"/>
                  <a:t> </a:t>
                </a:r>
                <a:r>
                  <a:rPr lang="en-US" sz="1200" b="1" dirty="0" smtClean="0"/>
                  <a:t>=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ty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b="1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b="1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1200" baseline="-25000" dirty="0" err="1" smtClean="0">
                    <a:solidFill>
                      <a:srgbClr val="00B050"/>
                    </a:solidFill>
                  </a:rPr>
                  <a:t>r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= (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J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RX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J</a:t>
                </a:r>
                <a:r>
                  <a:rPr lang="en-US" sz="1200" baseline="-25000" dirty="0" smtClean="0">
                    <a:solidFill>
                      <a:srgbClr val="00B050"/>
                    </a:solidFill>
                  </a:rPr>
                  <a:t>LX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/>
                  <a:t>*</a:t>
                </a:r>
                <a:r>
                  <a:rPr lang="en-US" sz="1200" dirty="0" smtClean="0"/>
                  <a:t>0.5*</a:t>
                </a:r>
                <a:r>
                  <a:rPr lang="en-US" sz="1200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1200" dirty="0" smtClean="0"/>
                  <a:t>)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endParaRPr lang="en-US" sz="1200" b="0" dirty="0" smtClean="0">
                  <a:solidFill>
                    <a:schemeClr val="tx1"/>
                  </a:solidFill>
                </a:endParaRPr>
              </a:p>
              <a:p>
                <a:endParaRPr lang="en-US" sz="1200" b="1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en-US" sz="1200" dirty="0" smtClean="0"/>
                  <a:t>W == L</a:t>
                </a:r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endParaRPr lang="en-US" sz="12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84" y="2356397"/>
                <a:ext cx="2347732" cy="1015663"/>
              </a:xfrm>
              <a:prstGeom prst="rect">
                <a:avLst/>
              </a:prstGeom>
              <a:blipFill rotWithShape="1">
                <a:blip r:embed="rId3"/>
                <a:stretch>
                  <a:fillRect r="-387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971397" y="3495010"/>
            <a:ext cx="3067763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drive motor speed = 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smtClean="0"/>
              <a:t>v</a:t>
            </a:r>
            <a:r>
              <a:rPr lang="en-US" sz="1400" baseline="-25000" dirty="0" smtClean="0"/>
              <a:t>wx</a:t>
            </a:r>
            <a:r>
              <a:rPr lang="en-US" sz="1400" dirty="0" smtClean="0"/>
              <a:t>^2 + v</a:t>
            </a:r>
            <a:r>
              <a:rPr lang="en-US" sz="1400" baseline="-25000" dirty="0" smtClean="0"/>
              <a:t>wy</a:t>
            </a:r>
            <a:r>
              <a:rPr lang="en-US" sz="1400" dirty="0" smtClean="0"/>
              <a:t>^2)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azimuth motor angle = </a:t>
            </a:r>
            <a:r>
              <a:rPr lang="en-US" sz="1400" dirty="0" err="1" smtClean="0"/>
              <a:t>arctan</a:t>
            </a:r>
            <a:r>
              <a:rPr lang="en-US" sz="1400" dirty="0" smtClean="0"/>
              <a:t>(</a:t>
            </a:r>
            <a:r>
              <a:rPr lang="en-US" sz="1400" dirty="0" err="1" smtClean="0"/>
              <a:t>v</a:t>
            </a:r>
            <a:r>
              <a:rPr lang="en-US" sz="1400" baseline="-25000" dirty="0" err="1" smtClean="0"/>
              <a:t>wy</a:t>
            </a:r>
            <a:r>
              <a:rPr lang="en-US" sz="1400" dirty="0" smtClean="0"/>
              <a:t>/</a:t>
            </a:r>
            <a:r>
              <a:rPr lang="en-US" sz="1400" dirty="0" err="1" smtClean="0"/>
              <a:t>v</a:t>
            </a:r>
            <a:r>
              <a:rPr lang="en-US" sz="1400" baseline="-25000" dirty="0" err="1" smtClean="0"/>
              <a:t>wx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172200" y="2501345"/>
            <a:ext cx="0" cy="62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67400" y="2806145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30174" y="224047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49174" y="25775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938036" y="2501345"/>
            <a:ext cx="234164" cy="291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6061276" y="2619737"/>
            <a:ext cx="100314" cy="46298"/>
          </a:xfrm>
          <a:custGeom>
            <a:avLst/>
            <a:gdLst>
              <a:gd name="connsiteX0" fmla="*/ 100314 w 100314"/>
              <a:gd name="connsiteY0" fmla="*/ 0 h 46298"/>
              <a:gd name="connsiteX1" fmla="*/ 46299 w 100314"/>
              <a:gd name="connsiteY1" fmla="*/ 11574 h 46298"/>
              <a:gd name="connsiteX2" fmla="*/ 0 w 100314"/>
              <a:gd name="connsiteY2" fmla="*/ 46298 h 4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14" h="46298">
                <a:moveTo>
                  <a:pt x="100314" y="0"/>
                </a:moveTo>
                <a:cubicBezTo>
                  <a:pt x="81666" y="1929"/>
                  <a:pt x="63018" y="3858"/>
                  <a:pt x="46299" y="11574"/>
                </a:cubicBezTo>
                <a:cubicBezTo>
                  <a:pt x="29580" y="19290"/>
                  <a:pt x="14790" y="32794"/>
                  <a:pt x="0" y="46298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85349" y="3276600"/>
            <a:ext cx="1813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Speed 0 = 2/2 = 1</a:t>
            </a:r>
          </a:p>
          <a:p>
            <a:r>
              <a:rPr lang="en-US" sz="1400" dirty="0" smtClean="0"/>
              <a:t>Speed 1 = 1.5/2 = 0.75</a:t>
            </a:r>
          </a:p>
          <a:p>
            <a:r>
              <a:rPr lang="en-US" sz="1400" dirty="0" smtClean="0"/>
              <a:t>Speed 2 = 0.8/2 = 0.4</a:t>
            </a:r>
          </a:p>
          <a:p>
            <a:r>
              <a:rPr lang="en-US" sz="1400" dirty="0" smtClean="0"/>
              <a:t>Speed 3 = 0.5/2 = 0.25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285348" y="4419600"/>
            <a:ext cx="2040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Speed 0 = 0.5/0.8 =</a:t>
            </a:r>
          </a:p>
          <a:p>
            <a:r>
              <a:rPr lang="en-US" sz="1400" dirty="0" smtClean="0"/>
              <a:t>Speed 1 = 0.3/0.8 = </a:t>
            </a:r>
          </a:p>
          <a:p>
            <a:r>
              <a:rPr lang="en-US" sz="1400" dirty="0" smtClean="0"/>
              <a:t>Speed 2 = 0.8/0.8 = 1</a:t>
            </a:r>
          </a:p>
          <a:p>
            <a:r>
              <a:rPr lang="en-US" sz="1400" dirty="0" smtClean="0"/>
              <a:t>Speed 3 = 0.5/0.8 = 0.625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853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239</Words>
  <Application>Microsoft Office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Scime</dc:creator>
  <cp:lastModifiedBy>Luke Scime</cp:lastModifiedBy>
  <cp:revision>9</cp:revision>
  <dcterms:created xsi:type="dcterms:W3CDTF">2020-04-23T22:26:27Z</dcterms:created>
  <dcterms:modified xsi:type="dcterms:W3CDTF">2020-04-24T00:02:59Z</dcterms:modified>
</cp:coreProperties>
</file>