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2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7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98921-27E4-49BB-AA9D-4303C369B0E6}" type="datetimeFigureOut">
              <a:rPr lang="en-US" smtClean="0"/>
              <a:t>01/20/2019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8221-26C7-473D-88EE-059E10A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833372"/>
            <a:ext cx="457200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5047488"/>
            <a:ext cx="1066800" cy="4526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Scime</dc:creator>
  <cp:lastModifiedBy>Luke Scime</cp:lastModifiedBy>
  <cp:revision>4</cp:revision>
  <dcterms:created xsi:type="dcterms:W3CDTF">2019-01-21T01:19:25Z</dcterms:created>
  <dcterms:modified xsi:type="dcterms:W3CDTF">2019-01-21T01:24:40Z</dcterms:modified>
</cp:coreProperties>
</file>