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60" r:id="rId7"/>
    <p:sldId id="263" r:id="rId8"/>
    <p:sldId id="261" r:id="rId9"/>
    <p:sldId id="257" r:id="rId10"/>
    <p:sldId id="258" r:id="rId11"/>
    <p:sldId id="259" r:id="rId12"/>
    <p:sldId id="262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5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0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6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3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05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5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25D3-BA37-4D24-96AA-33DE9928B33D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9241-23AC-495B-BA66-9BE843F9AE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0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7799" y="2401268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美食快遞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9857" y="5987142"/>
            <a:ext cx="2481942" cy="457487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604410071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林舜智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99" y="853849"/>
            <a:ext cx="4648201" cy="3094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24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in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24" y="2479831"/>
            <a:ext cx="3486637" cy="262926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20" y="1840351"/>
            <a:ext cx="4674380" cy="42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5" y="1942247"/>
            <a:ext cx="3277057" cy="409632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7" y="2246943"/>
            <a:ext cx="487748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102"/>
            <a:ext cx="12192000" cy="52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0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9972" y="2008867"/>
            <a:ext cx="3191638" cy="1325563"/>
          </a:xfrm>
        </p:spPr>
        <p:txBody>
          <a:bodyPr/>
          <a:lstStyle/>
          <a:p>
            <a:r>
              <a:rPr lang="en-US" altLang="zh-TW" dirty="0" smtClean="0"/>
              <a:t>Let’s 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16" y="3062287"/>
            <a:ext cx="4467225" cy="3171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92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600" dirty="0" smtClean="0">
                <a:solidFill>
                  <a:srgbClr val="0070C0"/>
                </a:solidFill>
              </a:rPr>
              <a:t>Q&amp;A</a:t>
            </a:r>
            <a:endParaRPr lang="zh-TW" alt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0600" y="1268639"/>
            <a:ext cx="3156857" cy="1325563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68" y="2594202"/>
            <a:ext cx="1962150" cy="3486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22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38366"/>
              </p:ext>
            </p:extLst>
          </p:nvPr>
        </p:nvGraphicFramePr>
        <p:xfrm>
          <a:off x="6313714" y="2392988"/>
          <a:ext cx="5757545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245"/>
                <a:gridCol w="1035685"/>
                <a:gridCol w="966470"/>
                <a:gridCol w="24301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欄位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型態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PK(</a:t>
                      </a:r>
                      <a:r>
                        <a:rPr lang="zh-TW" sz="1000" kern="100">
                          <a:effectLst/>
                        </a:rPr>
                        <a:t>主鍵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OrderID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INT(11)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 (a_i)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對應每個</a:t>
                      </a:r>
                      <a:r>
                        <a:rPr lang="en-US" sz="1000" kern="100">
                          <a:effectLst/>
                        </a:rPr>
                        <a:t>Menu</a:t>
                      </a:r>
                      <a:r>
                        <a:rPr lang="zh-TW" sz="1000" kern="100">
                          <a:effectLst/>
                        </a:rPr>
                        <a:t>的</a:t>
                      </a:r>
                      <a:r>
                        <a:rPr lang="en-US" sz="1000" kern="100">
                          <a:effectLst/>
                        </a:rPr>
                        <a:t>ID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MemberID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INT(11)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創建者</a:t>
                      </a: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zh-TW" sz="1000" kern="100">
                          <a:effectLst/>
                        </a:rPr>
                        <a:t>置放會員</a:t>
                      </a:r>
                      <a:r>
                        <a:rPr lang="en-US" sz="1000" kern="100">
                          <a:effectLst/>
                        </a:rPr>
                        <a:t>ID)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OrderName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此次發起的訂單名稱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MenuName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使用哪個菜單的名稱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OrderPlace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取餐付款地點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MenuArrive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是否送達</a:t>
                      </a:r>
                      <a:r>
                        <a:rPr lang="en-US" sz="1000" kern="100">
                          <a:effectLst/>
                        </a:rPr>
                        <a:t>(DEFAULT 0)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dtmCreate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DATETIME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indent="-304800"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訂單創建日期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dtmEnd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DATETIME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訂單截止日期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61072"/>
              </p:ext>
            </p:extLst>
          </p:nvPr>
        </p:nvGraphicFramePr>
        <p:xfrm>
          <a:off x="152398" y="2208322"/>
          <a:ext cx="5757545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245"/>
                <a:gridCol w="1035685"/>
                <a:gridCol w="965835"/>
                <a:gridCol w="243078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欄位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型態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PK(</a:t>
                      </a:r>
                      <a:r>
                        <a:rPr lang="zh-TW" sz="1000" kern="100">
                          <a:effectLst/>
                        </a:rPr>
                        <a:t>主鍵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INT(11)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 (a_i)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每個菜色對應</a:t>
                      </a:r>
                      <a:r>
                        <a:rPr lang="en-US" sz="1000" kern="100">
                          <a:effectLst/>
                        </a:rPr>
                        <a:t>ID(</a:t>
                      </a:r>
                      <a:r>
                        <a:rPr lang="zh-TW" sz="1000" kern="100">
                          <a:effectLst/>
                        </a:rPr>
                        <a:t>使用</a:t>
                      </a:r>
                      <a:r>
                        <a:rPr lang="en-US" sz="1000" kern="100">
                          <a:effectLst/>
                        </a:rPr>
                        <a:t>newID)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MemberID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INT(11)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會員</a:t>
                      </a:r>
                      <a:r>
                        <a:rPr lang="en-US" sz="1000" kern="100">
                          <a:effectLst/>
                        </a:rPr>
                        <a:t>ID </a:t>
                      </a:r>
                      <a:r>
                        <a:rPr lang="zh-TW" sz="1000" kern="100">
                          <a:effectLst/>
                        </a:rPr>
                        <a:t>創建</a:t>
                      </a:r>
                      <a:r>
                        <a:rPr lang="en-US" sz="1000" kern="100">
                          <a:effectLst/>
                        </a:rPr>
                        <a:t>MENU</a:t>
                      </a:r>
                      <a:r>
                        <a:rPr lang="zh-TW" sz="1000" kern="100">
                          <a:effectLst/>
                        </a:rPr>
                        <a:t>者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MenuName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VARCHAR(255)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此</a:t>
                      </a:r>
                      <a:r>
                        <a:rPr lang="en-US" sz="1000" kern="100">
                          <a:effectLst/>
                        </a:rPr>
                        <a:t>Menu</a:t>
                      </a:r>
                      <a:r>
                        <a:rPr lang="zh-TW" sz="1000" kern="100">
                          <a:effectLst/>
                        </a:rPr>
                        <a:t>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MenuItem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每個菜色名稱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MenuPrice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每個菜色的價錢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MenuPhone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訂購電話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37769"/>
              </p:ext>
            </p:extLst>
          </p:nvPr>
        </p:nvGraphicFramePr>
        <p:xfrm>
          <a:off x="152399" y="5393308"/>
          <a:ext cx="575754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850"/>
                <a:gridCol w="1035685"/>
                <a:gridCol w="962660"/>
                <a:gridCol w="241935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欄位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型態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PK(</a:t>
                      </a:r>
                      <a:r>
                        <a:rPr lang="zh-TW" sz="1000" kern="100">
                          <a:effectLst/>
                        </a:rPr>
                        <a:t>主鍵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MemberID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INT(11)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 (a_i)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會員</a:t>
                      </a:r>
                      <a:r>
                        <a:rPr lang="en-US" sz="1000" kern="100">
                          <a:effectLst/>
                        </a:rPr>
                        <a:t>ID(</a:t>
                      </a:r>
                      <a:r>
                        <a:rPr lang="zh-TW" sz="1000" kern="100">
                          <a:effectLst/>
                        </a:rPr>
                        <a:t>使用 </a:t>
                      </a:r>
                      <a:r>
                        <a:rPr lang="en-US" sz="1000" kern="100">
                          <a:effectLst/>
                        </a:rPr>
                        <a:t>newID)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MemberEmail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Email</a:t>
                      </a:r>
                      <a:r>
                        <a:rPr lang="zh-TW" sz="1000" kern="100">
                          <a:effectLst/>
                        </a:rPr>
                        <a:t>帳號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MemberPassword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密碼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PhoneNum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VARCHAR(255)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電話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MemberName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姓名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64015"/>
              </p:ext>
            </p:extLst>
          </p:nvPr>
        </p:nvGraphicFramePr>
        <p:xfrm>
          <a:off x="6313714" y="4466888"/>
          <a:ext cx="5757545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/>
                <a:gridCol w="1035685"/>
                <a:gridCol w="961390"/>
                <a:gridCol w="2413000"/>
              </a:tblGrid>
              <a:tr h="107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欄位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型態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PK(</a:t>
                      </a:r>
                      <a:r>
                        <a:rPr lang="zh-TW" sz="1000" kern="100" dirty="0">
                          <a:effectLst/>
                        </a:rPr>
                        <a:t>主鍵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說明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MemberID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INT(11)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會員</a:t>
                      </a:r>
                      <a:r>
                        <a:rPr lang="en-US" sz="1000" kern="100" dirty="0">
                          <a:effectLst/>
                        </a:rPr>
                        <a:t>ID(</a:t>
                      </a:r>
                      <a:r>
                        <a:rPr lang="zh-TW" sz="1000" kern="100" dirty="0">
                          <a:effectLst/>
                        </a:rPr>
                        <a:t>使用 </a:t>
                      </a:r>
                      <a:r>
                        <a:rPr lang="en-US" sz="1000" kern="100" dirty="0" err="1">
                          <a:effectLst/>
                        </a:rPr>
                        <a:t>newID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OrderID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INT(11)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每</a:t>
                      </a:r>
                      <a:r>
                        <a:rPr lang="zh-TW" sz="1000" kern="100" dirty="0" smtClean="0">
                          <a:effectLst/>
                        </a:rPr>
                        <a:t>個</a:t>
                      </a:r>
                      <a:r>
                        <a:rPr lang="zh-TW" altLang="en-US" sz="1000" kern="100" dirty="0" smtClean="0">
                          <a:effectLst/>
                        </a:rPr>
                        <a:t>訂單</a:t>
                      </a:r>
                      <a:r>
                        <a:rPr lang="zh-TW" sz="1000" kern="100" dirty="0" smtClean="0">
                          <a:effectLst/>
                        </a:rPr>
                        <a:t>對應</a:t>
                      </a:r>
                      <a:r>
                        <a:rPr lang="en-US" sz="1000" kern="100" dirty="0">
                          <a:effectLst/>
                        </a:rPr>
                        <a:t>ID(</a:t>
                      </a:r>
                      <a:r>
                        <a:rPr lang="zh-TW" sz="1000" kern="100" dirty="0">
                          <a:effectLst/>
                        </a:rPr>
                        <a:t>使用</a:t>
                      </a:r>
                      <a:r>
                        <a:rPr lang="en-US" sz="1000" kern="100" dirty="0" err="1">
                          <a:effectLst/>
                        </a:rPr>
                        <a:t>newID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MenuID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INT(11)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>
                          <a:effectLst/>
                        </a:rPr>
                        <a:t>每個菜色對應</a:t>
                      </a:r>
                      <a:r>
                        <a:rPr lang="en-US" sz="1000" kern="100">
                          <a:effectLst/>
                        </a:rPr>
                        <a:t>ID(</a:t>
                      </a:r>
                      <a:r>
                        <a:rPr lang="zh-TW" sz="1000" kern="100">
                          <a:effectLst/>
                        </a:rPr>
                        <a:t>使用</a:t>
                      </a:r>
                      <a:r>
                        <a:rPr lang="en-US" sz="1000" kern="100">
                          <a:effectLst/>
                        </a:rPr>
                        <a:t>newID)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MenuCount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VARCHAR(255)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effectLst/>
                        </a:rPr>
                        <a:t>點選菜色的數量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313714" y="2023656"/>
            <a:ext cx="243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 smtClean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訂單資料表 </a:t>
            </a:r>
            <a:r>
              <a:rPr lang="en-US" altLang="zh-TW" dirty="0" err="1" smtClean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OrderTable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398" y="1754911"/>
            <a:ext cx="359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mtClean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會員個人的菜單資料表 </a:t>
            </a:r>
            <a:r>
              <a:rPr lang="en-US" altLang="zh-TW" smtClean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MenuTable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58" y="5079317"/>
            <a:ext cx="293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點餐會員資料 </a:t>
            </a:r>
            <a:r>
              <a:rPr lang="en-US" altLang="zh-TW" kern="100" dirty="0" err="1" smtClean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MemberTable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9769" y="4097556"/>
            <a:ext cx="2681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zh-TW" kern="100" dirty="0" smtClean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會員點餐情況 </a:t>
            </a:r>
            <a:r>
              <a:rPr lang="en-US" altLang="zh-TW" kern="100" dirty="0" err="1" smtClean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CountTable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019800" y="2741722"/>
            <a:ext cx="293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08914" y="2741722"/>
            <a:ext cx="0" cy="196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008914" y="470637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6096000" y="4847888"/>
            <a:ext cx="217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6096000" y="2634343"/>
            <a:ext cx="0" cy="221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096000" y="2634343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5909943" y="2392988"/>
            <a:ext cx="9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08914" y="2392988"/>
            <a:ext cx="10886" cy="3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5899058" y="5660571"/>
            <a:ext cx="12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53429" y="4963320"/>
            <a:ext cx="6260285" cy="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53429" y="2392988"/>
            <a:ext cx="0" cy="257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53429" y="2392988"/>
            <a:ext cx="17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*前端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html,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CSS,</a:t>
            </a:r>
            <a:r>
              <a:rPr lang="zh-TW" altLang="en-US" b="1" dirty="0" smtClean="0"/>
              <a:t> </a:t>
            </a:r>
            <a:r>
              <a:rPr lang="en-US" altLang="zh-TW" b="1" dirty="0" err="1"/>
              <a:t>j</a:t>
            </a:r>
            <a:r>
              <a:rPr lang="en-US" altLang="zh-TW" b="1" dirty="0" err="1" smtClean="0"/>
              <a:t>avascript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jquery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,ajax </a:t>
            </a:r>
          </a:p>
          <a:p>
            <a:pPr marL="0" indent="0">
              <a:buNone/>
            </a:pPr>
            <a:r>
              <a:rPr lang="zh-TW" altLang="en-US" b="1" dirty="0" smtClean="0"/>
              <a:t>*後端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err="1" smtClean="0"/>
              <a:t>mysql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PHP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*</a:t>
            </a:r>
            <a:r>
              <a:rPr lang="zh-TW" altLang="en-US" b="1" dirty="0"/>
              <a:t>套件</a:t>
            </a:r>
          </a:p>
          <a:p>
            <a:pPr marL="0" indent="0">
              <a:buNone/>
            </a:pPr>
            <a:r>
              <a:rPr lang="en-US" altLang="zh-TW" b="1" dirty="0" smtClean="0"/>
              <a:t>Bootstrap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CSS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170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1857" y="1900012"/>
            <a:ext cx="2242456" cy="1325563"/>
          </a:xfrm>
        </p:spPr>
        <p:txBody>
          <a:bodyPr/>
          <a:lstStyle/>
          <a:p>
            <a:r>
              <a:rPr lang="en-US" altLang="zh-TW" dirty="0" smtClean="0"/>
              <a:t>Website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22" y="2956151"/>
            <a:ext cx="28289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我要號召訂購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64" y="1825625"/>
            <a:ext cx="10301272" cy="4351338"/>
          </a:xfrm>
        </p:spPr>
      </p:pic>
      <p:sp>
        <p:nvSpPr>
          <p:cNvPr id="5" name="矩形 4"/>
          <p:cNvSpPr/>
          <p:nvPr/>
        </p:nvSpPr>
        <p:spPr>
          <a:xfrm>
            <a:off x="5954486" y="1825626"/>
            <a:ext cx="1153886" cy="972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Without sign 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2477081"/>
            <a:ext cx="5115639" cy="3048425"/>
          </a:xfrm>
        </p:spPr>
      </p:pic>
    </p:spTree>
    <p:extLst>
      <p:ext uri="{BB962C8B-B14F-4D97-AF65-F5344CB8AC3E}">
        <p14:creationId xmlns:p14="http://schemas.microsoft.com/office/powerpoint/2010/main" val="7536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356"/>
            <a:ext cx="12192000" cy="58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917"/>
            <a:ext cx="12192000" cy="4992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53743" y="4757057"/>
            <a:ext cx="1251858" cy="1198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8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292</Words>
  <Application>Microsoft Office PowerPoint</Application>
  <PresentationFormat>寬螢幕</PresentationFormat>
  <Paragraphs>131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美食快遞</vt:lpstr>
      <vt:lpstr>Introduction</vt:lpstr>
      <vt:lpstr>Database</vt:lpstr>
      <vt:lpstr>Tools</vt:lpstr>
      <vt:lpstr>Website </vt:lpstr>
      <vt:lpstr>我要號召訂購!</vt:lpstr>
      <vt:lpstr>Without sign in</vt:lpstr>
      <vt:lpstr>Order page</vt:lpstr>
      <vt:lpstr>PowerPoint 簡報</vt:lpstr>
      <vt:lpstr>Sign in page</vt:lpstr>
      <vt:lpstr>Register page</vt:lpstr>
      <vt:lpstr>PowerPoint 簡報</vt:lpstr>
      <vt:lpstr>PowerPoint 簡報</vt:lpstr>
      <vt:lpstr>Let’s DEMO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美食快遞</dc:title>
  <dc:creator>林舜智</dc:creator>
  <cp:lastModifiedBy>林舜智</cp:lastModifiedBy>
  <cp:revision>48</cp:revision>
  <dcterms:created xsi:type="dcterms:W3CDTF">2016-06-15T12:34:01Z</dcterms:created>
  <dcterms:modified xsi:type="dcterms:W3CDTF">2016-06-16T03:44:09Z</dcterms:modified>
</cp:coreProperties>
</file>