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18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7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5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2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3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8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8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6070-D321-4DD0-9408-B63FB1BDF57C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7078-A93D-44E4-9A5A-B36354AE1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7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CarService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0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692896"/>
          </a:xfrm>
        </p:spPr>
        <p:txBody>
          <a:bodyPr/>
          <a:lstStyle/>
          <a:p>
            <a:r>
              <a:rPr lang="ru-RU" dirty="0" smtClean="0"/>
              <a:t>Идеей моего проекта было</a:t>
            </a:r>
            <a:r>
              <a:rPr lang="en-US" dirty="0" smtClean="0"/>
              <a:t>:</a:t>
            </a:r>
            <a:r>
              <a:rPr lang="ru-RU" dirty="0" smtClean="0"/>
              <a:t> создать сайт, который позволяет своевременно осуществлять техническое обслуживание своих автомобилей и вести историю всех работ своего автомобиля.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43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9" y="1600200"/>
            <a:ext cx="7874062" cy="4525963"/>
          </a:xfrm>
        </p:spPr>
      </p:pic>
    </p:spTree>
    <p:extLst>
      <p:ext uri="{BB962C8B-B14F-4D97-AF65-F5344CB8AC3E}">
        <p14:creationId xmlns:p14="http://schemas.microsoft.com/office/powerpoint/2010/main" val="255202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229600" cy="3902448"/>
          </a:xfrm>
        </p:spPr>
      </p:pic>
    </p:spTree>
    <p:extLst>
      <p:ext uri="{BB962C8B-B14F-4D97-AF65-F5344CB8AC3E}">
        <p14:creationId xmlns:p14="http://schemas.microsoft.com/office/powerpoint/2010/main" val="21347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412976"/>
          </a:xfrm>
        </p:spPr>
        <p:txBody>
          <a:bodyPr/>
          <a:lstStyle/>
          <a:p>
            <a:r>
              <a:rPr lang="ru-RU" dirty="0" smtClean="0"/>
              <a:t>Сделать интерфейс более понятным и красивым</a:t>
            </a:r>
          </a:p>
          <a:p>
            <a:r>
              <a:rPr lang="ru-RU" dirty="0" smtClean="0"/>
              <a:t>Добавить возможность получения номера запчасти при надобности замены</a:t>
            </a:r>
          </a:p>
          <a:p>
            <a:r>
              <a:rPr lang="ru-RU" dirty="0" smtClean="0"/>
              <a:t>Добавление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 написание на его основе мобильного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827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CarService</vt:lpstr>
      <vt:lpstr>Идея</vt:lpstr>
      <vt:lpstr>Структура БД</vt:lpstr>
      <vt:lpstr>Структура сайта</vt:lpstr>
      <vt:lpstr>Перспективы доработки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CarService</dc:title>
  <dc:creator>Михаил Гладышев</dc:creator>
  <cp:lastModifiedBy>Михаил Гладышев</cp:lastModifiedBy>
  <cp:revision>3</cp:revision>
  <dcterms:created xsi:type="dcterms:W3CDTF">2021-04-23T13:11:03Z</dcterms:created>
  <dcterms:modified xsi:type="dcterms:W3CDTF">2021-04-23T14:27:46Z</dcterms:modified>
</cp:coreProperties>
</file>