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5" r:id="rId5"/>
    <p:sldId id="264" r:id="rId6"/>
    <p:sldId id="258" r:id="rId7"/>
    <p:sldId id="257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1" autoAdjust="0"/>
    <p:restoredTop sz="94660"/>
  </p:normalViewPr>
  <p:slideViewPr>
    <p:cSldViewPr>
      <p:cViewPr varScale="1">
        <p:scale>
          <a:sx n="131" d="100"/>
          <a:sy n="131" d="100"/>
        </p:scale>
        <p:origin x="-8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5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1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7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4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7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5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9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2EFA-9331-41CC-81A2-D3C2A0E2AB88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7587-15CC-42FA-92A7-1F7679732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3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Торговый робот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Гладышев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7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6369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/>
              <a:t> </a:t>
            </a: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6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Идея</a:t>
            </a:r>
            <a:r>
              <a:rPr lang="en-US" sz="2400" dirty="0" smtClean="0"/>
              <a:t>: </a:t>
            </a:r>
            <a:r>
              <a:rPr lang="ru-RU" sz="2400" dirty="0"/>
              <a:t>Создать торгового робота для </a:t>
            </a:r>
            <a:r>
              <a:rPr lang="ru-RU" sz="2400" dirty="0" err="1"/>
              <a:t>трейдинга</a:t>
            </a:r>
            <a:r>
              <a:rPr lang="ru-RU" sz="2400" dirty="0"/>
              <a:t> на бирже. Робот должен полностью автономно совершать сделки и получать на </a:t>
            </a:r>
            <a:r>
              <a:rPr lang="ru-RU" sz="2400" dirty="0" smtClean="0"/>
              <a:t>этом </a:t>
            </a:r>
            <a:r>
              <a:rPr lang="ru-RU" sz="2400" dirty="0"/>
              <a:t>прибыль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smtClean="0"/>
              <a:t>На данном этапе создан для получения данных из брокера и записи в БД.</a:t>
            </a:r>
          </a:p>
          <a:p>
            <a:r>
              <a:rPr lang="ru-RU" sz="2400" dirty="0" smtClean="0"/>
              <a:t>В дальнейшем робот будет предназначен для полностью автономного ведения торгов по заданной тактике.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43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наследования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336704" cy="5968766"/>
          </a:xfrm>
        </p:spPr>
      </p:pic>
    </p:spTree>
    <p:extLst>
      <p:ext uri="{BB962C8B-B14F-4D97-AF65-F5344CB8AC3E}">
        <p14:creationId xmlns:p14="http://schemas.microsoft.com/office/powerpoint/2010/main" val="12223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4410269" cy="347425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28" y="3212976"/>
            <a:ext cx="4495702" cy="35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работы программы на данном этапе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229600" cy="3132161"/>
          </a:xfrm>
        </p:spPr>
      </p:pic>
    </p:spTree>
    <p:extLst>
      <p:ext uri="{BB962C8B-B14F-4D97-AF65-F5344CB8AC3E}">
        <p14:creationId xmlns:p14="http://schemas.microsoft.com/office/powerpoint/2010/main" val="1169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Диаграмма работы робота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7" t="52032"/>
          <a:stretch/>
        </p:blipFill>
        <p:spPr>
          <a:xfrm>
            <a:off x="683568" y="1196752"/>
            <a:ext cx="7776864" cy="4859058"/>
          </a:xfrm>
        </p:spPr>
      </p:pic>
    </p:spTree>
    <p:extLst>
      <p:ext uri="{BB962C8B-B14F-4D97-AF65-F5344CB8AC3E}">
        <p14:creationId xmlns:p14="http://schemas.microsoft.com/office/powerpoint/2010/main" val="2456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Диаграмма работы симулятора</a:t>
            </a:r>
            <a:endParaRPr lang="ru-RU" sz="40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17" b="51817"/>
          <a:stretch/>
        </p:blipFill>
        <p:spPr>
          <a:xfrm>
            <a:off x="755576" y="1340768"/>
            <a:ext cx="7606281" cy="4896544"/>
          </a:xfrm>
        </p:spPr>
      </p:pic>
    </p:spTree>
    <p:extLst>
      <p:ext uri="{BB962C8B-B14F-4D97-AF65-F5344CB8AC3E}">
        <p14:creationId xmlns:p14="http://schemas.microsoft.com/office/powerpoint/2010/main" val="21626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Ключевые особенности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Класс робот может использоваться как для реальных торгов, так и для симуляции с данными из БД</a:t>
            </a:r>
          </a:p>
          <a:p>
            <a:r>
              <a:rPr lang="ru-RU" sz="2400" dirty="0" smtClean="0"/>
              <a:t>Весь код построен на интерфейсах</a:t>
            </a:r>
          </a:p>
          <a:p>
            <a:r>
              <a:rPr lang="ru-RU" sz="2400" dirty="0" smtClean="0"/>
              <a:t>Уделено большое внимание обработке исключений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78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Выводы и планы на будущее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43058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Структура классов, примененная в проекте, </a:t>
            </a:r>
            <a:r>
              <a:rPr lang="ru-RU" sz="2400" dirty="0" smtClean="0"/>
              <a:t>позволяет </a:t>
            </a:r>
            <a:r>
              <a:rPr lang="ru-RU" sz="2400" dirty="0" smtClean="0"/>
              <a:t>его расширять для различных целей: автономный робот, симуляция, сбор данных, аналитика, робот-помощник при ручной торговле</a:t>
            </a:r>
          </a:p>
          <a:p>
            <a:r>
              <a:rPr lang="ru-RU" sz="2400" dirty="0" smtClean="0"/>
              <a:t>В ближайших планах разработать симулятор для проверки работоспособности алгоритмов робота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7241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146</Words>
  <Application>Microsoft Office PowerPoint</Application>
  <PresentationFormat>Экран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Торговый робот</vt:lpstr>
      <vt:lpstr>Введение</vt:lpstr>
      <vt:lpstr>Диаграмма наследования</vt:lpstr>
      <vt:lpstr>Презентация PowerPoint</vt:lpstr>
      <vt:lpstr>Диаграмма работы программы на данном этапе</vt:lpstr>
      <vt:lpstr>Диаграмма работы робота</vt:lpstr>
      <vt:lpstr>Диаграмма работы симулятора</vt:lpstr>
      <vt:lpstr>Ключевые особенности</vt:lpstr>
      <vt:lpstr>Выводы и планы на будущее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Гладышев</dc:creator>
  <cp:lastModifiedBy>Михаил Гладышев</cp:lastModifiedBy>
  <cp:revision>18</cp:revision>
  <dcterms:created xsi:type="dcterms:W3CDTF">2020-11-13T13:26:58Z</dcterms:created>
  <dcterms:modified xsi:type="dcterms:W3CDTF">2020-11-14T15:52:04Z</dcterms:modified>
</cp:coreProperties>
</file>