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10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3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6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2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5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0A80-3EF9-40E0-99C8-921E92981C91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0129-2971-41DE-97D6-FFE5EF1A2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30 </a:t>
            </a:r>
            <a:r>
              <a:rPr lang="en-US" dirty="0" smtClean="0"/>
              <a:t>seconds to escape</a:t>
            </a:r>
            <a:br>
              <a:rPr lang="en-US" dirty="0" smtClean="0"/>
            </a:br>
            <a:r>
              <a:rPr lang="ru-RU" dirty="0" smtClean="0"/>
              <a:t>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Создал Гладышев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создать 2</a:t>
            </a:r>
            <a:r>
              <a:rPr lang="en-US" dirty="0" smtClean="0"/>
              <a:t>D</a:t>
            </a:r>
            <a:r>
              <a:rPr lang="ru-RU" dirty="0" smtClean="0"/>
              <a:t> игру с управлением с клавиатуры при помощи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Моя игра называется 30</a:t>
            </a:r>
            <a:r>
              <a:rPr lang="en-US" dirty="0" smtClean="0"/>
              <a:t> seconds to escape</a:t>
            </a:r>
            <a:r>
              <a:rPr lang="ru-RU" dirty="0" smtClean="0"/>
              <a:t>. Ее смысл заключается в том, чтобы пройти все 4 уровня за 30 секунд. На каждый уровень у игрока есть 3 жизни, если он израсходует их все, то исходом является проигрыш.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726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488049" cy="4813995"/>
          </a:xfrm>
        </p:spPr>
      </p:pic>
    </p:spTree>
    <p:extLst>
      <p:ext uri="{BB962C8B-B14F-4D97-AF65-F5344CB8AC3E}">
        <p14:creationId xmlns:p14="http://schemas.microsoft.com/office/powerpoint/2010/main" val="4460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908919"/>
          </a:xfrm>
        </p:spPr>
        <p:txBody>
          <a:bodyPr/>
          <a:lstStyle/>
          <a:p>
            <a:r>
              <a:rPr lang="ru-RU" dirty="0" smtClean="0"/>
              <a:t>Добавление пушек</a:t>
            </a:r>
          </a:p>
          <a:p>
            <a:r>
              <a:rPr lang="ru-RU" dirty="0" smtClean="0"/>
              <a:t>Увеличение количества уровней и, соответственно, времени для их прохождения</a:t>
            </a:r>
          </a:p>
          <a:p>
            <a:r>
              <a:rPr lang="ru-RU" dirty="0" smtClean="0"/>
              <a:t>Добавление нескольких кнопок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14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6600" dirty="0" smtClean="0"/>
              <a:t>Спасибо за внимание.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28604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89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30 seconds to escape на pygame</vt:lpstr>
      <vt:lpstr>Введение</vt:lpstr>
      <vt:lpstr>Структура</vt:lpstr>
      <vt:lpstr>Перспективы доработки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30 seconds to escape на pygame</dc:title>
  <dc:creator>Михаил Гладышев</dc:creator>
  <cp:lastModifiedBy>Михаил Гладышев</cp:lastModifiedBy>
  <cp:revision>5</cp:revision>
  <dcterms:created xsi:type="dcterms:W3CDTF">2021-01-22T18:05:50Z</dcterms:created>
  <dcterms:modified xsi:type="dcterms:W3CDTF">2021-01-23T12:46:27Z</dcterms:modified>
</cp:coreProperties>
</file>