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84" r:id="rId2"/>
    <p:sldId id="526" r:id="rId3"/>
    <p:sldId id="544" r:id="rId4"/>
    <p:sldId id="527" r:id="rId5"/>
    <p:sldId id="553" r:id="rId6"/>
    <p:sldId id="555" r:id="rId7"/>
    <p:sldId id="528" r:id="rId8"/>
    <p:sldId id="545" r:id="rId9"/>
    <p:sldId id="546" r:id="rId10"/>
    <p:sldId id="547" r:id="rId11"/>
    <p:sldId id="548" r:id="rId12"/>
    <p:sldId id="549" r:id="rId13"/>
    <p:sldId id="532" r:id="rId14"/>
    <p:sldId id="550" r:id="rId15"/>
    <p:sldId id="537" r:id="rId16"/>
    <p:sldId id="536" r:id="rId17"/>
    <p:sldId id="538" r:id="rId18"/>
    <p:sldId id="554" r:id="rId19"/>
    <p:sldId id="539" r:id="rId20"/>
    <p:sldId id="540" r:id="rId21"/>
    <p:sldId id="551" r:id="rId22"/>
    <p:sldId id="541" r:id="rId23"/>
    <p:sldId id="552" r:id="rId24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31">
          <p15:clr>
            <a:srgbClr val="A4A3A4"/>
          </p15:clr>
        </p15:guide>
        <p15:guide id="2" orient="horz" pos="3881">
          <p15:clr>
            <a:srgbClr val="A4A3A4"/>
          </p15:clr>
        </p15:guide>
        <p15:guide id="3" orient="horz" pos="1069">
          <p15:clr>
            <a:srgbClr val="A4A3A4"/>
          </p15:clr>
        </p15:guide>
        <p15:guide id="4" pos="5103">
          <p15:clr>
            <a:srgbClr val="A4A3A4"/>
          </p15:clr>
        </p15:guide>
        <p15:guide id="5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 userDrawn="1">
          <p15:clr>
            <a:srgbClr val="A4A3A4"/>
          </p15:clr>
        </p15:guide>
        <p15:guide id="2" pos="2303" userDrawn="1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16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Inostroza" initials="JI" lastIdx="14" clrIdx="0"/>
  <p:cmAuthor id="1" name="Direccion" initials="D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C46"/>
    <a:srgbClr val="FFFFFF"/>
    <a:srgbClr val="717073"/>
    <a:srgbClr val="F892B2"/>
    <a:srgbClr val="FF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15" autoAdjust="0"/>
    <p:restoredTop sz="74199" autoAdjust="0"/>
  </p:normalViewPr>
  <p:slideViewPr>
    <p:cSldViewPr snapToObjects="1">
      <p:cViewPr varScale="1">
        <p:scale>
          <a:sx n="74" d="100"/>
          <a:sy n="74" d="100"/>
        </p:scale>
        <p:origin x="-1560" y="-90"/>
      </p:cViewPr>
      <p:guideLst>
        <p:guide orient="horz" pos="1431"/>
        <p:guide orient="horz" pos="3881"/>
        <p:guide orient="horz" pos="1069"/>
        <p:guide pos="5103"/>
        <p:guide pos="7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-3750" y="-96"/>
      </p:cViewPr>
      <p:guideLst>
        <p:guide orient="horz" pos="3024"/>
        <p:guide orient="horz" pos="2928"/>
        <p:guide pos="2303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211562180473399E-2"/>
          <c:y val="6.5551309556245996E-2"/>
          <c:w val="0.93608446550584501"/>
          <c:h val="0.74137918466667396"/>
        </c:manualLayout>
      </c:layout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Instituciones 100% incentivo institucional</c:v>
                </c:pt>
              </c:strCache>
            </c:strRef>
          </c:tx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/>
                </a:pPr>
                <a:endParaRPr lang="es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Hoja1!$A$2:$A$18</c:f>
              <c:numCache>
                <c:formatCode>General</c:formatCode>
                <c:ptCount val="17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  <c:pt idx="15">
                  <c:v>2013</c:v>
                </c:pt>
                <c:pt idx="16">
                  <c:v>2014</c:v>
                </c:pt>
              </c:numCache>
            </c:numRef>
          </c:cat>
          <c:val>
            <c:numRef>
              <c:f>Hoja1!$B$2:$B$18</c:f>
              <c:numCache>
                <c:formatCode>0%</c:formatCode>
                <c:ptCount val="17"/>
                <c:pt idx="0">
                  <c:v>0.83035714285714302</c:v>
                </c:pt>
                <c:pt idx="1">
                  <c:v>0.93678160919540299</c:v>
                </c:pt>
                <c:pt idx="2">
                  <c:v>0.92</c:v>
                </c:pt>
                <c:pt idx="3">
                  <c:v>0.66477272727272796</c:v>
                </c:pt>
                <c:pt idx="4">
                  <c:v>0.79428571428571504</c:v>
                </c:pt>
                <c:pt idx="5">
                  <c:v>0.750000000000005</c:v>
                </c:pt>
                <c:pt idx="6">
                  <c:v>0.74860335195530703</c:v>
                </c:pt>
                <c:pt idx="7">
                  <c:v>0.85393258426966301</c:v>
                </c:pt>
                <c:pt idx="8">
                  <c:v>0.77528089887640395</c:v>
                </c:pt>
                <c:pt idx="9">
                  <c:v>0.81460674157303403</c:v>
                </c:pt>
                <c:pt idx="10">
                  <c:v>0.87096774193548399</c:v>
                </c:pt>
                <c:pt idx="11">
                  <c:v>0.91935483870967805</c:v>
                </c:pt>
                <c:pt idx="12">
                  <c:v>0.92553191489361697</c:v>
                </c:pt>
                <c:pt idx="13">
                  <c:v>0.94791666666666596</c:v>
                </c:pt>
                <c:pt idx="14">
                  <c:v>0.89230769230769502</c:v>
                </c:pt>
                <c:pt idx="15">
                  <c:v>0.97422680412371199</c:v>
                </c:pt>
                <c:pt idx="16">
                  <c:v>0.994871794871795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Instituciones 50% incentivo institucional</c:v>
                </c:pt>
              </c:strCache>
            </c:strRef>
          </c:tx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/>
                </a:pPr>
                <a:endParaRPr lang="es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Hoja1!$A$2:$A$18</c:f>
              <c:numCache>
                <c:formatCode>General</c:formatCode>
                <c:ptCount val="17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  <c:pt idx="15">
                  <c:v>2013</c:v>
                </c:pt>
                <c:pt idx="16">
                  <c:v>2014</c:v>
                </c:pt>
              </c:numCache>
            </c:numRef>
          </c:cat>
          <c:val>
            <c:numRef>
              <c:f>Hoja1!$C$2:$C$18</c:f>
              <c:numCache>
                <c:formatCode>General</c:formatCode>
                <c:ptCount val="17"/>
                <c:pt idx="6" formatCode="0%">
                  <c:v>0.19553072625698301</c:v>
                </c:pt>
                <c:pt idx="7" formatCode="0%">
                  <c:v>0.123595505617978</c:v>
                </c:pt>
                <c:pt idx="8" formatCode="0%">
                  <c:v>0.17977528089887801</c:v>
                </c:pt>
                <c:pt idx="9" formatCode="0%">
                  <c:v>0.151685393258428</c:v>
                </c:pt>
                <c:pt idx="10" formatCode="0%">
                  <c:v>0.118279569892473</c:v>
                </c:pt>
                <c:pt idx="11" formatCode="0%">
                  <c:v>7.5268817204301106E-2</c:v>
                </c:pt>
                <c:pt idx="12" formatCode="0%">
                  <c:v>5.8510638297872397E-2</c:v>
                </c:pt>
                <c:pt idx="13" formatCode="0%">
                  <c:v>4.6875E-2</c:v>
                </c:pt>
                <c:pt idx="14" formatCode="0%">
                  <c:v>7.1794871794871803E-2</c:v>
                </c:pt>
                <c:pt idx="15" formatCode="0%">
                  <c:v>2.5773195876288801E-2</c:v>
                </c:pt>
                <c:pt idx="16" formatCode="0%">
                  <c:v>5.1282051282051299E-3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Instituciones 0% incentivo institucional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none"/>
          </c:marker>
          <c:dLbls>
            <c:dLbl>
              <c:idx val="6"/>
              <c:layout>
                <c:manualLayout>
                  <c:x val="-3.7084137395249399E-2"/>
                  <c:y val="-1.250550839496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0295271135914702E-2"/>
                  <c:y val="-1.250550839496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0295271135914702E-2"/>
                  <c:y val="-1.250550839496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3.0295271135914702E-2"/>
                  <c:y val="-1.250550839496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3.4821360160937197E-2"/>
                  <c:y val="-8.167113601038469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2.5769360296358099E-2"/>
                  <c:y val="-2.55206927767436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3.0295271135914702E-2"/>
                  <c:y val="-1.68439031888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3.0295271135914702E-2"/>
                  <c:y val="-1.250550839496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3.0295271135914702E-2"/>
                  <c:y val="-8.167113601038469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5"/>
              <c:layout>
                <c:manualLayout>
                  <c:x val="-3.0295271135914702E-2"/>
                  <c:y val="-8.167113601038469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-3.0295271135914702E-2"/>
                  <c:y val="-8.167113601038469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/>
                </a:pPr>
                <a:endParaRPr lang="es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Hoja1!$A$2:$A$18</c:f>
              <c:numCache>
                <c:formatCode>General</c:formatCode>
                <c:ptCount val="17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  <c:pt idx="15">
                  <c:v>2013</c:v>
                </c:pt>
                <c:pt idx="16">
                  <c:v>2014</c:v>
                </c:pt>
              </c:numCache>
            </c:numRef>
          </c:cat>
          <c:val>
            <c:numRef>
              <c:f>Hoja1!$D$2:$D$18</c:f>
              <c:numCache>
                <c:formatCode>General</c:formatCode>
                <c:ptCount val="17"/>
                <c:pt idx="6" formatCode="0%">
                  <c:v>5.5865921787709501E-2</c:v>
                </c:pt>
                <c:pt idx="7" formatCode="0%">
                  <c:v>2.2471910112360199E-2</c:v>
                </c:pt>
                <c:pt idx="8" formatCode="0%">
                  <c:v>4.49438202247191E-2</c:v>
                </c:pt>
                <c:pt idx="9" formatCode="0%">
                  <c:v>3.3707865168539498E-2</c:v>
                </c:pt>
                <c:pt idx="10" formatCode="0%">
                  <c:v>1.0752688172042999E-2</c:v>
                </c:pt>
                <c:pt idx="11" formatCode="0%">
                  <c:v>5.3763440860215804E-3</c:v>
                </c:pt>
                <c:pt idx="12" formatCode="0%">
                  <c:v>1.5957446808510599E-2</c:v>
                </c:pt>
                <c:pt idx="13" formatCode="0%">
                  <c:v>5.2083333333334302E-3</c:v>
                </c:pt>
                <c:pt idx="14" formatCode="0%">
                  <c:v>3.5897435897435902E-2</c:v>
                </c:pt>
                <c:pt idx="15" formatCode="0%">
                  <c:v>0</c:v>
                </c:pt>
                <c:pt idx="16" formatCode="0%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6325760"/>
        <c:axId val="46327680"/>
      </c:lineChart>
      <c:catAx>
        <c:axId val="46325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s-ES" sz="1800" dirty="0"/>
                  <a:t>Año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/>
            </a:pPr>
            <a:endParaRPr lang="es-ES"/>
          </a:p>
        </c:txPr>
        <c:crossAx val="46327680"/>
        <c:crosses val="autoZero"/>
        <c:auto val="1"/>
        <c:lblAlgn val="ctr"/>
        <c:lblOffset val="100"/>
        <c:noMultiLvlLbl val="0"/>
      </c:catAx>
      <c:valAx>
        <c:axId val="46327680"/>
        <c:scaling>
          <c:orientation val="minMax"/>
          <c:max val="1"/>
          <c:min val="0"/>
        </c:scaling>
        <c:delete val="1"/>
        <c:axPos val="l"/>
        <c:title>
          <c:tx>
            <c:rich>
              <a:bodyPr/>
              <a:lstStyle/>
              <a:p>
                <a:pPr>
                  <a:defRPr sz="1400"/>
                </a:pPr>
                <a:r>
                  <a:rPr lang="es-ES" sz="1400" dirty="0"/>
                  <a:t>% de Servicios que comprometen PMG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one"/>
        <c:crossAx val="46325760"/>
        <c:crosses val="autoZero"/>
        <c:crossBetween val="between"/>
      </c:valAx>
      <c:spPr>
        <a:noFill/>
        <a:ln w="25390">
          <a:noFill/>
        </a:ln>
      </c:spPr>
    </c:plotArea>
    <c:legend>
      <c:legendPos val="t"/>
      <c:layout>
        <c:manualLayout>
          <c:xMode val="edge"/>
          <c:yMode val="edge"/>
          <c:x val="0.58885003381451695"/>
          <c:y val="0.89034913760759804"/>
          <c:w val="0.39175408859116401"/>
          <c:h val="0.10756911466763899"/>
        </c:manualLayout>
      </c:layout>
      <c:overlay val="0"/>
      <c:txPr>
        <a:bodyPr/>
        <a:lstStyle/>
        <a:p>
          <a:pPr>
            <a:defRPr sz="1200"/>
          </a:pPr>
          <a:endParaRPr lang="es-ES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800">
          <a:latin typeface="+mj-lt"/>
        </a:defRPr>
      </a:pPr>
      <a:endParaRPr lang="es-E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5974FC-5DAA-4368-924F-DEBFD9832A00}" type="doc">
      <dgm:prSet loTypeId="urn:microsoft.com/office/officeart/2005/8/layout/radial3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L"/>
        </a:p>
      </dgm:t>
    </dgm:pt>
    <dgm:pt modelId="{3C1AF626-C712-4A2E-A0D7-5F60F231722E}">
      <dgm:prSet phldrT="[Texto]" custT="1"/>
      <dgm:spPr>
        <a:solidFill>
          <a:srgbClr val="C60C46"/>
        </a:solidFill>
        <a:ln>
          <a:noFill/>
        </a:ln>
      </dgm:spPr>
      <dgm:t>
        <a:bodyPr/>
        <a:lstStyle/>
        <a:p>
          <a:r>
            <a:rPr lang="es-CL" sz="20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Secretaría Técnica (DIPRES)</a:t>
          </a:r>
          <a:endParaRPr lang="es-CL" sz="2000" dirty="0">
            <a:solidFill>
              <a:schemeClr val="bg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34345C81-8B56-4E9A-9B66-3751D5A5CBBC}" type="parTrans" cxnId="{9F4AA98B-34C7-4406-9156-F0F146FC0B65}">
      <dgm:prSet/>
      <dgm:spPr/>
      <dgm:t>
        <a:bodyPr/>
        <a:lstStyle/>
        <a:p>
          <a:endParaRPr lang="es-CL" sz="16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D9585FFA-F0D3-4957-B0DE-C968ABB599BA}" type="sibTrans" cxnId="{9F4AA98B-34C7-4406-9156-F0F146FC0B65}">
      <dgm:prSet/>
      <dgm:spPr/>
      <dgm:t>
        <a:bodyPr/>
        <a:lstStyle/>
        <a:p>
          <a:endParaRPr lang="es-CL" sz="16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EA6FD8E2-D303-4A35-8213-3497E36E5012}">
      <dgm:prSet phldrT="[Texto]" custT="1"/>
      <dgm:spPr>
        <a:ln>
          <a:solidFill>
            <a:srgbClr val="C60C46"/>
          </a:solidFill>
        </a:ln>
      </dgm:spPr>
      <dgm:t>
        <a:bodyPr/>
        <a:lstStyle/>
        <a:p>
          <a:r>
            <a:rPr lang="es-CL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Comités</a:t>
          </a:r>
          <a:endParaRPr lang="es-CL" sz="1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DBCC39F1-5698-464F-9B9A-1B33753F02BC}" type="parTrans" cxnId="{1F26F508-73A2-4D37-8F23-AE43F8F81836}">
      <dgm:prSet/>
      <dgm:spPr/>
      <dgm:t>
        <a:bodyPr/>
        <a:lstStyle/>
        <a:p>
          <a:endParaRPr lang="es-CL" sz="16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DC67B236-AD11-439E-9F16-2FBBFCD344A6}" type="sibTrans" cxnId="{1F26F508-73A2-4D37-8F23-AE43F8F81836}">
      <dgm:prSet/>
      <dgm:spPr/>
      <dgm:t>
        <a:bodyPr/>
        <a:lstStyle/>
        <a:p>
          <a:endParaRPr lang="es-CL" sz="16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33E9FB10-2F1B-4A56-A004-9B69F8D7EA37}">
      <dgm:prSet phldrT="[Texto]" custT="1"/>
      <dgm:spPr>
        <a:ln>
          <a:solidFill>
            <a:srgbClr val="C60C46"/>
          </a:solidFill>
        </a:ln>
      </dgm:spPr>
      <dgm:t>
        <a:bodyPr/>
        <a:lstStyle/>
        <a:p>
          <a:pPr algn="r"/>
          <a:r>
            <a:rPr lang="es-CL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Evaluador Externo</a:t>
          </a:r>
          <a:endParaRPr lang="es-CL" sz="1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62C4B9EE-6A29-4697-8C5D-361AC1597473}" type="parTrans" cxnId="{5B2790B7-C2E1-4125-B4E9-D69DAC78623E}">
      <dgm:prSet/>
      <dgm:spPr/>
      <dgm:t>
        <a:bodyPr/>
        <a:lstStyle/>
        <a:p>
          <a:endParaRPr lang="es-CL" sz="16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61149FB1-2DEE-48F6-A554-5044CCBF58F4}" type="sibTrans" cxnId="{5B2790B7-C2E1-4125-B4E9-D69DAC78623E}">
      <dgm:prSet/>
      <dgm:spPr/>
      <dgm:t>
        <a:bodyPr/>
        <a:lstStyle/>
        <a:p>
          <a:endParaRPr lang="es-CL" sz="16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6E7442F-A140-4AF5-940D-130FFBE61763}">
      <dgm:prSet phldrT="[Texto]" custT="1"/>
      <dgm:spPr>
        <a:ln>
          <a:solidFill>
            <a:srgbClr val="C60C46"/>
          </a:solidFill>
        </a:ln>
      </dgm:spPr>
      <dgm:t>
        <a:bodyPr/>
        <a:lstStyle/>
        <a:p>
          <a:r>
            <a:rPr lang="es-CL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Servicios</a:t>
          </a:r>
          <a:endParaRPr lang="es-CL" sz="1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3C004C33-A221-4596-8BE5-2E114AE6E2B2}" type="parTrans" cxnId="{E2446D42-82D8-412B-9609-F80573584D58}">
      <dgm:prSet/>
      <dgm:spPr/>
      <dgm:t>
        <a:bodyPr/>
        <a:lstStyle/>
        <a:p>
          <a:endParaRPr lang="es-CL" sz="16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88447F7D-7F78-432D-B5AB-F5C4ADDD6683}" type="sibTrans" cxnId="{E2446D42-82D8-412B-9609-F80573584D58}">
      <dgm:prSet/>
      <dgm:spPr/>
      <dgm:t>
        <a:bodyPr/>
        <a:lstStyle/>
        <a:p>
          <a:endParaRPr lang="es-CL" sz="16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B05612A9-A01A-4EF9-94CE-66C7F5FA9580}">
      <dgm:prSet phldrT="[Texto]" custT="1"/>
      <dgm:spPr>
        <a:ln>
          <a:solidFill>
            <a:srgbClr val="C60C46"/>
          </a:solidFill>
        </a:ln>
      </dgm:spPr>
      <dgm:t>
        <a:bodyPr/>
        <a:lstStyle/>
        <a:p>
          <a:pPr algn="l"/>
          <a:r>
            <a:rPr lang="es-CL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Red de Expertos</a:t>
          </a:r>
          <a:endParaRPr lang="es-CL" sz="1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91818528-2C14-44A8-8A33-E7DB249E6926}" type="parTrans" cxnId="{66666A62-BB41-4B1B-A385-8A0AD16B2F79}">
      <dgm:prSet/>
      <dgm:spPr/>
      <dgm:t>
        <a:bodyPr/>
        <a:lstStyle/>
        <a:p>
          <a:endParaRPr lang="es-CL" sz="16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6F7CA2FC-C34D-4AE5-90A8-3CEB416AE525}" type="sibTrans" cxnId="{66666A62-BB41-4B1B-A385-8A0AD16B2F79}">
      <dgm:prSet/>
      <dgm:spPr/>
      <dgm:t>
        <a:bodyPr/>
        <a:lstStyle/>
        <a:p>
          <a:endParaRPr lang="es-CL" sz="16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34D376A2-3AE7-4B4C-904D-D6B14616F9A2}" type="pres">
      <dgm:prSet presAssocID="{D05974FC-5DAA-4368-924F-DEBFD9832A0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D17CF290-63AF-4DE8-BA02-50029C99DF37}" type="pres">
      <dgm:prSet presAssocID="{D05974FC-5DAA-4368-924F-DEBFD9832A00}" presName="radial" presStyleCnt="0">
        <dgm:presLayoutVars>
          <dgm:animLvl val="ctr"/>
        </dgm:presLayoutVars>
      </dgm:prSet>
      <dgm:spPr/>
      <dgm:t>
        <a:bodyPr/>
        <a:lstStyle/>
        <a:p>
          <a:endParaRPr lang="es-CL"/>
        </a:p>
      </dgm:t>
    </dgm:pt>
    <dgm:pt modelId="{6CF3DA50-4227-4389-BA7F-73F58E5FAB9F}" type="pres">
      <dgm:prSet presAssocID="{3C1AF626-C712-4A2E-A0D7-5F60F231722E}" presName="centerShape" presStyleLbl="vennNode1" presStyleIdx="0" presStyleCnt="5"/>
      <dgm:spPr/>
      <dgm:t>
        <a:bodyPr/>
        <a:lstStyle/>
        <a:p>
          <a:endParaRPr lang="es-CL"/>
        </a:p>
      </dgm:t>
    </dgm:pt>
    <dgm:pt modelId="{5633F9BF-3DA2-4EA4-8634-7A29305C70E2}" type="pres">
      <dgm:prSet presAssocID="{EA6FD8E2-D303-4A35-8213-3497E36E5012}" presName="node" presStyleLbl="vennNode1" presStyleIdx="1" presStyleCnt="5" custScaleX="110272" custScaleY="11317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2F524E7-6110-4153-94EE-64FAF96679E0}" type="pres">
      <dgm:prSet presAssocID="{33E9FB10-2F1B-4A56-A004-9B69F8D7EA37}" presName="node" presStyleLbl="vennNode1" presStyleIdx="2" presStyleCnt="5" custScaleX="125536" custScaleY="12301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81292CD-A64C-4DB3-B16B-E12757FDFBC2}" type="pres">
      <dgm:prSet presAssocID="{26E7442F-A140-4AF5-940D-130FFBE61763}" presName="node" presStyleLbl="vennNode1" presStyleIdx="3" presStyleCnt="5" custScaleX="123403" custScaleY="11549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E9B6E44-A0D8-4668-9120-E51968F6A007}" type="pres">
      <dgm:prSet presAssocID="{B05612A9-A01A-4EF9-94CE-66C7F5FA9580}" presName="node" presStyleLbl="vennNode1" presStyleIdx="4" presStyleCnt="5" custScaleX="116279" custScaleY="11104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F9923DF7-7B07-40C5-8DC0-AF733478EAE6}" type="presOf" srcId="{EA6FD8E2-D303-4A35-8213-3497E36E5012}" destId="{5633F9BF-3DA2-4EA4-8634-7A29305C70E2}" srcOrd="0" destOrd="0" presId="urn:microsoft.com/office/officeart/2005/8/layout/radial3"/>
    <dgm:cxn modelId="{5B2790B7-C2E1-4125-B4E9-D69DAC78623E}" srcId="{3C1AF626-C712-4A2E-A0D7-5F60F231722E}" destId="{33E9FB10-2F1B-4A56-A004-9B69F8D7EA37}" srcOrd="1" destOrd="0" parTransId="{62C4B9EE-6A29-4697-8C5D-361AC1597473}" sibTransId="{61149FB1-2DEE-48F6-A554-5044CCBF58F4}"/>
    <dgm:cxn modelId="{6F05CB02-AD85-4EEE-949D-55DFC3C8707A}" type="presOf" srcId="{33E9FB10-2F1B-4A56-A004-9B69F8D7EA37}" destId="{22F524E7-6110-4153-94EE-64FAF96679E0}" srcOrd="0" destOrd="0" presId="urn:microsoft.com/office/officeart/2005/8/layout/radial3"/>
    <dgm:cxn modelId="{9B18E8FB-8578-49F5-8E6D-8DAB102816FC}" type="presOf" srcId="{D05974FC-5DAA-4368-924F-DEBFD9832A00}" destId="{34D376A2-3AE7-4B4C-904D-D6B14616F9A2}" srcOrd="0" destOrd="0" presId="urn:microsoft.com/office/officeart/2005/8/layout/radial3"/>
    <dgm:cxn modelId="{DCAF0006-365D-491C-B6F7-0D748723CFEC}" type="presOf" srcId="{26E7442F-A140-4AF5-940D-130FFBE61763}" destId="{F81292CD-A64C-4DB3-B16B-E12757FDFBC2}" srcOrd="0" destOrd="0" presId="urn:microsoft.com/office/officeart/2005/8/layout/radial3"/>
    <dgm:cxn modelId="{88ABA7F3-F735-4058-86D5-54E00071FCAD}" type="presOf" srcId="{B05612A9-A01A-4EF9-94CE-66C7F5FA9580}" destId="{CE9B6E44-A0D8-4668-9120-E51968F6A007}" srcOrd="0" destOrd="0" presId="urn:microsoft.com/office/officeart/2005/8/layout/radial3"/>
    <dgm:cxn modelId="{1F26F508-73A2-4D37-8F23-AE43F8F81836}" srcId="{3C1AF626-C712-4A2E-A0D7-5F60F231722E}" destId="{EA6FD8E2-D303-4A35-8213-3497E36E5012}" srcOrd="0" destOrd="0" parTransId="{DBCC39F1-5698-464F-9B9A-1B33753F02BC}" sibTransId="{DC67B236-AD11-439E-9F16-2FBBFCD344A6}"/>
    <dgm:cxn modelId="{9F4AA98B-34C7-4406-9156-F0F146FC0B65}" srcId="{D05974FC-5DAA-4368-924F-DEBFD9832A00}" destId="{3C1AF626-C712-4A2E-A0D7-5F60F231722E}" srcOrd="0" destOrd="0" parTransId="{34345C81-8B56-4E9A-9B66-3751D5A5CBBC}" sibTransId="{D9585FFA-F0D3-4957-B0DE-C968ABB599BA}"/>
    <dgm:cxn modelId="{E2446D42-82D8-412B-9609-F80573584D58}" srcId="{3C1AF626-C712-4A2E-A0D7-5F60F231722E}" destId="{26E7442F-A140-4AF5-940D-130FFBE61763}" srcOrd="2" destOrd="0" parTransId="{3C004C33-A221-4596-8BE5-2E114AE6E2B2}" sibTransId="{88447F7D-7F78-432D-B5AB-F5C4ADDD6683}"/>
    <dgm:cxn modelId="{A4C3384C-7D47-4C59-BD6F-F9EF200C03AB}" type="presOf" srcId="{3C1AF626-C712-4A2E-A0D7-5F60F231722E}" destId="{6CF3DA50-4227-4389-BA7F-73F58E5FAB9F}" srcOrd="0" destOrd="0" presId="urn:microsoft.com/office/officeart/2005/8/layout/radial3"/>
    <dgm:cxn modelId="{66666A62-BB41-4B1B-A385-8A0AD16B2F79}" srcId="{3C1AF626-C712-4A2E-A0D7-5F60F231722E}" destId="{B05612A9-A01A-4EF9-94CE-66C7F5FA9580}" srcOrd="3" destOrd="0" parTransId="{91818528-2C14-44A8-8A33-E7DB249E6926}" sibTransId="{6F7CA2FC-C34D-4AE5-90A8-3CEB416AE525}"/>
    <dgm:cxn modelId="{C4A03F44-560C-4C61-B141-15AF8C3E0953}" type="presParOf" srcId="{34D376A2-3AE7-4B4C-904D-D6B14616F9A2}" destId="{D17CF290-63AF-4DE8-BA02-50029C99DF37}" srcOrd="0" destOrd="0" presId="urn:microsoft.com/office/officeart/2005/8/layout/radial3"/>
    <dgm:cxn modelId="{FAE141BC-32CF-465F-8BD2-D73D997186F6}" type="presParOf" srcId="{D17CF290-63AF-4DE8-BA02-50029C99DF37}" destId="{6CF3DA50-4227-4389-BA7F-73F58E5FAB9F}" srcOrd="0" destOrd="0" presId="urn:microsoft.com/office/officeart/2005/8/layout/radial3"/>
    <dgm:cxn modelId="{A75F7AAF-EB61-482C-AE5F-0AB04EB8D875}" type="presParOf" srcId="{D17CF290-63AF-4DE8-BA02-50029C99DF37}" destId="{5633F9BF-3DA2-4EA4-8634-7A29305C70E2}" srcOrd="1" destOrd="0" presId="urn:microsoft.com/office/officeart/2005/8/layout/radial3"/>
    <dgm:cxn modelId="{504C8B81-89F6-43C3-8C27-A32987E5F395}" type="presParOf" srcId="{D17CF290-63AF-4DE8-BA02-50029C99DF37}" destId="{22F524E7-6110-4153-94EE-64FAF96679E0}" srcOrd="2" destOrd="0" presId="urn:microsoft.com/office/officeart/2005/8/layout/radial3"/>
    <dgm:cxn modelId="{6CF151F1-4457-4A7B-B843-8ABDDBFE3833}" type="presParOf" srcId="{D17CF290-63AF-4DE8-BA02-50029C99DF37}" destId="{F81292CD-A64C-4DB3-B16B-E12757FDFBC2}" srcOrd="3" destOrd="0" presId="urn:microsoft.com/office/officeart/2005/8/layout/radial3"/>
    <dgm:cxn modelId="{BD068166-D41C-48EF-95D2-2000E47EF424}" type="presParOf" srcId="{D17CF290-63AF-4DE8-BA02-50029C99DF37}" destId="{CE9B6E44-A0D8-4668-9120-E51968F6A007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3CCB5B-8F31-4603-A37C-E337ACBAD07C}" type="doc">
      <dgm:prSet loTypeId="urn:microsoft.com/office/officeart/2005/8/layout/chevron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L"/>
        </a:p>
      </dgm:t>
    </dgm:pt>
    <dgm:pt modelId="{9C62A7DA-8626-48FC-9F1F-3527ACCE35D6}">
      <dgm:prSet phldrT="[Texto]" phldr="1" custT="1"/>
      <dgm:spPr>
        <a:solidFill>
          <a:srgbClr val="C60C46"/>
        </a:solidFill>
        <a:ln>
          <a:solidFill>
            <a:srgbClr val="C60C46"/>
          </a:solidFill>
        </a:ln>
      </dgm:spPr>
      <dgm:t>
        <a:bodyPr/>
        <a:lstStyle/>
        <a:p>
          <a:endParaRPr lang="es-CL" sz="105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F2037ABD-0066-4D0F-9B74-5F44DBE25919}" type="parTrans" cxnId="{8ED30BA5-18C1-4F81-ADCB-79076D436948}">
      <dgm:prSet/>
      <dgm:spPr/>
      <dgm:t>
        <a:bodyPr/>
        <a:lstStyle/>
        <a:p>
          <a:endParaRPr lang="es-CL" sz="1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A020412E-3E23-43DD-99FC-89A5AA3EF2DF}" type="sibTrans" cxnId="{8ED30BA5-18C1-4F81-ADCB-79076D436948}">
      <dgm:prSet/>
      <dgm:spPr/>
      <dgm:t>
        <a:bodyPr/>
        <a:lstStyle/>
        <a:p>
          <a:endParaRPr lang="es-CL" sz="1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C5DDAA72-975D-451F-8390-E6DE3D1002DE}">
      <dgm:prSet phldrT="[Texto]" custT="1"/>
      <dgm:spPr>
        <a:solidFill>
          <a:schemeClr val="bg1">
            <a:alpha val="90000"/>
          </a:schemeClr>
        </a:solidFill>
        <a:ln>
          <a:solidFill>
            <a:srgbClr val="C60C46"/>
          </a:solidFill>
        </a:ln>
      </dgm:spPr>
      <dgm:t>
        <a:bodyPr/>
        <a:lstStyle/>
        <a:p>
          <a:r>
            <a:rPr lang="es-CL" sz="2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Convenio ADP</a:t>
          </a:r>
          <a:endParaRPr lang="es-CL" sz="2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BA3B1E78-06A7-4031-8F37-D98C8ED9E609}" type="parTrans" cxnId="{6F092B58-783E-4D07-B2B4-D44F232AEC7E}">
      <dgm:prSet/>
      <dgm:spPr/>
      <dgm:t>
        <a:bodyPr/>
        <a:lstStyle/>
        <a:p>
          <a:endParaRPr lang="es-CL" sz="1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BC4D8A60-334A-44B7-86F6-36EBEF096660}" type="sibTrans" cxnId="{6F092B58-783E-4D07-B2B4-D44F232AEC7E}">
      <dgm:prSet/>
      <dgm:spPr/>
      <dgm:t>
        <a:bodyPr/>
        <a:lstStyle/>
        <a:p>
          <a:endParaRPr lang="es-CL" sz="1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89B380CB-BD21-45E6-825C-EB8208E5A9D9}">
      <dgm:prSet phldrT="[Texto]" phldr="1" custT="1"/>
      <dgm:spPr>
        <a:solidFill>
          <a:srgbClr val="C60C46"/>
        </a:solidFill>
        <a:ln>
          <a:solidFill>
            <a:srgbClr val="C60C46"/>
          </a:solidFill>
        </a:ln>
      </dgm:spPr>
      <dgm:t>
        <a:bodyPr/>
        <a:lstStyle/>
        <a:p>
          <a:endParaRPr lang="es-CL" sz="105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7FD12E86-E2DB-41AA-8E39-53220EDDA708}" type="parTrans" cxnId="{1E3F4377-6D2C-4952-9F25-BF83EF419808}">
      <dgm:prSet/>
      <dgm:spPr/>
      <dgm:t>
        <a:bodyPr/>
        <a:lstStyle/>
        <a:p>
          <a:endParaRPr lang="es-CL" sz="1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4811F35-2AC2-4272-96F4-6D721B8790B4}" type="sibTrans" cxnId="{1E3F4377-6D2C-4952-9F25-BF83EF419808}">
      <dgm:prSet/>
      <dgm:spPr/>
      <dgm:t>
        <a:bodyPr/>
        <a:lstStyle/>
        <a:p>
          <a:endParaRPr lang="es-CL" sz="1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C3E78CB1-C4AD-4DC9-9C81-A36CA6072401}">
      <dgm:prSet phldrT="[Texto]" custT="1"/>
      <dgm:spPr>
        <a:solidFill>
          <a:schemeClr val="bg1">
            <a:alpha val="90000"/>
          </a:schemeClr>
        </a:solidFill>
        <a:ln>
          <a:solidFill>
            <a:srgbClr val="C60C46"/>
          </a:solidFill>
        </a:ln>
      </dgm:spPr>
      <dgm:t>
        <a:bodyPr/>
        <a:lstStyle/>
        <a:p>
          <a:r>
            <a:rPr lang="es-CL" sz="2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Incentivo Institucional</a:t>
          </a:r>
          <a:endParaRPr lang="es-CL" sz="2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CB07A830-6832-4429-B136-4FE8E6BBC1A7}" type="parTrans" cxnId="{C381E3BD-3A42-492E-866B-418945CB791D}">
      <dgm:prSet/>
      <dgm:spPr/>
      <dgm:t>
        <a:bodyPr/>
        <a:lstStyle/>
        <a:p>
          <a:endParaRPr lang="es-CL" sz="1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64F10E44-1B40-4264-B606-BA4C6E7D6C1C}" type="sibTrans" cxnId="{C381E3BD-3A42-492E-866B-418945CB791D}">
      <dgm:prSet/>
      <dgm:spPr/>
      <dgm:t>
        <a:bodyPr/>
        <a:lstStyle/>
        <a:p>
          <a:endParaRPr lang="es-CL" sz="1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711AD30E-1770-465F-9408-82D9F8451174}">
      <dgm:prSet phldrT="[Texto]" phldr="1" custT="1"/>
      <dgm:spPr>
        <a:solidFill>
          <a:srgbClr val="C60C46"/>
        </a:solidFill>
        <a:ln>
          <a:solidFill>
            <a:srgbClr val="C60C46"/>
          </a:solidFill>
        </a:ln>
      </dgm:spPr>
      <dgm:t>
        <a:bodyPr/>
        <a:lstStyle/>
        <a:p>
          <a:endParaRPr lang="es-CL" sz="105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E791A2E3-EE1B-422A-B473-A9286371F954}" type="parTrans" cxnId="{36577ADF-CEFC-4FF2-95B0-7BB53CBFAE17}">
      <dgm:prSet/>
      <dgm:spPr/>
      <dgm:t>
        <a:bodyPr/>
        <a:lstStyle/>
        <a:p>
          <a:endParaRPr lang="es-CL" sz="1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B6CD096E-4752-4834-B2E8-03AC1AE3BD54}" type="sibTrans" cxnId="{36577ADF-CEFC-4FF2-95B0-7BB53CBFAE17}">
      <dgm:prSet/>
      <dgm:spPr/>
      <dgm:t>
        <a:bodyPr/>
        <a:lstStyle/>
        <a:p>
          <a:endParaRPr lang="es-CL" sz="1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630629A7-3DF2-43AB-BEB5-AD3B2AA70D69}">
      <dgm:prSet phldrT="[Texto]" custT="1"/>
      <dgm:spPr>
        <a:solidFill>
          <a:schemeClr val="bg1">
            <a:alpha val="90000"/>
          </a:schemeClr>
        </a:solidFill>
        <a:ln>
          <a:solidFill>
            <a:srgbClr val="C60C46"/>
          </a:solidFill>
        </a:ln>
      </dgm:spPr>
      <dgm:t>
        <a:bodyPr/>
        <a:lstStyle/>
        <a:p>
          <a:r>
            <a:rPr lang="es-CL" sz="2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Convenio Desempeño Colectivo</a:t>
          </a:r>
          <a:endParaRPr lang="es-CL" sz="2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C8BDFA9D-6A9D-47DE-B335-2A46CBBCA8EB}" type="parTrans" cxnId="{DC601EA4-77C4-445B-A481-6886A6611F5A}">
      <dgm:prSet/>
      <dgm:spPr/>
      <dgm:t>
        <a:bodyPr/>
        <a:lstStyle/>
        <a:p>
          <a:endParaRPr lang="es-CL" sz="1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19E6A603-1FB0-4164-A00C-A39541DF3855}" type="sibTrans" cxnId="{DC601EA4-77C4-445B-A481-6886A6611F5A}">
      <dgm:prSet/>
      <dgm:spPr/>
      <dgm:t>
        <a:bodyPr/>
        <a:lstStyle/>
        <a:p>
          <a:endParaRPr lang="es-CL" sz="1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FC731A16-2785-47DD-97AC-908BB53EA949}">
      <dgm:prSet phldrT="[Texto]" custT="1"/>
      <dgm:spPr>
        <a:solidFill>
          <a:schemeClr val="bg1">
            <a:alpha val="90000"/>
          </a:schemeClr>
        </a:solidFill>
        <a:ln>
          <a:solidFill>
            <a:srgbClr val="C60C46"/>
          </a:solidFill>
        </a:ln>
      </dgm:spPr>
      <dgm:t>
        <a:bodyPr/>
        <a:lstStyle/>
        <a:p>
          <a:r>
            <a:rPr lang="es-CL" sz="2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Otras metas ministeriales</a:t>
          </a:r>
          <a:endParaRPr lang="es-CL" sz="2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EF5274F5-2E35-48EF-B608-0419005928A2}" type="parTrans" cxnId="{2B6C3F91-3E3E-444B-84CB-2781022A3C48}">
      <dgm:prSet/>
      <dgm:spPr/>
      <dgm:t>
        <a:bodyPr/>
        <a:lstStyle/>
        <a:p>
          <a:endParaRPr lang="es-CL" sz="1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F634D726-3C07-424D-A7E1-B392266E39AF}" type="sibTrans" cxnId="{2B6C3F91-3E3E-444B-84CB-2781022A3C48}">
      <dgm:prSet/>
      <dgm:spPr/>
      <dgm:t>
        <a:bodyPr/>
        <a:lstStyle/>
        <a:p>
          <a:endParaRPr lang="es-CL" sz="1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B8F6736D-165F-4969-A243-913880A4021F}">
      <dgm:prSet phldrT="[Texto]" custT="1"/>
      <dgm:spPr>
        <a:solidFill>
          <a:srgbClr val="C60C46"/>
        </a:solidFill>
        <a:ln>
          <a:solidFill>
            <a:srgbClr val="C60C46"/>
          </a:solidFill>
        </a:ln>
      </dgm:spPr>
      <dgm:t>
        <a:bodyPr/>
        <a:lstStyle/>
        <a:p>
          <a:endParaRPr lang="es-CL" sz="12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345FE08E-A960-4236-ABB1-E6F7FD5C3CAB}" type="parTrans" cxnId="{9043BE1A-7B9C-478D-8308-FA2311956A3F}">
      <dgm:prSet/>
      <dgm:spPr/>
      <dgm:t>
        <a:bodyPr/>
        <a:lstStyle/>
        <a:p>
          <a:endParaRPr lang="es-CL" sz="1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792E32ED-ADA0-46E2-9AF9-AC73FE0E4EE2}" type="sibTrans" cxnId="{9043BE1A-7B9C-478D-8308-FA2311956A3F}">
      <dgm:prSet/>
      <dgm:spPr/>
      <dgm:t>
        <a:bodyPr/>
        <a:lstStyle/>
        <a:p>
          <a:endParaRPr lang="es-CL" sz="14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B0E1727-2802-48CF-8D43-479A64093621}" type="pres">
      <dgm:prSet presAssocID="{483CCB5B-8F31-4603-A37C-E337ACBAD07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2A6A4377-059E-4604-B18F-9715D62F9647}" type="pres">
      <dgm:prSet presAssocID="{9C62A7DA-8626-48FC-9F1F-3527ACCE35D6}" presName="composite" presStyleCnt="0"/>
      <dgm:spPr/>
      <dgm:t>
        <a:bodyPr/>
        <a:lstStyle/>
        <a:p>
          <a:endParaRPr lang="es-CL"/>
        </a:p>
      </dgm:t>
    </dgm:pt>
    <dgm:pt modelId="{BB1A004F-9570-4039-9FFD-9F2BBAD328B2}" type="pres">
      <dgm:prSet presAssocID="{9C62A7DA-8626-48FC-9F1F-3527ACCE35D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7DF34EF-E2C7-454B-8D87-829BD70DD99D}" type="pres">
      <dgm:prSet presAssocID="{9C62A7DA-8626-48FC-9F1F-3527ACCE35D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E85645B-6F96-4A44-8593-4C1FCD4A19DD}" type="pres">
      <dgm:prSet presAssocID="{A020412E-3E23-43DD-99FC-89A5AA3EF2DF}" presName="sp" presStyleCnt="0"/>
      <dgm:spPr/>
      <dgm:t>
        <a:bodyPr/>
        <a:lstStyle/>
        <a:p>
          <a:endParaRPr lang="es-CL"/>
        </a:p>
      </dgm:t>
    </dgm:pt>
    <dgm:pt modelId="{9FE3222F-2341-4343-94EC-D011B5AA115D}" type="pres">
      <dgm:prSet presAssocID="{89B380CB-BD21-45E6-825C-EB8208E5A9D9}" presName="composite" presStyleCnt="0"/>
      <dgm:spPr/>
      <dgm:t>
        <a:bodyPr/>
        <a:lstStyle/>
        <a:p>
          <a:endParaRPr lang="es-CL"/>
        </a:p>
      </dgm:t>
    </dgm:pt>
    <dgm:pt modelId="{B92D2DD9-5F41-492C-9644-2819F78726A1}" type="pres">
      <dgm:prSet presAssocID="{89B380CB-BD21-45E6-825C-EB8208E5A9D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9C33EDD-A36D-4DA2-9878-1E1F959144EF}" type="pres">
      <dgm:prSet presAssocID="{89B380CB-BD21-45E6-825C-EB8208E5A9D9}" presName="descendantText" presStyleLbl="alignAcc1" presStyleIdx="1" presStyleCnt="4" custLinFactNeighborX="-410" custLinFactNeighborY="458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F8A07E4-9E7F-419E-952C-8DE0561F6A73}" type="pres">
      <dgm:prSet presAssocID="{24811F35-2AC2-4272-96F4-6D721B8790B4}" presName="sp" presStyleCnt="0"/>
      <dgm:spPr/>
      <dgm:t>
        <a:bodyPr/>
        <a:lstStyle/>
        <a:p>
          <a:endParaRPr lang="es-CL"/>
        </a:p>
      </dgm:t>
    </dgm:pt>
    <dgm:pt modelId="{E16E2BFC-0CB2-498E-87BE-16676A1E9200}" type="pres">
      <dgm:prSet presAssocID="{711AD30E-1770-465F-9408-82D9F8451174}" presName="composite" presStyleCnt="0"/>
      <dgm:spPr/>
      <dgm:t>
        <a:bodyPr/>
        <a:lstStyle/>
        <a:p>
          <a:endParaRPr lang="es-CL"/>
        </a:p>
      </dgm:t>
    </dgm:pt>
    <dgm:pt modelId="{01DE2DC1-0EC3-454A-A7A9-466A4BF56CC0}" type="pres">
      <dgm:prSet presAssocID="{711AD30E-1770-465F-9408-82D9F845117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3188F46-B895-488A-A319-89603DE2D5F0}" type="pres">
      <dgm:prSet presAssocID="{711AD30E-1770-465F-9408-82D9F845117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8FF016B-F120-48B9-ADBC-A117E478A347}" type="pres">
      <dgm:prSet presAssocID="{B6CD096E-4752-4834-B2E8-03AC1AE3BD54}" presName="sp" presStyleCnt="0"/>
      <dgm:spPr/>
      <dgm:t>
        <a:bodyPr/>
        <a:lstStyle/>
        <a:p>
          <a:endParaRPr lang="es-CL"/>
        </a:p>
      </dgm:t>
    </dgm:pt>
    <dgm:pt modelId="{90198D61-04CE-47C8-B31F-6FC301A71E66}" type="pres">
      <dgm:prSet presAssocID="{B8F6736D-165F-4969-A243-913880A4021F}" presName="composite" presStyleCnt="0"/>
      <dgm:spPr/>
      <dgm:t>
        <a:bodyPr/>
        <a:lstStyle/>
        <a:p>
          <a:endParaRPr lang="es-CL"/>
        </a:p>
      </dgm:t>
    </dgm:pt>
    <dgm:pt modelId="{F3EEC400-EB0F-4982-B2CC-A73BF4B3EF3B}" type="pres">
      <dgm:prSet presAssocID="{B8F6736D-165F-4969-A243-913880A4021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09A00B7B-1794-4738-BD49-C15450C46BF9}" type="pres">
      <dgm:prSet presAssocID="{B8F6736D-165F-4969-A243-913880A4021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7E2A1EFF-198A-4552-B404-5C80024DDCE9}" type="presOf" srcId="{89B380CB-BD21-45E6-825C-EB8208E5A9D9}" destId="{B92D2DD9-5F41-492C-9644-2819F78726A1}" srcOrd="0" destOrd="0" presId="urn:microsoft.com/office/officeart/2005/8/layout/chevron2"/>
    <dgm:cxn modelId="{9566A7D9-21AD-445C-8939-50EF2E2AB833}" type="presOf" srcId="{711AD30E-1770-465F-9408-82D9F8451174}" destId="{01DE2DC1-0EC3-454A-A7A9-466A4BF56CC0}" srcOrd="0" destOrd="0" presId="urn:microsoft.com/office/officeart/2005/8/layout/chevron2"/>
    <dgm:cxn modelId="{A00B305A-42AA-464C-917D-4CD6B78006F9}" type="presOf" srcId="{B8F6736D-165F-4969-A243-913880A4021F}" destId="{F3EEC400-EB0F-4982-B2CC-A73BF4B3EF3B}" srcOrd="0" destOrd="0" presId="urn:microsoft.com/office/officeart/2005/8/layout/chevron2"/>
    <dgm:cxn modelId="{951C0C4F-E68B-4028-BC01-6B4F38556652}" type="presOf" srcId="{9C62A7DA-8626-48FC-9F1F-3527ACCE35D6}" destId="{BB1A004F-9570-4039-9FFD-9F2BBAD328B2}" srcOrd="0" destOrd="0" presId="urn:microsoft.com/office/officeart/2005/8/layout/chevron2"/>
    <dgm:cxn modelId="{9043BE1A-7B9C-478D-8308-FA2311956A3F}" srcId="{483CCB5B-8F31-4603-A37C-E337ACBAD07C}" destId="{B8F6736D-165F-4969-A243-913880A4021F}" srcOrd="3" destOrd="0" parTransId="{345FE08E-A960-4236-ABB1-E6F7FD5C3CAB}" sibTransId="{792E32ED-ADA0-46E2-9AF9-AC73FE0E4EE2}"/>
    <dgm:cxn modelId="{56A33A77-6B99-4E03-8E39-02A80FD1ACE3}" type="presOf" srcId="{C5DDAA72-975D-451F-8390-E6DE3D1002DE}" destId="{C7DF34EF-E2C7-454B-8D87-829BD70DD99D}" srcOrd="0" destOrd="0" presId="urn:microsoft.com/office/officeart/2005/8/layout/chevron2"/>
    <dgm:cxn modelId="{6F092B58-783E-4D07-B2B4-D44F232AEC7E}" srcId="{9C62A7DA-8626-48FC-9F1F-3527ACCE35D6}" destId="{C5DDAA72-975D-451F-8390-E6DE3D1002DE}" srcOrd="0" destOrd="0" parTransId="{BA3B1E78-06A7-4031-8F37-D98C8ED9E609}" sibTransId="{BC4D8A60-334A-44B7-86F6-36EBEF096660}"/>
    <dgm:cxn modelId="{DC601EA4-77C4-445B-A481-6886A6611F5A}" srcId="{711AD30E-1770-465F-9408-82D9F8451174}" destId="{630629A7-3DF2-43AB-BEB5-AD3B2AA70D69}" srcOrd="0" destOrd="0" parTransId="{C8BDFA9D-6A9D-47DE-B335-2A46CBBCA8EB}" sibTransId="{19E6A603-1FB0-4164-A00C-A39541DF3855}"/>
    <dgm:cxn modelId="{26D42394-AD92-49CC-B8AD-466A2A190CE7}" type="presOf" srcId="{483CCB5B-8F31-4603-A37C-E337ACBAD07C}" destId="{2B0E1727-2802-48CF-8D43-479A64093621}" srcOrd="0" destOrd="0" presId="urn:microsoft.com/office/officeart/2005/8/layout/chevron2"/>
    <dgm:cxn modelId="{2B6C3F91-3E3E-444B-84CB-2781022A3C48}" srcId="{B8F6736D-165F-4969-A243-913880A4021F}" destId="{FC731A16-2785-47DD-97AC-908BB53EA949}" srcOrd="0" destOrd="0" parTransId="{EF5274F5-2E35-48EF-B608-0419005928A2}" sibTransId="{F634D726-3C07-424D-A7E1-B392266E39AF}"/>
    <dgm:cxn modelId="{082D0C10-BDA3-4A32-A920-2BFC7D86B1AF}" type="presOf" srcId="{C3E78CB1-C4AD-4DC9-9C81-A36CA6072401}" destId="{99C33EDD-A36D-4DA2-9878-1E1F959144EF}" srcOrd="0" destOrd="0" presId="urn:microsoft.com/office/officeart/2005/8/layout/chevron2"/>
    <dgm:cxn modelId="{8ED30BA5-18C1-4F81-ADCB-79076D436948}" srcId="{483CCB5B-8F31-4603-A37C-E337ACBAD07C}" destId="{9C62A7DA-8626-48FC-9F1F-3527ACCE35D6}" srcOrd="0" destOrd="0" parTransId="{F2037ABD-0066-4D0F-9B74-5F44DBE25919}" sibTransId="{A020412E-3E23-43DD-99FC-89A5AA3EF2DF}"/>
    <dgm:cxn modelId="{C381E3BD-3A42-492E-866B-418945CB791D}" srcId="{89B380CB-BD21-45E6-825C-EB8208E5A9D9}" destId="{C3E78CB1-C4AD-4DC9-9C81-A36CA6072401}" srcOrd="0" destOrd="0" parTransId="{CB07A830-6832-4429-B136-4FE8E6BBC1A7}" sibTransId="{64F10E44-1B40-4264-B606-BA4C6E7D6C1C}"/>
    <dgm:cxn modelId="{36577ADF-CEFC-4FF2-95B0-7BB53CBFAE17}" srcId="{483CCB5B-8F31-4603-A37C-E337ACBAD07C}" destId="{711AD30E-1770-465F-9408-82D9F8451174}" srcOrd="2" destOrd="0" parTransId="{E791A2E3-EE1B-422A-B473-A9286371F954}" sibTransId="{B6CD096E-4752-4834-B2E8-03AC1AE3BD54}"/>
    <dgm:cxn modelId="{8EF3D40F-62DF-4F8B-AE15-D84F96AE82E8}" type="presOf" srcId="{630629A7-3DF2-43AB-BEB5-AD3B2AA70D69}" destId="{93188F46-B895-488A-A319-89603DE2D5F0}" srcOrd="0" destOrd="0" presId="urn:microsoft.com/office/officeart/2005/8/layout/chevron2"/>
    <dgm:cxn modelId="{1392DBA7-A70D-4DE7-9E74-BEB988E77D83}" type="presOf" srcId="{FC731A16-2785-47DD-97AC-908BB53EA949}" destId="{09A00B7B-1794-4738-BD49-C15450C46BF9}" srcOrd="0" destOrd="0" presId="urn:microsoft.com/office/officeart/2005/8/layout/chevron2"/>
    <dgm:cxn modelId="{1E3F4377-6D2C-4952-9F25-BF83EF419808}" srcId="{483CCB5B-8F31-4603-A37C-E337ACBAD07C}" destId="{89B380CB-BD21-45E6-825C-EB8208E5A9D9}" srcOrd="1" destOrd="0" parTransId="{7FD12E86-E2DB-41AA-8E39-53220EDDA708}" sibTransId="{24811F35-2AC2-4272-96F4-6D721B8790B4}"/>
    <dgm:cxn modelId="{5362C56E-C160-43E6-BC85-F535AC30ECB6}" type="presParOf" srcId="{2B0E1727-2802-48CF-8D43-479A64093621}" destId="{2A6A4377-059E-4604-B18F-9715D62F9647}" srcOrd="0" destOrd="0" presId="urn:microsoft.com/office/officeart/2005/8/layout/chevron2"/>
    <dgm:cxn modelId="{AB49700C-C5D4-468D-B701-7D2DB456096B}" type="presParOf" srcId="{2A6A4377-059E-4604-B18F-9715D62F9647}" destId="{BB1A004F-9570-4039-9FFD-9F2BBAD328B2}" srcOrd="0" destOrd="0" presId="urn:microsoft.com/office/officeart/2005/8/layout/chevron2"/>
    <dgm:cxn modelId="{FA1CD461-0EF0-4CEC-928F-4162D229EC4A}" type="presParOf" srcId="{2A6A4377-059E-4604-B18F-9715D62F9647}" destId="{C7DF34EF-E2C7-454B-8D87-829BD70DD99D}" srcOrd="1" destOrd="0" presId="urn:microsoft.com/office/officeart/2005/8/layout/chevron2"/>
    <dgm:cxn modelId="{EE250761-D29F-4561-AC75-EA3A52505037}" type="presParOf" srcId="{2B0E1727-2802-48CF-8D43-479A64093621}" destId="{8E85645B-6F96-4A44-8593-4C1FCD4A19DD}" srcOrd="1" destOrd="0" presId="urn:microsoft.com/office/officeart/2005/8/layout/chevron2"/>
    <dgm:cxn modelId="{FB5E9135-C892-4744-8B55-347E2670A70B}" type="presParOf" srcId="{2B0E1727-2802-48CF-8D43-479A64093621}" destId="{9FE3222F-2341-4343-94EC-D011B5AA115D}" srcOrd="2" destOrd="0" presId="urn:microsoft.com/office/officeart/2005/8/layout/chevron2"/>
    <dgm:cxn modelId="{E56B2DD0-9D3E-4424-BFAF-C9607B23659C}" type="presParOf" srcId="{9FE3222F-2341-4343-94EC-D011B5AA115D}" destId="{B92D2DD9-5F41-492C-9644-2819F78726A1}" srcOrd="0" destOrd="0" presId="urn:microsoft.com/office/officeart/2005/8/layout/chevron2"/>
    <dgm:cxn modelId="{183BA417-49B1-4D4B-9F51-19829FC8B5BD}" type="presParOf" srcId="{9FE3222F-2341-4343-94EC-D011B5AA115D}" destId="{99C33EDD-A36D-4DA2-9878-1E1F959144EF}" srcOrd="1" destOrd="0" presId="urn:microsoft.com/office/officeart/2005/8/layout/chevron2"/>
    <dgm:cxn modelId="{3163C739-0883-4DA3-8D2B-150268F37CEE}" type="presParOf" srcId="{2B0E1727-2802-48CF-8D43-479A64093621}" destId="{1F8A07E4-9E7F-419E-952C-8DE0561F6A73}" srcOrd="3" destOrd="0" presId="urn:microsoft.com/office/officeart/2005/8/layout/chevron2"/>
    <dgm:cxn modelId="{C84E99E2-ADC3-4383-A8EE-EC56230DB952}" type="presParOf" srcId="{2B0E1727-2802-48CF-8D43-479A64093621}" destId="{E16E2BFC-0CB2-498E-87BE-16676A1E9200}" srcOrd="4" destOrd="0" presId="urn:microsoft.com/office/officeart/2005/8/layout/chevron2"/>
    <dgm:cxn modelId="{F664F12A-3101-4C07-87D9-933DEAE7D0CB}" type="presParOf" srcId="{E16E2BFC-0CB2-498E-87BE-16676A1E9200}" destId="{01DE2DC1-0EC3-454A-A7A9-466A4BF56CC0}" srcOrd="0" destOrd="0" presId="urn:microsoft.com/office/officeart/2005/8/layout/chevron2"/>
    <dgm:cxn modelId="{9812E889-FDA5-49BB-9297-7B1002C2A5A6}" type="presParOf" srcId="{E16E2BFC-0CB2-498E-87BE-16676A1E9200}" destId="{93188F46-B895-488A-A319-89603DE2D5F0}" srcOrd="1" destOrd="0" presId="urn:microsoft.com/office/officeart/2005/8/layout/chevron2"/>
    <dgm:cxn modelId="{13FA0794-04B0-438C-9E4A-210D2F5A3702}" type="presParOf" srcId="{2B0E1727-2802-48CF-8D43-479A64093621}" destId="{88FF016B-F120-48B9-ADBC-A117E478A347}" srcOrd="5" destOrd="0" presId="urn:microsoft.com/office/officeart/2005/8/layout/chevron2"/>
    <dgm:cxn modelId="{16F2D33C-D5D8-4D4A-ABD2-352859D56422}" type="presParOf" srcId="{2B0E1727-2802-48CF-8D43-479A64093621}" destId="{90198D61-04CE-47C8-B31F-6FC301A71E66}" srcOrd="6" destOrd="0" presId="urn:microsoft.com/office/officeart/2005/8/layout/chevron2"/>
    <dgm:cxn modelId="{02A02887-743D-47B1-9334-E4B19C49D8E4}" type="presParOf" srcId="{90198D61-04CE-47C8-B31F-6FC301A71E66}" destId="{F3EEC400-EB0F-4982-B2CC-A73BF4B3EF3B}" srcOrd="0" destOrd="0" presId="urn:microsoft.com/office/officeart/2005/8/layout/chevron2"/>
    <dgm:cxn modelId="{2013E844-9968-4618-B0E0-F2E5A3616035}" type="presParOf" srcId="{90198D61-04CE-47C8-B31F-6FC301A71E66}" destId="{09A00B7B-1794-4738-BD49-C15450C46B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3DA50-4227-4389-BA7F-73F58E5FAB9F}">
      <dsp:nvSpPr>
        <dsp:cNvPr id="0" name=""/>
        <dsp:cNvSpPr/>
      </dsp:nvSpPr>
      <dsp:spPr>
        <a:xfrm>
          <a:off x="996865" y="874116"/>
          <a:ext cx="2193491" cy="2193491"/>
        </a:xfrm>
        <a:prstGeom prst="ellipse">
          <a:avLst/>
        </a:prstGeom>
        <a:solidFill>
          <a:srgbClr val="C60C46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Secretaría Técnica (DIPRES)</a:t>
          </a:r>
          <a:endParaRPr lang="es-CL" sz="2000" kern="1200" dirty="0">
            <a:solidFill>
              <a:schemeClr val="bg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1318094" y="1195345"/>
        <a:ext cx="1551033" cy="1551033"/>
      </dsp:txXfrm>
    </dsp:sp>
    <dsp:sp modelId="{5633F9BF-3DA2-4EA4-8634-7A29305C70E2}">
      <dsp:nvSpPr>
        <dsp:cNvPr id="0" name=""/>
        <dsp:cNvSpPr/>
      </dsp:nvSpPr>
      <dsp:spPr>
        <a:xfrm>
          <a:off x="1488909" y="-78225"/>
          <a:ext cx="1209403" cy="124124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60C4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Comités</a:t>
          </a:r>
          <a:endParaRPr lang="es-CL" sz="1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1666022" y="103551"/>
        <a:ext cx="855177" cy="877689"/>
      </dsp:txXfrm>
    </dsp:sp>
    <dsp:sp modelId="{22F524E7-6110-4153-94EE-64FAF96679E0}">
      <dsp:nvSpPr>
        <dsp:cNvPr id="0" name=""/>
        <dsp:cNvSpPr/>
      </dsp:nvSpPr>
      <dsp:spPr>
        <a:xfrm>
          <a:off x="2833672" y="1296292"/>
          <a:ext cx="1376810" cy="1349139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60C4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Evaluador Externo</a:t>
          </a:r>
          <a:endParaRPr lang="es-CL" sz="1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3035301" y="1493869"/>
        <a:ext cx="973552" cy="953985"/>
      </dsp:txXfrm>
    </dsp:sp>
    <dsp:sp modelId="{F81292CD-A64C-4DB3-B16B-E12757FDFBC2}">
      <dsp:nvSpPr>
        <dsp:cNvPr id="0" name=""/>
        <dsp:cNvSpPr/>
      </dsp:nvSpPr>
      <dsp:spPr>
        <a:xfrm>
          <a:off x="1416902" y="2765969"/>
          <a:ext cx="1353416" cy="1266719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60C4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Servicios</a:t>
          </a:r>
          <a:endParaRPr lang="es-CL" sz="1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1615105" y="2951476"/>
        <a:ext cx="957010" cy="895705"/>
      </dsp:txXfrm>
    </dsp:sp>
    <dsp:sp modelId="{CE9B6E44-A0D8-4668-9120-E51968F6A007}">
      <dsp:nvSpPr>
        <dsp:cNvPr id="0" name=""/>
        <dsp:cNvSpPr/>
      </dsp:nvSpPr>
      <dsp:spPr>
        <a:xfrm>
          <a:off x="27501" y="1361932"/>
          <a:ext cx="1275284" cy="1217859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60C4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Red de Expertos</a:t>
          </a:r>
          <a:endParaRPr lang="es-CL" sz="1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214262" y="1540283"/>
        <a:ext cx="901762" cy="861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A004F-9570-4039-9FFD-9F2BBAD328B2}">
      <dsp:nvSpPr>
        <dsp:cNvPr id="0" name=""/>
        <dsp:cNvSpPr/>
      </dsp:nvSpPr>
      <dsp:spPr>
        <a:xfrm rot="5400000">
          <a:off x="-125261" y="125726"/>
          <a:ext cx="835075" cy="584552"/>
        </a:xfrm>
        <a:prstGeom prst="chevron">
          <a:avLst/>
        </a:prstGeom>
        <a:solidFill>
          <a:srgbClr val="C60C46"/>
        </a:solidFill>
        <a:ln w="25400" cap="flat" cmpd="sng" algn="ctr">
          <a:solidFill>
            <a:srgbClr val="C60C4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05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 rot="-5400000">
        <a:off x="1" y="292740"/>
        <a:ext cx="584552" cy="250523"/>
      </dsp:txXfrm>
    </dsp:sp>
    <dsp:sp modelId="{C7DF34EF-E2C7-454B-8D87-829BD70DD99D}">
      <dsp:nvSpPr>
        <dsp:cNvPr id="0" name=""/>
        <dsp:cNvSpPr/>
      </dsp:nvSpPr>
      <dsp:spPr>
        <a:xfrm rot="5400000">
          <a:off x="3549070" y="-2964052"/>
          <a:ext cx="542798" cy="6471834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C60C4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Convenio ADP</a:t>
          </a:r>
          <a:endParaRPr lang="es-CL" sz="2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 rot="-5400000">
        <a:off x="584553" y="26962"/>
        <a:ext cx="6445337" cy="489804"/>
      </dsp:txXfrm>
    </dsp:sp>
    <dsp:sp modelId="{B92D2DD9-5F41-492C-9644-2819F78726A1}">
      <dsp:nvSpPr>
        <dsp:cNvPr id="0" name=""/>
        <dsp:cNvSpPr/>
      </dsp:nvSpPr>
      <dsp:spPr>
        <a:xfrm rot="5400000">
          <a:off x="-125261" y="805172"/>
          <a:ext cx="835075" cy="584552"/>
        </a:xfrm>
        <a:prstGeom prst="chevron">
          <a:avLst/>
        </a:prstGeom>
        <a:solidFill>
          <a:srgbClr val="C60C46"/>
        </a:solidFill>
        <a:ln w="25400" cap="flat" cmpd="sng" algn="ctr">
          <a:solidFill>
            <a:srgbClr val="C60C4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05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 rot="-5400000">
        <a:off x="1" y="972186"/>
        <a:ext cx="584552" cy="250523"/>
      </dsp:txXfrm>
    </dsp:sp>
    <dsp:sp modelId="{99C33EDD-A36D-4DA2-9878-1E1F959144EF}">
      <dsp:nvSpPr>
        <dsp:cNvPr id="0" name=""/>
        <dsp:cNvSpPr/>
      </dsp:nvSpPr>
      <dsp:spPr>
        <a:xfrm rot="5400000">
          <a:off x="3522535" y="-2259724"/>
          <a:ext cx="542798" cy="6471834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C60C4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Incentivo Institucional</a:t>
          </a:r>
          <a:endParaRPr lang="es-CL" sz="2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 rot="-5400000">
        <a:off x="558018" y="731290"/>
        <a:ext cx="6445337" cy="489804"/>
      </dsp:txXfrm>
    </dsp:sp>
    <dsp:sp modelId="{01DE2DC1-0EC3-454A-A7A9-466A4BF56CC0}">
      <dsp:nvSpPr>
        <dsp:cNvPr id="0" name=""/>
        <dsp:cNvSpPr/>
      </dsp:nvSpPr>
      <dsp:spPr>
        <a:xfrm rot="5400000">
          <a:off x="-125261" y="1484617"/>
          <a:ext cx="835075" cy="584552"/>
        </a:xfrm>
        <a:prstGeom prst="chevron">
          <a:avLst/>
        </a:prstGeom>
        <a:solidFill>
          <a:srgbClr val="C60C46"/>
        </a:solidFill>
        <a:ln w="25400" cap="flat" cmpd="sng" algn="ctr">
          <a:solidFill>
            <a:srgbClr val="C60C4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05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 rot="-5400000">
        <a:off x="1" y="1651631"/>
        <a:ext cx="584552" cy="250523"/>
      </dsp:txXfrm>
    </dsp:sp>
    <dsp:sp modelId="{93188F46-B895-488A-A319-89603DE2D5F0}">
      <dsp:nvSpPr>
        <dsp:cNvPr id="0" name=""/>
        <dsp:cNvSpPr/>
      </dsp:nvSpPr>
      <dsp:spPr>
        <a:xfrm rot="5400000">
          <a:off x="3549070" y="-1605161"/>
          <a:ext cx="542798" cy="6471834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C60C4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Convenio Desempeño Colectivo</a:t>
          </a:r>
          <a:endParaRPr lang="es-CL" sz="2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 rot="-5400000">
        <a:off x="584553" y="1385853"/>
        <a:ext cx="6445337" cy="489804"/>
      </dsp:txXfrm>
    </dsp:sp>
    <dsp:sp modelId="{F3EEC400-EB0F-4982-B2CC-A73BF4B3EF3B}">
      <dsp:nvSpPr>
        <dsp:cNvPr id="0" name=""/>
        <dsp:cNvSpPr/>
      </dsp:nvSpPr>
      <dsp:spPr>
        <a:xfrm rot="5400000">
          <a:off x="-125261" y="2164063"/>
          <a:ext cx="835075" cy="584552"/>
        </a:xfrm>
        <a:prstGeom prst="chevron">
          <a:avLst/>
        </a:prstGeom>
        <a:solidFill>
          <a:srgbClr val="C60C46"/>
        </a:solidFill>
        <a:ln w="25400" cap="flat" cmpd="sng" algn="ctr">
          <a:solidFill>
            <a:srgbClr val="C60C4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2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 rot="-5400000">
        <a:off x="1" y="2331077"/>
        <a:ext cx="584552" cy="250523"/>
      </dsp:txXfrm>
    </dsp:sp>
    <dsp:sp modelId="{09A00B7B-1794-4738-BD49-C15450C46BF9}">
      <dsp:nvSpPr>
        <dsp:cNvPr id="0" name=""/>
        <dsp:cNvSpPr/>
      </dsp:nvSpPr>
      <dsp:spPr>
        <a:xfrm rot="5400000">
          <a:off x="3549070" y="-925715"/>
          <a:ext cx="542798" cy="6471834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C60C4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Otras metas ministeriales</a:t>
          </a:r>
          <a:endParaRPr lang="es-CL" sz="2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 rot="-5400000">
        <a:off x="584553" y="2065299"/>
        <a:ext cx="6445337" cy="489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82119" cy="464820"/>
          </a:xfrm>
          <a:prstGeom prst="rect">
            <a:avLst/>
          </a:prstGeom>
        </p:spPr>
        <p:txBody>
          <a:bodyPr vert="horz" lIns="93167" tIns="46583" rIns="93167" bIns="4658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3" y="1"/>
            <a:ext cx="2982119" cy="464820"/>
          </a:xfrm>
          <a:prstGeom prst="rect">
            <a:avLst/>
          </a:prstGeom>
        </p:spPr>
        <p:txBody>
          <a:bodyPr vert="horz" lIns="93167" tIns="46583" rIns="93167" bIns="46583" rtlCol="0"/>
          <a:lstStyle>
            <a:lvl1pPr algn="r">
              <a:defRPr sz="1200"/>
            </a:lvl1pPr>
          </a:lstStyle>
          <a:p>
            <a:fld id="{C7603D6D-7BBD-D04D-9368-9973FDFB46FD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2982119" cy="464820"/>
          </a:xfrm>
          <a:prstGeom prst="rect">
            <a:avLst/>
          </a:prstGeom>
        </p:spPr>
        <p:txBody>
          <a:bodyPr vert="horz" lIns="93167" tIns="46583" rIns="93167" bIns="4658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3167" tIns="46583" rIns="93167" bIns="46583" rtlCol="0" anchor="b"/>
          <a:lstStyle>
            <a:lvl1pPr algn="r">
              <a:defRPr sz="1200"/>
            </a:lvl1pPr>
          </a:lstStyle>
          <a:p>
            <a:fld id="{857689F8-AFE6-E44D-AB5F-01A6660B3A0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53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82119" cy="464820"/>
          </a:xfrm>
          <a:prstGeom prst="rect">
            <a:avLst/>
          </a:prstGeom>
        </p:spPr>
        <p:txBody>
          <a:bodyPr vert="horz" lIns="93167" tIns="46583" rIns="93167" bIns="46583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3" y="1"/>
            <a:ext cx="2982119" cy="464820"/>
          </a:xfrm>
          <a:prstGeom prst="rect">
            <a:avLst/>
          </a:prstGeom>
        </p:spPr>
        <p:txBody>
          <a:bodyPr vert="horz" lIns="93167" tIns="46583" rIns="93167" bIns="46583" rtlCol="0"/>
          <a:lstStyle>
            <a:lvl1pPr algn="r">
              <a:defRPr sz="1200"/>
            </a:lvl1pPr>
          </a:lstStyle>
          <a:p>
            <a:fld id="{8BD5CB96-D6F0-413B-90B1-0DD91A792224}" type="datetimeFigureOut">
              <a:rPr lang="es-CL" smtClean="0"/>
              <a:pPr/>
              <a:t>14-07-2016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8500"/>
            <a:ext cx="4649787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3" rIns="93167" bIns="46583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415792"/>
            <a:ext cx="5505450" cy="4183380"/>
          </a:xfrm>
          <a:prstGeom prst="rect">
            <a:avLst/>
          </a:prstGeom>
        </p:spPr>
        <p:txBody>
          <a:bodyPr vert="horz" lIns="93167" tIns="46583" rIns="93167" bIns="4658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2982119" cy="464820"/>
          </a:xfrm>
          <a:prstGeom prst="rect">
            <a:avLst/>
          </a:prstGeom>
        </p:spPr>
        <p:txBody>
          <a:bodyPr vert="horz" lIns="93167" tIns="46583" rIns="93167" bIns="46583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3167" tIns="46583" rIns="93167" bIns="46583" rtlCol="0" anchor="b"/>
          <a:lstStyle>
            <a:lvl1pPr algn="r">
              <a:defRPr sz="1200"/>
            </a:lvl1pPr>
          </a:lstStyle>
          <a:p>
            <a:fld id="{E84A07BF-9E5D-498A-AAA9-08E12BA28664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9907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REALIZADO PARA</a:t>
            </a:r>
            <a:r>
              <a:rPr lang="es-ES" baseline="0" dirty="0" smtClean="0"/>
              <a:t> EL PROGRAMA DE MODERNIZACIÓN DEL SECTOR PÚBLICO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A07BF-9E5D-498A-AAA9-08E12BA28664}" type="slidenum">
              <a:rPr lang="es-CL" smtClean="0"/>
              <a:pPr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3117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LÁMINA</a:t>
            </a:r>
            <a:r>
              <a:rPr lang="es-ES" baseline="0" dirty="0" smtClean="0"/>
              <a:t> ADICIONAL: QUÉ PAÍSES TIENEN INCENTIVOS Y CUÁLES NO?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TABLA 5 PAÍSES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PUBLICACION OECD DE PAÍSES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VIÑETA 4: PROMEDIO EN VEZ DE MÁXIMO.</a:t>
            </a:r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A07BF-9E5D-498A-AAA9-08E12BA28664}" type="slidenum">
              <a:rPr lang="es-CL" smtClean="0"/>
              <a:pPr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571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smtClean="0"/>
              <a:t>MARCAR</a:t>
            </a:r>
            <a:r>
              <a:rPr lang="es-ES" baseline="0" dirty="0" smtClean="0"/>
              <a:t> EL AÑO 2004 CON LÍNEA VERTICAL</a:t>
            </a:r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A07BF-9E5D-498A-AAA9-08E12BA28664}" type="slidenum">
              <a:rPr lang="es-CL" smtClean="0"/>
              <a:pPr/>
              <a:t>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71879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REALIZADO PARA</a:t>
            </a:r>
            <a:r>
              <a:rPr lang="es-ES" baseline="0" dirty="0" smtClean="0"/>
              <a:t> EL PROGRAMA DE MODERNIZACIÓN DEL SECTOR PÚBLICO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A07BF-9E5D-498A-AAA9-08E12BA28664}" type="slidenum">
              <a:rPr lang="es-CL" smtClean="0"/>
              <a:pPr/>
              <a:t>23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3117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47864" y="2497556"/>
            <a:ext cx="4787280" cy="457815"/>
          </a:xfrm>
        </p:spPr>
        <p:txBody>
          <a:bodyPr>
            <a:normAutofit/>
          </a:bodyPr>
          <a:lstStyle>
            <a:lvl1pPr algn="r">
              <a:lnSpc>
                <a:spcPct val="120000"/>
              </a:lnSpc>
              <a:defRPr sz="3500" b="1" baseline="0">
                <a:solidFill>
                  <a:srgbClr val="C60C46"/>
                </a:solidFill>
              </a:defRPr>
            </a:lvl1pPr>
          </a:lstStyle>
          <a:p>
            <a:r>
              <a:rPr lang="es-ES_tradnl" dirty="0" smtClean="0"/>
              <a:t>T</a:t>
            </a:r>
            <a:r>
              <a:rPr lang="en-US" dirty="0" err="1" smtClean="0"/>
              <a:t>í</a:t>
            </a:r>
            <a:r>
              <a:rPr lang="es-ES_tradnl" dirty="0" err="1" smtClean="0"/>
              <a:t>tulo</a:t>
            </a:r>
            <a:r>
              <a:rPr lang="es-ES_tradnl" dirty="0" smtClean="0"/>
              <a:t> de la presentación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8024" y="3179048"/>
            <a:ext cx="3312368" cy="1016855"/>
          </a:xfrm>
        </p:spPr>
        <p:txBody>
          <a:bodyPr>
            <a:noAutofit/>
          </a:bodyPr>
          <a:lstStyle>
            <a:lvl1pPr marL="0" indent="0" algn="r">
              <a:lnSpc>
                <a:spcPct val="120000"/>
              </a:lnSpc>
              <a:buNone/>
              <a:defRPr sz="1600" baseline="0">
                <a:solidFill>
                  <a:srgbClr val="71707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Bajada de t</a:t>
            </a:r>
            <a:r>
              <a:rPr lang="en-US" dirty="0" err="1" smtClean="0"/>
              <a:t>í</a:t>
            </a:r>
            <a:r>
              <a:rPr lang="es-ES_tradnl" dirty="0" err="1" smtClean="0"/>
              <a:t>tulo</a:t>
            </a:r>
            <a:r>
              <a:rPr lang="es-ES_tradnl" dirty="0" smtClean="0"/>
              <a:t> de la presentación que ayuda a explicarla y  puede tener más palabras.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019081" y="4364931"/>
            <a:ext cx="1081311" cy="288205"/>
          </a:xfrm>
        </p:spPr>
        <p:txBody>
          <a:bodyPr/>
          <a:lstStyle>
            <a:lvl1pPr marL="0" indent="0" algn="r">
              <a:buFontTx/>
              <a:buNone/>
              <a:defRPr sz="3200">
                <a:solidFill>
                  <a:srgbClr val="717073"/>
                </a:solidFill>
              </a:defRPr>
            </a:lvl1pPr>
          </a:lstStyle>
          <a:p>
            <a:r>
              <a:rPr lang="es-ES_tradnl" sz="1400" dirty="0" smtClean="0"/>
              <a:t>Mes de año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185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p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187450" y="1916832"/>
            <a:ext cx="6842125" cy="3672408"/>
          </a:xfrm>
        </p:spPr>
        <p:txBody>
          <a:bodyPr/>
          <a:lstStyle/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87450" y="5733256"/>
            <a:ext cx="6912942" cy="4278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1">
                <a:solidFill>
                  <a:srgbClr val="717073"/>
                </a:solidFill>
              </a:defRPr>
            </a:lvl1pPr>
          </a:lstStyle>
          <a:p>
            <a:pPr lvl="0"/>
            <a:r>
              <a:rPr lang="en-US" dirty="0" smtClean="0"/>
              <a:t>Pie de </a:t>
            </a:r>
            <a:r>
              <a:rPr lang="en-US" dirty="0" err="1" smtClean="0"/>
              <a:t>imagen</a:t>
            </a:r>
            <a:r>
              <a:rPr lang="en-US" dirty="0" smtClean="0"/>
              <a:t>. </a:t>
            </a:r>
            <a:r>
              <a:rPr lang="en-US" dirty="0" err="1" smtClean="0"/>
              <a:t>Fuente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15616" y="1308350"/>
            <a:ext cx="1944216" cy="464466"/>
          </a:xfrm>
        </p:spPr>
        <p:txBody>
          <a:bodyPr>
            <a:noAutofit/>
          </a:bodyPr>
          <a:lstStyle>
            <a:lvl1pPr algn="l">
              <a:defRPr sz="2600" b="1" baseline="0">
                <a:solidFill>
                  <a:srgbClr val="C60C46"/>
                </a:solidFill>
              </a:defRPr>
            </a:lvl1pPr>
          </a:lstStyle>
          <a:p>
            <a:r>
              <a:rPr lang="pt-BR" dirty="0" smtClean="0"/>
              <a:t>Subtítulo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3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49450" y="5157192"/>
            <a:ext cx="6880125" cy="1003896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Clr>
                <a:srgbClr val="C60C46"/>
              </a:buClr>
              <a:buSzPct val="80000"/>
              <a:buFont typeface="+mj-lt"/>
              <a:buNone/>
              <a:defRPr sz="1600" baseline="0">
                <a:solidFill>
                  <a:srgbClr val="717073"/>
                </a:solidFill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60C46"/>
              </a:buClr>
              <a:buSzPct val="80000"/>
              <a:buFont typeface="+mj-lt"/>
              <a:buNone/>
              <a:tabLst/>
              <a:defRPr sz="1600">
                <a:solidFill>
                  <a:srgbClr val="717073"/>
                </a:solidFill>
              </a:defRPr>
            </a:lvl2pPr>
            <a:lvl3pPr>
              <a:defRPr sz="2000">
                <a:solidFill>
                  <a:srgbClr val="717073"/>
                </a:solidFill>
              </a:defRPr>
            </a:lvl3pPr>
            <a:lvl4pPr>
              <a:defRPr sz="2000">
                <a:solidFill>
                  <a:srgbClr val="717073"/>
                </a:solidFill>
              </a:defRPr>
            </a:lvl4pPr>
            <a:lvl5pPr>
              <a:defRPr sz="2000">
                <a:solidFill>
                  <a:srgbClr val="717073"/>
                </a:solidFill>
              </a:defRPr>
            </a:lvl5pPr>
          </a:lstStyle>
          <a:p>
            <a:pPr lvl="0"/>
            <a:r>
              <a:rPr lang="fr-FR" dirty="0" err="1" smtClean="0"/>
              <a:t>Decóre</a:t>
            </a:r>
            <a:r>
              <a:rPr lang="fr-FR" dirty="0" smtClean="0"/>
              <a:t> </a:t>
            </a:r>
            <a:r>
              <a:rPr lang="fr-FR" dirty="0" err="1" smtClean="0"/>
              <a:t>philosophia</a:t>
            </a:r>
            <a:r>
              <a:rPr lang="fr-FR" dirty="0" smtClean="0"/>
              <a:t> </a:t>
            </a:r>
            <a:r>
              <a:rPr lang="fr-FR" dirty="0" err="1" smtClean="0"/>
              <a:t>intellegébat</a:t>
            </a:r>
            <a:r>
              <a:rPr lang="fr-FR" dirty="0" smtClean="0"/>
              <a:t> no </a:t>
            </a:r>
            <a:r>
              <a:rPr lang="fr-FR" dirty="0" err="1" smtClean="0"/>
              <a:t>sit</a:t>
            </a:r>
            <a:r>
              <a:rPr lang="fr-FR" dirty="0" smtClean="0"/>
              <a:t>, </a:t>
            </a:r>
            <a:r>
              <a:rPr lang="fr-FR" dirty="0" err="1" smtClean="0"/>
              <a:t>assueverit</a:t>
            </a:r>
            <a:r>
              <a:rPr lang="fr-FR" dirty="0" smtClean="0"/>
              <a:t> </a:t>
            </a:r>
            <a:r>
              <a:rPr lang="fr-FR" dirty="0" err="1" smtClean="0"/>
              <a:t>definitioñem</a:t>
            </a:r>
            <a:r>
              <a:rPr lang="fr-FR" dirty="0" smtClean="0"/>
              <a:t> </a:t>
            </a:r>
            <a:r>
              <a:rPr lang="fr-FR" dirty="0" err="1" smtClean="0"/>
              <a:t>meá</a:t>
            </a:r>
            <a:r>
              <a:rPr lang="fr-FR" dirty="0" smtClean="0"/>
              <a:t> ne.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ludus</a:t>
            </a:r>
            <a:r>
              <a:rPr lang="fr-FR" dirty="0" smtClean="0"/>
              <a:t> </a:t>
            </a:r>
            <a:r>
              <a:rPr lang="fr-FR" dirty="0" err="1" smtClean="0"/>
              <a:t>aliquíd</a:t>
            </a:r>
            <a:r>
              <a:rPr lang="fr-FR" dirty="0" smtClean="0"/>
              <a:t> </a:t>
            </a:r>
            <a:r>
              <a:rPr lang="fr-FR" dirty="0" err="1" smtClean="0"/>
              <a:t>íñsoleñs</a:t>
            </a:r>
            <a:r>
              <a:rPr lang="fr-FR" dirty="0" smtClean="0"/>
              <a:t> ad, qui </a:t>
            </a:r>
            <a:r>
              <a:rPr lang="fr-FR" dirty="0" err="1" smtClean="0"/>
              <a:t>ñe</a:t>
            </a:r>
            <a:r>
              <a:rPr lang="fr-FR" dirty="0" smtClean="0"/>
              <a:t> </a:t>
            </a:r>
            <a:r>
              <a:rPr lang="fr-FR" dirty="0" err="1" smtClean="0"/>
              <a:t>modó</a:t>
            </a:r>
            <a:r>
              <a:rPr lang="fr-FR" dirty="0" smtClean="0"/>
              <a:t> </a:t>
            </a:r>
            <a:r>
              <a:rPr lang="fr-FR" dirty="0" err="1" smtClean="0"/>
              <a:t>mundí</a:t>
            </a:r>
            <a:r>
              <a:rPr lang="fr-FR" dirty="0" smtClean="0"/>
              <a:t> </a:t>
            </a:r>
            <a:r>
              <a:rPr lang="fr-FR" dirty="0" err="1" smtClean="0"/>
              <a:t>équidem</a:t>
            </a:r>
            <a:r>
              <a:rPr lang="fr-FR" dirty="0" smtClean="0"/>
              <a:t>, </a:t>
            </a:r>
            <a:r>
              <a:rPr lang="fr-FR" dirty="0" err="1" smtClean="0"/>
              <a:t>atqui</a:t>
            </a:r>
            <a:r>
              <a:rPr lang="fr-FR" dirty="0" smtClean="0"/>
              <a:t> </a:t>
            </a:r>
            <a:r>
              <a:rPr lang="fr-FR" dirty="0" err="1" smtClean="0"/>
              <a:t>nonumy</a:t>
            </a:r>
            <a:r>
              <a:rPr lang="fr-FR" dirty="0" smtClean="0"/>
              <a:t> </a:t>
            </a:r>
            <a:r>
              <a:rPr lang="fr-FR" dirty="0" err="1" smtClean="0"/>
              <a:t>posidonium</a:t>
            </a:r>
            <a:r>
              <a:rPr lang="fr-FR" dirty="0" smtClean="0"/>
              <a:t> </a:t>
            </a:r>
            <a:r>
              <a:rPr lang="fr-FR" dirty="0" err="1" smtClean="0"/>
              <a:t>usu</a:t>
            </a:r>
            <a:r>
              <a:rPr lang="fr-FR" dirty="0" smtClean="0"/>
              <a:t> at. </a:t>
            </a:r>
            <a:r>
              <a:rPr lang="fr-FR" dirty="0" err="1" smtClean="0"/>
              <a:t>Qúas</a:t>
            </a:r>
            <a:r>
              <a:rPr lang="fr-FR" dirty="0" smtClean="0"/>
              <a:t> </a:t>
            </a:r>
            <a:r>
              <a:rPr lang="fr-FR" dirty="0" err="1" smtClean="0"/>
              <a:t>iuvarét</a:t>
            </a:r>
            <a:r>
              <a:rPr lang="fr-FR" dirty="0" smtClean="0"/>
              <a:t> </a:t>
            </a:r>
            <a:r>
              <a:rPr lang="fr-FR" dirty="0" err="1" smtClean="0"/>
              <a:t>sea</a:t>
            </a:r>
            <a:r>
              <a:rPr lang="fr-FR" dirty="0" smtClean="0"/>
              <a:t> ut, </a:t>
            </a:r>
            <a:r>
              <a:rPr lang="fr-FR" dirty="0" err="1" smtClean="0"/>
              <a:t>discere</a:t>
            </a:r>
            <a:r>
              <a:rPr lang="fr-FR" dirty="0" smtClean="0"/>
              <a:t> </a:t>
            </a:r>
            <a:r>
              <a:rPr lang="fr-FR" dirty="0" err="1" smtClean="0"/>
              <a:t>abhorreañt</a:t>
            </a:r>
            <a:r>
              <a:rPr lang="fr-FR" dirty="0" smtClean="0"/>
              <a:t> </a:t>
            </a:r>
            <a:r>
              <a:rPr lang="fr-FR" dirty="0" err="1" smtClean="0"/>
              <a:t>nó</a:t>
            </a:r>
            <a:r>
              <a:rPr lang="fr-FR" dirty="0" smtClean="0"/>
              <a:t> qui.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>
          <a:xfrm>
            <a:off x="1187450" y="1916832"/>
            <a:ext cx="6842125" cy="3096344"/>
          </a:xfrm>
        </p:spPr>
        <p:txBody>
          <a:bodyPr/>
          <a:lstStyle/>
          <a:p>
            <a:r>
              <a:rPr lang="es-ES" dirty="0" smtClean="0"/>
              <a:t>Haga clic en el icono para agregar una tabla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15616" y="1308350"/>
            <a:ext cx="1944216" cy="464466"/>
          </a:xfrm>
        </p:spPr>
        <p:txBody>
          <a:bodyPr>
            <a:noAutofit/>
          </a:bodyPr>
          <a:lstStyle>
            <a:lvl1pPr algn="l">
              <a:defRPr sz="2600" b="1" baseline="0">
                <a:solidFill>
                  <a:srgbClr val="C60C46"/>
                </a:solidFill>
              </a:defRPr>
            </a:lvl1pPr>
          </a:lstStyle>
          <a:p>
            <a:r>
              <a:rPr lang="pt-BR" dirty="0" smtClean="0"/>
              <a:t>Subtítulo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>
          <a:xfrm>
            <a:off x="1187450" y="1916832"/>
            <a:ext cx="6842125" cy="4244256"/>
          </a:xfrm>
        </p:spPr>
        <p:txBody>
          <a:bodyPr/>
          <a:lstStyle/>
          <a:p>
            <a:r>
              <a:rPr lang="es-ES" dirty="0" smtClean="0"/>
              <a:t>Haga clic en el icono para agregar una tabla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15616" y="1308350"/>
            <a:ext cx="1944216" cy="464466"/>
          </a:xfrm>
        </p:spPr>
        <p:txBody>
          <a:bodyPr>
            <a:noAutofit/>
          </a:bodyPr>
          <a:lstStyle>
            <a:lvl1pPr algn="l">
              <a:defRPr sz="2600" b="1" baseline="0">
                <a:solidFill>
                  <a:srgbClr val="C60C46"/>
                </a:solidFill>
              </a:defRPr>
            </a:lvl1pPr>
          </a:lstStyle>
          <a:p>
            <a:r>
              <a:rPr lang="pt-BR" dirty="0" smtClean="0"/>
              <a:t>Subtítulo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49450" y="5157192"/>
            <a:ext cx="6880125" cy="1003896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Clr>
                <a:srgbClr val="C60C46"/>
              </a:buClr>
              <a:buSzPct val="80000"/>
              <a:buFont typeface="+mj-lt"/>
              <a:buNone/>
              <a:defRPr sz="1600" baseline="0">
                <a:solidFill>
                  <a:srgbClr val="717073"/>
                </a:solidFill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60C46"/>
              </a:buClr>
              <a:buSzPct val="80000"/>
              <a:buFont typeface="+mj-lt"/>
              <a:buNone/>
              <a:tabLst/>
              <a:defRPr sz="1600">
                <a:solidFill>
                  <a:srgbClr val="717073"/>
                </a:solidFill>
              </a:defRPr>
            </a:lvl2pPr>
            <a:lvl3pPr>
              <a:defRPr sz="2000">
                <a:solidFill>
                  <a:srgbClr val="717073"/>
                </a:solidFill>
              </a:defRPr>
            </a:lvl3pPr>
            <a:lvl4pPr>
              <a:defRPr sz="2000">
                <a:solidFill>
                  <a:srgbClr val="717073"/>
                </a:solidFill>
              </a:defRPr>
            </a:lvl4pPr>
            <a:lvl5pPr>
              <a:defRPr sz="2000">
                <a:solidFill>
                  <a:srgbClr val="717073"/>
                </a:solidFill>
              </a:defRPr>
            </a:lvl5pPr>
          </a:lstStyle>
          <a:p>
            <a:pPr lvl="0"/>
            <a:r>
              <a:rPr lang="fr-FR" dirty="0" err="1" smtClean="0"/>
              <a:t>Decóre</a:t>
            </a:r>
            <a:r>
              <a:rPr lang="fr-FR" dirty="0" smtClean="0"/>
              <a:t> </a:t>
            </a:r>
            <a:r>
              <a:rPr lang="fr-FR" dirty="0" err="1" smtClean="0"/>
              <a:t>philosophia</a:t>
            </a:r>
            <a:r>
              <a:rPr lang="fr-FR" dirty="0" smtClean="0"/>
              <a:t> </a:t>
            </a:r>
            <a:r>
              <a:rPr lang="fr-FR" dirty="0" err="1" smtClean="0"/>
              <a:t>intellegébat</a:t>
            </a:r>
            <a:r>
              <a:rPr lang="fr-FR" dirty="0" smtClean="0"/>
              <a:t> no </a:t>
            </a:r>
            <a:r>
              <a:rPr lang="fr-FR" dirty="0" err="1" smtClean="0"/>
              <a:t>sit</a:t>
            </a:r>
            <a:r>
              <a:rPr lang="fr-FR" dirty="0" smtClean="0"/>
              <a:t>, </a:t>
            </a:r>
            <a:r>
              <a:rPr lang="fr-FR" dirty="0" err="1" smtClean="0"/>
              <a:t>assueverit</a:t>
            </a:r>
            <a:r>
              <a:rPr lang="fr-FR" dirty="0" smtClean="0"/>
              <a:t> </a:t>
            </a:r>
            <a:r>
              <a:rPr lang="fr-FR" dirty="0" err="1" smtClean="0"/>
              <a:t>definitioñem</a:t>
            </a:r>
            <a:r>
              <a:rPr lang="fr-FR" dirty="0" smtClean="0"/>
              <a:t> </a:t>
            </a:r>
            <a:r>
              <a:rPr lang="fr-FR" dirty="0" err="1" smtClean="0"/>
              <a:t>meá</a:t>
            </a:r>
            <a:r>
              <a:rPr lang="fr-FR" dirty="0" smtClean="0"/>
              <a:t> ne.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ludus</a:t>
            </a:r>
            <a:r>
              <a:rPr lang="fr-FR" dirty="0" smtClean="0"/>
              <a:t> </a:t>
            </a:r>
            <a:r>
              <a:rPr lang="fr-FR" dirty="0" err="1" smtClean="0"/>
              <a:t>aliquíd</a:t>
            </a:r>
            <a:r>
              <a:rPr lang="fr-FR" dirty="0" smtClean="0"/>
              <a:t> </a:t>
            </a:r>
            <a:r>
              <a:rPr lang="fr-FR" dirty="0" err="1" smtClean="0"/>
              <a:t>íñsoleñs</a:t>
            </a:r>
            <a:r>
              <a:rPr lang="fr-FR" dirty="0" smtClean="0"/>
              <a:t> ad, qui </a:t>
            </a:r>
            <a:r>
              <a:rPr lang="fr-FR" dirty="0" err="1" smtClean="0"/>
              <a:t>ñe</a:t>
            </a:r>
            <a:r>
              <a:rPr lang="fr-FR" dirty="0" smtClean="0"/>
              <a:t> </a:t>
            </a:r>
            <a:r>
              <a:rPr lang="fr-FR" dirty="0" err="1" smtClean="0"/>
              <a:t>modó</a:t>
            </a:r>
            <a:r>
              <a:rPr lang="fr-FR" dirty="0" smtClean="0"/>
              <a:t> </a:t>
            </a:r>
            <a:r>
              <a:rPr lang="fr-FR" dirty="0" err="1" smtClean="0"/>
              <a:t>mundí</a:t>
            </a:r>
            <a:r>
              <a:rPr lang="fr-FR" dirty="0" smtClean="0"/>
              <a:t> </a:t>
            </a:r>
            <a:r>
              <a:rPr lang="fr-FR" dirty="0" err="1" smtClean="0"/>
              <a:t>équidem</a:t>
            </a:r>
            <a:r>
              <a:rPr lang="fr-FR" dirty="0" smtClean="0"/>
              <a:t>, </a:t>
            </a:r>
            <a:r>
              <a:rPr lang="fr-FR" dirty="0" err="1" smtClean="0"/>
              <a:t>atqui</a:t>
            </a:r>
            <a:r>
              <a:rPr lang="fr-FR" dirty="0" smtClean="0"/>
              <a:t> </a:t>
            </a:r>
            <a:r>
              <a:rPr lang="fr-FR" dirty="0" err="1" smtClean="0"/>
              <a:t>nonumy</a:t>
            </a:r>
            <a:r>
              <a:rPr lang="fr-FR" dirty="0" smtClean="0"/>
              <a:t> </a:t>
            </a:r>
            <a:r>
              <a:rPr lang="fr-FR" dirty="0" err="1" smtClean="0"/>
              <a:t>posidonium</a:t>
            </a:r>
            <a:r>
              <a:rPr lang="fr-FR" dirty="0" smtClean="0"/>
              <a:t> </a:t>
            </a:r>
            <a:r>
              <a:rPr lang="fr-FR" dirty="0" err="1" smtClean="0"/>
              <a:t>usu</a:t>
            </a:r>
            <a:r>
              <a:rPr lang="fr-FR" dirty="0" smtClean="0"/>
              <a:t> at. </a:t>
            </a:r>
            <a:r>
              <a:rPr lang="fr-FR" dirty="0" err="1" smtClean="0"/>
              <a:t>Qúas</a:t>
            </a:r>
            <a:r>
              <a:rPr lang="fr-FR" dirty="0" smtClean="0"/>
              <a:t> </a:t>
            </a:r>
            <a:r>
              <a:rPr lang="fr-FR" dirty="0" err="1" smtClean="0"/>
              <a:t>iuvarét</a:t>
            </a:r>
            <a:r>
              <a:rPr lang="fr-FR" dirty="0" smtClean="0"/>
              <a:t> </a:t>
            </a:r>
            <a:r>
              <a:rPr lang="fr-FR" dirty="0" err="1" smtClean="0"/>
              <a:t>sea</a:t>
            </a:r>
            <a:r>
              <a:rPr lang="fr-FR" dirty="0" smtClean="0"/>
              <a:t> ut, </a:t>
            </a:r>
            <a:r>
              <a:rPr lang="fr-FR" dirty="0" err="1" smtClean="0"/>
              <a:t>discere</a:t>
            </a:r>
            <a:r>
              <a:rPr lang="fr-FR" dirty="0" smtClean="0"/>
              <a:t> </a:t>
            </a:r>
            <a:r>
              <a:rPr lang="fr-FR" dirty="0" err="1" smtClean="0"/>
              <a:t>abhorreañt</a:t>
            </a:r>
            <a:r>
              <a:rPr lang="fr-FR" dirty="0" smtClean="0"/>
              <a:t> </a:t>
            </a:r>
            <a:r>
              <a:rPr lang="fr-FR" dirty="0" err="1" smtClean="0"/>
              <a:t>nó</a:t>
            </a:r>
            <a:r>
              <a:rPr lang="fr-FR" dirty="0" smtClean="0"/>
              <a:t> qui.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187450" y="1989138"/>
            <a:ext cx="6842125" cy="3024037"/>
          </a:xfrm>
        </p:spPr>
        <p:txBody>
          <a:bodyPr/>
          <a:lstStyle/>
          <a:p>
            <a:r>
              <a:rPr lang="es-ES" dirty="0" smtClean="0"/>
              <a:t>Haga clic en el icono para agregar un gráfico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15616" y="1308350"/>
            <a:ext cx="1944216" cy="464466"/>
          </a:xfrm>
        </p:spPr>
        <p:txBody>
          <a:bodyPr>
            <a:noAutofit/>
          </a:bodyPr>
          <a:lstStyle>
            <a:lvl1pPr algn="l">
              <a:defRPr sz="2600" b="1" baseline="0">
                <a:solidFill>
                  <a:srgbClr val="C60C46"/>
                </a:solidFill>
              </a:defRPr>
            </a:lvl1pPr>
          </a:lstStyle>
          <a:p>
            <a:r>
              <a:rPr lang="pt-BR" dirty="0" smtClean="0"/>
              <a:t>Subtítulo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f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49450" y="1916832"/>
            <a:ext cx="3350542" cy="4244256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Clr>
                <a:srgbClr val="C60C46"/>
              </a:buClr>
              <a:buSzPct val="80000"/>
              <a:buFont typeface="+mj-lt"/>
              <a:buNone/>
              <a:defRPr sz="1400" baseline="0">
                <a:solidFill>
                  <a:srgbClr val="717073"/>
                </a:solidFill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60C46"/>
              </a:buClr>
              <a:buSzPct val="80000"/>
              <a:buFont typeface="+mj-lt"/>
              <a:buNone/>
              <a:tabLst/>
              <a:defRPr sz="1600">
                <a:solidFill>
                  <a:srgbClr val="717073"/>
                </a:solidFill>
              </a:defRPr>
            </a:lvl2pPr>
            <a:lvl3pPr>
              <a:defRPr sz="2000">
                <a:solidFill>
                  <a:srgbClr val="717073"/>
                </a:solidFill>
              </a:defRPr>
            </a:lvl3pPr>
            <a:lvl4pPr>
              <a:defRPr sz="2000">
                <a:solidFill>
                  <a:srgbClr val="717073"/>
                </a:solidFill>
              </a:defRPr>
            </a:lvl4pPr>
            <a:lvl5pPr>
              <a:defRPr sz="2000">
                <a:solidFill>
                  <a:srgbClr val="717073"/>
                </a:solidFill>
              </a:defRPr>
            </a:lvl5pPr>
          </a:lstStyle>
          <a:p>
            <a:pPr lvl="0"/>
            <a:r>
              <a:rPr lang="fr-FR" dirty="0" smtClean="0"/>
              <a:t>1. </a:t>
            </a:r>
            <a:r>
              <a:rPr lang="fr-FR" dirty="0" err="1" smtClean="0"/>
              <a:t>Listado</a:t>
            </a:r>
            <a:r>
              <a:rPr lang="fr-FR" dirty="0" smtClean="0"/>
              <a:t> </a:t>
            </a:r>
            <a:r>
              <a:rPr lang="fr-FR" dirty="0" err="1" smtClean="0"/>
              <a:t>numerado</a:t>
            </a:r>
            <a:r>
              <a:rPr lang="fr-FR" dirty="0" smtClean="0"/>
              <a:t> de los </a:t>
            </a:r>
            <a:r>
              <a:rPr lang="fr-FR" dirty="0" err="1" smtClean="0"/>
              <a:t>documentos</a:t>
            </a:r>
            <a:r>
              <a:rPr lang="fr-FR" dirty="0" smtClean="0"/>
              <a:t> u </a:t>
            </a:r>
            <a:r>
              <a:rPr lang="fr-FR" dirty="0" err="1" smtClean="0"/>
              <a:t>otros</a:t>
            </a:r>
            <a:r>
              <a:rPr lang="fr-FR" dirty="0" smtClean="0"/>
              <a:t> </a:t>
            </a:r>
            <a:r>
              <a:rPr lang="fr-FR" dirty="0" err="1" smtClean="0"/>
              <a:t>consultados</a:t>
            </a:r>
            <a:r>
              <a:rPr lang="fr-FR" dirty="0" smtClean="0"/>
              <a:t>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5616" y="1308350"/>
            <a:ext cx="1944216" cy="464466"/>
          </a:xfrm>
        </p:spPr>
        <p:txBody>
          <a:bodyPr>
            <a:noAutofit/>
          </a:bodyPr>
          <a:lstStyle>
            <a:lvl1pPr algn="l">
              <a:defRPr sz="2600" b="1" baseline="0">
                <a:solidFill>
                  <a:srgbClr val="C60C46"/>
                </a:solidFill>
              </a:defRPr>
            </a:lvl1pPr>
          </a:lstStyle>
          <a:p>
            <a:r>
              <a:rPr lang="pt-BR" dirty="0" err="1" smtClean="0"/>
              <a:t>Bibliografía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75982" y="1916832"/>
            <a:ext cx="3350542" cy="4244256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Clr>
                <a:srgbClr val="C60C46"/>
              </a:buClr>
              <a:buSzPct val="80000"/>
              <a:buFont typeface="+mj-lt"/>
              <a:buNone/>
              <a:defRPr sz="1400" baseline="0">
                <a:solidFill>
                  <a:srgbClr val="717073"/>
                </a:solidFill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60C46"/>
              </a:buClr>
              <a:buSzPct val="80000"/>
              <a:buFont typeface="+mj-lt"/>
              <a:buNone/>
              <a:tabLst/>
              <a:defRPr sz="1600">
                <a:solidFill>
                  <a:srgbClr val="717073"/>
                </a:solidFill>
              </a:defRPr>
            </a:lvl2pPr>
            <a:lvl3pPr>
              <a:defRPr sz="2000">
                <a:solidFill>
                  <a:srgbClr val="717073"/>
                </a:solidFill>
              </a:defRPr>
            </a:lvl3pPr>
            <a:lvl4pPr>
              <a:defRPr sz="2000">
                <a:solidFill>
                  <a:srgbClr val="717073"/>
                </a:solidFill>
              </a:defRPr>
            </a:lvl4pPr>
            <a:lvl5pPr>
              <a:defRPr sz="2000">
                <a:solidFill>
                  <a:srgbClr val="717073"/>
                </a:solidFill>
              </a:defRPr>
            </a:lvl5pPr>
          </a:lstStyle>
          <a:p>
            <a:pPr lvl="0"/>
            <a:r>
              <a:rPr lang="fr-FR" dirty="0" err="1" smtClean="0"/>
              <a:t>Segunda</a:t>
            </a:r>
            <a:r>
              <a:rPr lang="fr-FR" dirty="0" smtClean="0"/>
              <a:t> </a:t>
            </a:r>
            <a:r>
              <a:rPr lang="fr-FR" dirty="0" err="1" smtClean="0"/>
              <a:t>columna</a:t>
            </a:r>
            <a:r>
              <a:rPr lang="fr-FR" dirty="0" smtClean="0"/>
              <a:t> para </a:t>
            </a:r>
            <a:r>
              <a:rPr lang="fr-FR" dirty="0" err="1" smtClean="0"/>
              <a:t>continuar</a:t>
            </a:r>
            <a:r>
              <a:rPr lang="fr-FR" dirty="0" smtClean="0"/>
              <a:t> la lista</a:t>
            </a:r>
          </a:p>
        </p:txBody>
      </p:sp>
    </p:spTree>
    <p:extLst>
      <p:ext uri="{BB962C8B-B14F-4D97-AF65-F5344CB8AC3E}">
        <p14:creationId xmlns:p14="http://schemas.microsoft.com/office/powerpoint/2010/main" val="315764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5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3D471B4D-A7E3-4CDC-ABC8-BA43C44C6714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idos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0" y="792000"/>
            <a:ext cx="8531560" cy="900000"/>
          </a:xfrm>
          <a:prstGeom prst="rect">
            <a:avLst/>
          </a:prstGeom>
          <a:solidFill>
            <a:srgbClr val="C60C4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1560" y="792000"/>
            <a:ext cx="7920880" cy="900000"/>
          </a:xfrm>
          <a:noFill/>
        </p:spPr>
        <p:txBody>
          <a:bodyPr lIns="0" tIns="36000" rIns="0" bIns="36000">
            <a:normAutofit/>
          </a:bodyPr>
          <a:lstStyle>
            <a:lvl1pPr marL="0" indent="0" algn="ctr">
              <a:defRPr sz="3000" b="1" cap="none" baseline="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GB" noProof="0" dirty="0" err="1" smtClean="0"/>
              <a:t>Contenidos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1560" y="1844823"/>
            <a:ext cx="7920000" cy="4500000"/>
          </a:xfrm>
        </p:spPr>
        <p:txBody>
          <a:bodyPr>
            <a:normAutofit/>
          </a:bodyPr>
          <a:lstStyle>
            <a:lvl1pPr marL="174625" indent="-174625">
              <a:buClr>
                <a:srgbClr val="C60C46"/>
              </a:buClr>
              <a:buSzPct val="10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52425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60C46"/>
              </a:buClr>
              <a:buSzPct val="100000"/>
              <a:buFont typeface="Verdana" panose="020B0604030504040204" pitchFamily="34" charset="0"/>
              <a:buChar char="▫"/>
              <a:tabLst/>
              <a:defRPr sz="18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indent="-182563">
              <a:buClr>
                <a:srgbClr val="C60C46"/>
              </a:buClr>
              <a:buFont typeface="Verdana" panose="020B060403050404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rgbClr val="717073"/>
                </a:solidFill>
              </a:defRPr>
            </a:lvl4pPr>
            <a:lvl5pPr>
              <a:defRPr sz="2000">
                <a:solidFill>
                  <a:srgbClr val="717073"/>
                </a:solidFill>
              </a:defRPr>
            </a:lvl5pPr>
          </a:lstStyle>
          <a:p>
            <a:pPr lvl="0"/>
            <a:r>
              <a:rPr lang="en-GB" noProof="0" dirty="0" err="1" smtClean="0"/>
              <a:t>Tema</a:t>
            </a:r>
            <a:r>
              <a:rPr lang="en-GB" noProof="0" dirty="0" smtClean="0"/>
              <a:t> 1</a:t>
            </a:r>
          </a:p>
          <a:p>
            <a:pPr lvl="0"/>
            <a:r>
              <a:rPr lang="en-GB" noProof="0" dirty="0" err="1" smtClean="0"/>
              <a:t>Tema</a:t>
            </a:r>
            <a:r>
              <a:rPr lang="en-GB" noProof="0" dirty="0" smtClean="0"/>
              <a:t> 2</a:t>
            </a:r>
          </a:p>
          <a:p>
            <a:pPr lvl="1"/>
            <a:r>
              <a:rPr lang="en-GB" noProof="0" dirty="0" smtClean="0"/>
              <a:t>Sub </a:t>
            </a:r>
            <a:r>
              <a:rPr lang="en-GB" noProof="0" dirty="0" err="1" smtClean="0"/>
              <a:t>tema</a:t>
            </a:r>
            <a:endParaRPr lang="en-GB" noProof="0" dirty="0" smtClean="0"/>
          </a:p>
          <a:p>
            <a:pPr lvl="2"/>
            <a:r>
              <a:rPr lang="en-GB" noProof="0" dirty="0" smtClean="0"/>
              <a:t>Sub </a:t>
            </a:r>
            <a:r>
              <a:rPr lang="en-GB" noProof="0" dirty="0" err="1" smtClean="0"/>
              <a:t>sub</a:t>
            </a:r>
            <a:r>
              <a:rPr lang="en-GB" noProof="0" dirty="0" smtClean="0"/>
              <a:t> </a:t>
            </a:r>
            <a:r>
              <a:rPr lang="en-GB" noProof="0" dirty="0" err="1" smtClean="0"/>
              <a:t>tema</a:t>
            </a:r>
            <a:endParaRPr lang="en-GB" noProof="0" dirty="0" smtClean="0"/>
          </a:p>
          <a:p>
            <a:pPr lvl="1"/>
            <a:r>
              <a:rPr lang="en-GB" noProof="0" dirty="0" smtClean="0"/>
              <a:t>Sub </a:t>
            </a:r>
            <a:r>
              <a:rPr lang="en-GB" noProof="0" dirty="0" err="1" smtClean="0"/>
              <a:t>tema</a:t>
            </a:r>
            <a:endParaRPr lang="en-GB" noProof="0" dirty="0" smtClean="0"/>
          </a:p>
          <a:p>
            <a:pPr lvl="0"/>
            <a:r>
              <a:rPr lang="en-GB" noProof="0" dirty="0" err="1" smtClean="0"/>
              <a:t>Tema</a:t>
            </a:r>
            <a:r>
              <a:rPr lang="en-GB" noProof="0" dirty="0" smtClean="0"/>
              <a:t> 3</a:t>
            </a:r>
          </a:p>
          <a:p>
            <a:pPr lvl="1"/>
            <a:r>
              <a:rPr lang="en-GB" noProof="0" dirty="0" smtClean="0"/>
              <a:t>Sub </a:t>
            </a:r>
            <a:r>
              <a:rPr lang="en-GB" noProof="0" dirty="0" err="1" smtClean="0"/>
              <a:t>tema</a:t>
            </a:r>
            <a:endParaRPr lang="en-GB" noProof="0" dirty="0" smtClean="0"/>
          </a:p>
        </p:txBody>
      </p:sp>
      <p:sp>
        <p:nvSpPr>
          <p:cNvPr id="4" name="3 Rectángulo"/>
          <p:cNvSpPr/>
          <p:nvPr userDrawn="1"/>
        </p:nvSpPr>
        <p:spPr>
          <a:xfrm>
            <a:off x="8676456" y="792000"/>
            <a:ext cx="467544" cy="900000"/>
          </a:xfrm>
          <a:prstGeom prst="rect">
            <a:avLst/>
          </a:prstGeom>
          <a:solidFill>
            <a:srgbClr val="C60C4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BBF5AA33-2B74-BF4D-9178-507231DBCB1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(Tem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47864" y="2137689"/>
            <a:ext cx="4787280" cy="457815"/>
          </a:xfrm>
        </p:spPr>
        <p:txBody>
          <a:bodyPr>
            <a:normAutofit/>
          </a:bodyPr>
          <a:lstStyle>
            <a:lvl1pPr algn="r">
              <a:lnSpc>
                <a:spcPct val="120000"/>
              </a:lnSpc>
              <a:defRPr sz="3500" b="1" baseline="0">
                <a:solidFill>
                  <a:srgbClr val="C60C46"/>
                </a:solidFill>
              </a:defRPr>
            </a:lvl1pPr>
          </a:lstStyle>
          <a:p>
            <a:r>
              <a:rPr lang="es-ES_tradnl" dirty="0" smtClean="0"/>
              <a:t>Subtítulo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44008" y="2819181"/>
            <a:ext cx="3456384" cy="1016855"/>
          </a:xfrm>
        </p:spPr>
        <p:txBody>
          <a:bodyPr>
            <a:noAutofit/>
          </a:bodyPr>
          <a:lstStyle>
            <a:lvl1pPr marL="0" indent="0" algn="r">
              <a:lnSpc>
                <a:spcPct val="120000"/>
              </a:lnSpc>
              <a:buNone/>
              <a:defRPr sz="1700" baseline="0">
                <a:solidFill>
                  <a:srgbClr val="71707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Bajada de t</a:t>
            </a:r>
            <a:r>
              <a:rPr lang="en-US" dirty="0" err="1" smtClean="0"/>
              <a:t>í</a:t>
            </a:r>
            <a:r>
              <a:rPr lang="es-ES_tradnl" dirty="0" err="1" smtClean="0"/>
              <a:t>tulo</a:t>
            </a:r>
            <a:r>
              <a:rPr lang="es-ES_tradnl" dirty="0" smtClean="0"/>
              <a:t> de la presentación que ayuda a explicarla y  puede tener más palabras.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5616" y="1308350"/>
            <a:ext cx="1944216" cy="464466"/>
          </a:xfrm>
        </p:spPr>
        <p:txBody>
          <a:bodyPr>
            <a:noAutofit/>
          </a:bodyPr>
          <a:lstStyle>
            <a:lvl1pPr algn="l">
              <a:defRPr sz="2600" b="1" baseline="0">
                <a:solidFill>
                  <a:srgbClr val="C60C46"/>
                </a:solidFill>
              </a:defRPr>
            </a:lvl1pPr>
          </a:lstStyle>
          <a:p>
            <a:r>
              <a:rPr lang="pt-BR" dirty="0" smtClean="0"/>
              <a:t>Subtítulo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15615" y="1916832"/>
            <a:ext cx="6913959" cy="4244256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Clr>
                <a:srgbClr val="C60C46"/>
              </a:buClr>
              <a:buSzPct val="80000"/>
              <a:buFont typeface="+mj-lt"/>
              <a:buNone/>
              <a:defRPr sz="1600" baseline="0">
                <a:solidFill>
                  <a:srgbClr val="717073"/>
                </a:solidFill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60C46"/>
              </a:buClr>
              <a:buSzPct val="80000"/>
              <a:buFont typeface="+mj-lt"/>
              <a:buNone/>
              <a:tabLst/>
              <a:defRPr sz="1600">
                <a:solidFill>
                  <a:srgbClr val="717073"/>
                </a:solidFill>
              </a:defRPr>
            </a:lvl2pPr>
            <a:lvl3pPr>
              <a:defRPr sz="2000">
                <a:solidFill>
                  <a:srgbClr val="717073"/>
                </a:solidFill>
              </a:defRPr>
            </a:lvl3pPr>
            <a:lvl4pPr>
              <a:defRPr sz="2000">
                <a:solidFill>
                  <a:srgbClr val="717073"/>
                </a:solidFill>
              </a:defRPr>
            </a:lvl4pPr>
            <a:lvl5pPr>
              <a:defRPr sz="2000">
                <a:solidFill>
                  <a:srgbClr val="717073"/>
                </a:solidFill>
              </a:defRPr>
            </a:lvl5pPr>
          </a:lstStyle>
          <a:p>
            <a:pPr lvl="0"/>
            <a:r>
              <a:rPr lang="fr-FR" dirty="0" err="1" smtClean="0"/>
              <a:t>Decóre</a:t>
            </a:r>
            <a:r>
              <a:rPr lang="fr-FR" dirty="0" smtClean="0"/>
              <a:t> </a:t>
            </a:r>
            <a:r>
              <a:rPr lang="fr-FR" dirty="0" err="1" smtClean="0"/>
              <a:t>philosophia</a:t>
            </a:r>
            <a:r>
              <a:rPr lang="fr-FR" dirty="0" smtClean="0"/>
              <a:t> </a:t>
            </a:r>
            <a:r>
              <a:rPr lang="fr-FR" dirty="0" err="1" smtClean="0"/>
              <a:t>intellegébat</a:t>
            </a:r>
            <a:r>
              <a:rPr lang="fr-FR" dirty="0" smtClean="0"/>
              <a:t> no </a:t>
            </a:r>
            <a:r>
              <a:rPr lang="fr-FR" dirty="0" err="1" smtClean="0"/>
              <a:t>sit</a:t>
            </a:r>
            <a:r>
              <a:rPr lang="fr-FR" dirty="0" smtClean="0"/>
              <a:t>, </a:t>
            </a:r>
            <a:r>
              <a:rPr lang="fr-FR" dirty="0" err="1" smtClean="0"/>
              <a:t>assueverit</a:t>
            </a:r>
            <a:r>
              <a:rPr lang="fr-FR" dirty="0" smtClean="0"/>
              <a:t> </a:t>
            </a:r>
            <a:r>
              <a:rPr lang="fr-FR" dirty="0" err="1" smtClean="0"/>
              <a:t>definitioñem</a:t>
            </a:r>
            <a:r>
              <a:rPr lang="fr-FR" dirty="0" smtClean="0"/>
              <a:t> </a:t>
            </a:r>
            <a:r>
              <a:rPr lang="fr-FR" dirty="0" err="1" smtClean="0"/>
              <a:t>meá</a:t>
            </a:r>
            <a:r>
              <a:rPr lang="fr-FR" dirty="0" smtClean="0"/>
              <a:t> ne.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ludus</a:t>
            </a:r>
            <a:r>
              <a:rPr lang="fr-FR" dirty="0" smtClean="0"/>
              <a:t> </a:t>
            </a:r>
            <a:r>
              <a:rPr lang="fr-FR" dirty="0" err="1" smtClean="0"/>
              <a:t>aliquíd</a:t>
            </a:r>
            <a:r>
              <a:rPr lang="fr-FR" dirty="0" smtClean="0"/>
              <a:t> </a:t>
            </a:r>
            <a:r>
              <a:rPr lang="fr-FR" dirty="0" err="1" smtClean="0"/>
              <a:t>íñsoleñs</a:t>
            </a:r>
            <a:r>
              <a:rPr lang="fr-FR" dirty="0" smtClean="0"/>
              <a:t> ad, qui </a:t>
            </a:r>
            <a:r>
              <a:rPr lang="fr-FR" dirty="0" err="1" smtClean="0"/>
              <a:t>ñe</a:t>
            </a:r>
            <a:r>
              <a:rPr lang="fr-FR" dirty="0" smtClean="0"/>
              <a:t> </a:t>
            </a:r>
            <a:r>
              <a:rPr lang="fr-FR" dirty="0" err="1" smtClean="0"/>
              <a:t>modó</a:t>
            </a:r>
            <a:r>
              <a:rPr lang="fr-FR" dirty="0" smtClean="0"/>
              <a:t> </a:t>
            </a:r>
            <a:r>
              <a:rPr lang="fr-FR" dirty="0" err="1" smtClean="0"/>
              <a:t>mundí</a:t>
            </a:r>
            <a:r>
              <a:rPr lang="fr-FR" dirty="0" smtClean="0"/>
              <a:t> </a:t>
            </a:r>
            <a:r>
              <a:rPr lang="fr-FR" dirty="0" err="1" smtClean="0"/>
              <a:t>équidem</a:t>
            </a:r>
            <a:r>
              <a:rPr lang="fr-FR" dirty="0" smtClean="0"/>
              <a:t>, </a:t>
            </a:r>
            <a:r>
              <a:rPr lang="fr-FR" dirty="0" err="1" smtClean="0"/>
              <a:t>atqui</a:t>
            </a:r>
            <a:r>
              <a:rPr lang="fr-FR" dirty="0" smtClean="0"/>
              <a:t> </a:t>
            </a:r>
            <a:r>
              <a:rPr lang="fr-FR" dirty="0" err="1" smtClean="0"/>
              <a:t>nonumy</a:t>
            </a:r>
            <a:r>
              <a:rPr lang="fr-FR" dirty="0" smtClean="0"/>
              <a:t> </a:t>
            </a:r>
            <a:r>
              <a:rPr lang="fr-FR" dirty="0" err="1" smtClean="0"/>
              <a:t>posidonium</a:t>
            </a:r>
            <a:r>
              <a:rPr lang="fr-FR" dirty="0" smtClean="0"/>
              <a:t> </a:t>
            </a:r>
            <a:r>
              <a:rPr lang="fr-FR" dirty="0" err="1" smtClean="0"/>
              <a:t>usu</a:t>
            </a:r>
            <a:r>
              <a:rPr lang="fr-FR" dirty="0" smtClean="0"/>
              <a:t> at. </a:t>
            </a:r>
            <a:r>
              <a:rPr lang="fr-FR" dirty="0" err="1" smtClean="0"/>
              <a:t>Qúas</a:t>
            </a:r>
            <a:r>
              <a:rPr lang="fr-FR" dirty="0" smtClean="0"/>
              <a:t> </a:t>
            </a:r>
            <a:r>
              <a:rPr lang="fr-FR" dirty="0" err="1" smtClean="0"/>
              <a:t>iuvarét</a:t>
            </a:r>
            <a:r>
              <a:rPr lang="fr-FR" dirty="0" smtClean="0"/>
              <a:t> </a:t>
            </a:r>
            <a:r>
              <a:rPr lang="fr-FR" dirty="0" err="1" smtClean="0"/>
              <a:t>sea</a:t>
            </a:r>
            <a:r>
              <a:rPr lang="fr-FR" dirty="0" smtClean="0"/>
              <a:t> ut, </a:t>
            </a:r>
            <a:r>
              <a:rPr lang="fr-FR" dirty="0" err="1" smtClean="0"/>
              <a:t>discere</a:t>
            </a:r>
            <a:r>
              <a:rPr lang="fr-FR" dirty="0" smtClean="0"/>
              <a:t> </a:t>
            </a:r>
            <a:r>
              <a:rPr lang="fr-FR" dirty="0" err="1" smtClean="0"/>
              <a:t>abhorreañt</a:t>
            </a:r>
            <a:r>
              <a:rPr lang="fr-FR" dirty="0" smtClean="0"/>
              <a:t> </a:t>
            </a:r>
            <a:r>
              <a:rPr lang="fr-FR" dirty="0" err="1" smtClean="0"/>
              <a:t>nó</a:t>
            </a:r>
            <a:r>
              <a:rPr lang="fr-FR" dirty="0" smtClean="0"/>
              <a:t> qui.</a:t>
            </a:r>
          </a:p>
        </p:txBody>
      </p:sp>
    </p:spTree>
    <p:extLst>
      <p:ext uri="{BB962C8B-B14F-4D97-AF65-F5344CB8AC3E}">
        <p14:creationId xmlns:p14="http://schemas.microsoft.com/office/powerpoint/2010/main" val="38074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se/cita destac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7450" y="2166566"/>
            <a:ext cx="6842125" cy="2524869"/>
          </a:xfrm>
        </p:spPr>
        <p:txBody>
          <a:bodyPr>
            <a:normAutofit/>
          </a:bodyPr>
          <a:lstStyle>
            <a:lvl1pPr>
              <a:defRPr sz="35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“</a:t>
            </a:r>
            <a:r>
              <a:rPr lang="en-US" dirty="0" err="1" smtClean="0"/>
              <a:t>Frase</a:t>
            </a:r>
            <a:r>
              <a:rPr lang="en-US" dirty="0" smtClean="0"/>
              <a:t> </a:t>
            </a:r>
            <a:r>
              <a:rPr lang="en-US" dirty="0" err="1" smtClean="0"/>
              <a:t>destacada</a:t>
            </a:r>
            <a:r>
              <a:rPr lang="en-US" dirty="0" smtClean="0"/>
              <a:t> o </a:t>
            </a:r>
            <a:r>
              <a:rPr lang="en-US" dirty="0" err="1" smtClean="0"/>
              <a:t>cita</a:t>
            </a:r>
            <a:r>
              <a:rPr lang="en-US" dirty="0" smtClean="0"/>
              <a:t> </a:t>
            </a:r>
            <a:r>
              <a:rPr lang="es-ES_tradnl" dirty="0" err="1" smtClean="0"/>
              <a:t>Dico</a:t>
            </a:r>
            <a:r>
              <a:rPr lang="es-ES_tradnl" dirty="0" smtClean="0"/>
              <a:t> </a:t>
            </a:r>
            <a:r>
              <a:rPr lang="es-ES_tradnl" dirty="0" err="1" smtClean="0"/>
              <a:t>omnis</a:t>
            </a:r>
            <a:r>
              <a:rPr lang="es-ES_tradnl" dirty="0" smtClean="0"/>
              <a:t> id </a:t>
            </a:r>
            <a:r>
              <a:rPr lang="es-ES_tradnl" dirty="0" err="1" smtClean="0"/>
              <a:t>ést</a:t>
            </a:r>
            <a:r>
              <a:rPr lang="es-ES_tradnl" dirty="0" smtClean="0"/>
              <a:t>. </a:t>
            </a:r>
            <a:r>
              <a:rPr lang="es-ES_tradnl" dirty="0" err="1" smtClean="0"/>
              <a:t>Assum</a:t>
            </a:r>
            <a:r>
              <a:rPr lang="es-ES_tradnl" dirty="0" smtClean="0"/>
              <a:t> </a:t>
            </a:r>
            <a:r>
              <a:rPr lang="es-ES_tradnl" dirty="0" err="1" smtClean="0"/>
              <a:t>eripuit</a:t>
            </a:r>
            <a:r>
              <a:rPr lang="es-ES_tradnl" dirty="0" smtClean="0"/>
              <a:t> </a:t>
            </a:r>
            <a:r>
              <a:rPr lang="es-ES_tradnl" dirty="0" err="1" smtClean="0"/>
              <a:t>pérsequeris</a:t>
            </a:r>
            <a:r>
              <a:rPr lang="es-ES_tradnl" dirty="0" smtClean="0"/>
              <a:t> </a:t>
            </a:r>
            <a:r>
              <a:rPr lang="es-ES_tradnl" dirty="0" err="1" smtClean="0"/>
              <a:t>cúm</a:t>
            </a:r>
            <a:r>
              <a:rPr lang="es-ES_tradnl" dirty="0" smtClean="0"/>
              <a:t> ut. Ei </a:t>
            </a:r>
            <a:r>
              <a:rPr lang="es-ES_tradnl" dirty="0" err="1" smtClean="0"/>
              <a:t>usu</a:t>
            </a:r>
            <a:r>
              <a:rPr lang="es-ES_tradnl" dirty="0" smtClean="0"/>
              <a:t> </a:t>
            </a:r>
            <a:r>
              <a:rPr lang="es-ES_tradnl" dirty="0" err="1" smtClean="0"/>
              <a:t>eripuít</a:t>
            </a:r>
            <a:r>
              <a:rPr lang="es-ES_tradnl" dirty="0" smtClean="0"/>
              <a:t> </a:t>
            </a:r>
            <a:r>
              <a:rPr lang="es-ES_tradnl" dirty="0" err="1" smtClean="0"/>
              <a:t>vivendo</a:t>
            </a:r>
            <a:r>
              <a:rPr lang="es-ES_tradnl" dirty="0" smtClean="0"/>
              <a:t>, </a:t>
            </a:r>
            <a:r>
              <a:rPr lang="es-ES_tradnl" dirty="0" err="1" smtClean="0"/>
              <a:t>út</a:t>
            </a:r>
            <a:r>
              <a:rPr lang="es-ES_tradnl" dirty="0" smtClean="0"/>
              <a:t> </a:t>
            </a:r>
            <a:r>
              <a:rPr lang="es-ES_tradnl" dirty="0" err="1" smtClean="0"/>
              <a:t>nullam</a:t>
            </a:r>
            <a:r>
              <a:rPr lang="es-ES_tradnl" dirty="0" smtClean="0"/>
              <a:t> </a:t>
            </a:r>
            <a:r>
              <a:rPr lang="es-ES_tradnl" dirty="0" err="1" smtClean="0"/>
              <a:t>offendit</a:t>
            </a:r>
            <a:r>
              <a:rPr lang="es-ES_tradnl" dirty="0" smtClean="0"/>
              <a:t> </a:t>
            </a:r>
            <a:r>
              <a:rPr lang="es-ES_tradnl" dirty="0" err="1" smtClean="0"/>
              <a:t>posidonium</a:t>
            </a:r>
            <a:r>
              <a:rPr lang="es-ES_tradnl" dirty="0" smtClean="0"/>
              <a:t> </a:t>
            </a:r>
            <a:r>
              <a:rPr lang="es-ES_tradnl" dirty="0" err="1" smtClean="0"/>
              <a:t>est</a:t>
            </a:r>
            <a:r>
              <a:rPr lang="es-ES_tradnl" dirty="0" smtClean="0"/>
              <a:t>. Ad </a:t>
            </a:r>
            <a:r>
              <a:rPr lang="es-ES_tradnl" dirty="0" err="1" smtClean="0"/>
              <a:t>vócent</a:t>
            </a:r>
            <a:r>
              <a:rPr lang="es-ES_tradnl" dirty="0" smtClean="0"/>
              <a:t> </a:t>
            </a:r>
            <a:r>
              <a:rPr lang="es-ES_tradnl" dirty="0" err="1" smtClean="0"/>
              <a:t>nomiñati</a:t>
            </a:r>
            <a:r>
              <a:rPr lang="es-ES_tradnl" dirty="0" smtClean="0"/>
              <a:t> </a:t>
            </a:r>
            <a:r>
              <a:rPr lang="es-ES_tradnl" dirty="0" err="1" smtClean="0"/>
              <a:t>qui</a:t>
            </a:r>
            <a:r>
              <a:rPr lang="es-ES_tradnl" dirty="0" smtClean="0"/>
              <a:t>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66780" y="5877272"/>
            <a:ext cx="2233612" cy="28892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0" i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err="1" smtClean="0"/>
              <a:t>Fuente</a:t>
            </a:r>
            <a:r>
              <a:rPr lang="en-US" dirty="0" smtClean="0"/>
              <a:t> del </a:t>
            </a:r>
            <a:r>
              <a:rPr lang="en-US" dirty="0" err="1" smtClean="0"/>
              <a:t>texto</a:t>
            </a:r>
            <a:r>
              <a:rPr lang="en-US" dirty="0" smtClean="0"/>
              <a:t> o </a:t>
            </a:r>
            <a:r>
              <a:rPr lang="en-US" dirty="0" err="1" smtClean="0"/>
              <a:t>cita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15615" y="2564904"/>
            <a:ext cx="6913959" cy="3596184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Clr>
                <a:srgbClr val="C60C46"/>
              </a:buClr>
              <a:buSzPct val="80000"/>
              <a:buFont typeface="+mj-lt"/>
              <a:buNone/>
              <a:defRPr sz="1600" baseline="0">
                <a:solidFill>
                  <a:srgbClr val="717073"/>
                </a:solidFill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60C46"/>
              </a:buClr>
              <a:buSzPct val="80000"/>
              <a:buFont typeface="+mj-lt"/>
              <a:buNone/>
              <a:tabLst/>
              <a:defRPr sz="1600">
                <a:solidFill>
                  <a:srgbClr val="717073"/>
                </a:solidFill>
              </a:defRPr>
            </a:lvl2pPr>
            <a:lvl3pPr>
              <a:defRPr sz="2000">
                <a:solidFill>
                  <a:srgbClr val="717073"/>
                </a:solidFill>
              </a:defRPr>
            </a:lvl3pPr>
            <a:lvl4pPr>
              <a:defRPr sz="2000">
                <a:solidFill>
                  <a:srgbClr val="717073"/>
                </a:solidFill>
              </a:defRPr>
            </a:lvl4pPr>
            <a:lvl5pPr>
              <a:defRPr sz="2000">
                <a:solidFill>
                  <a:srgbClr val="717073"/>
                </a:solidFill>
              </a:defRPr>
            </a:lvl5pPr>
          </a:lstStyle>
          <a:p>
            <a:pPr lvl="0"/>
            <a:r>
              <a:rPr lang="fr-FR" dirty="0" err="1" smtClean="0"/>
              <a:t>Decóre</a:t>
            </a:r>
            <a:r>
              <a:rPr lang="fr-FR" dirty="0" smtClean="0"/>
              <a:t> </a:t>
            </a:r>
            <a:r>
              <a:rPr lang="fr-FR" dirty="0" err="1" smtClean="0"/>
              <a:t>philosophia</a:t>
            </a:r>
            <a:r>
              <a:rPr lang="fr-FR" dirty="0" smtClean="0"/>
              <a:t> </a:t>
            </a:r>
            <a:r>
              <a:rPr lang="fr-FR" dirty="0" err="1" smtClean="0"/>
              <a:t>intellegébat</a:t>
            </a:r>
            <a:r>
              <a:rPr lang="fr-FR" dirty="0" smtClean="0"/>
              <a:t> no </a:t>
            </a:r>
            <a:r>
              <a:rPr lang="fr-FR" dirty="0" err="1" smtClean="0"/>
              <a:t>sit</a:t>
            </a:r>
            <a:r>
              <a:rPr lang="fr-FR" dirty="0" smtClean="0"/>
              <a:t>, </a:t>
            </a:r>
            <a:r>
              <a:rPr lang="fr-FR" dirty="0" err="1" smtClean="0"/>
              <a:t>assueverit</a:t>
            </a:r>
            <a:r>
              <a:rPr lang="fr-FR" dirty="0" smtClean="0"/>
              <a:t> </a:t>
            </a:r>
            <a:r>
              <a:rPr lang="fr-FR" dirty="0" err="1" smtClean="0"/>
              <a:t>definitioñem</a:t>
            </a:r>
            <a:r>
              <a:rPr lang="fr-FR" dirty="0" smtClean="0"/>
              <a:t> </a:t>
            </a:r>
            <a:r>
              <a:rPr lang="fr-FR" dirty="0" err="1" smtClean="0"/>
              <a:t>meá</a:t>
            </a:r>
            <a:r>
              <a:rPr lang="fr-FR" dirty="0" smtClean="0"/>
              <a:t> ne.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ludus</a:t>
            </a:r>
            <a:r>
              <a:rPr lang="fr-FR" dirty="0" smtClean="0"/>
              <a:t> </a:t>
            </a:r>
            <a:r>
              <a:rPr lang="fr-FR" dirty="0" err="1" smtClean="0"/>
              <a:t>aliquíd</a:t>
            </a:r>
            <a:r>
              <a:rPr lang="fr-FR" dirty="0" smtClean="0"/>
              <a:t> </a:t>
            </a:r>
            <a:r>
              <a:rPr lang="fr-FR" dirty="0" err="1" smtClean="0"/>
              <a:t>íñsoleñs</a:t>
            </a:r>
            <a:r>
              <a:rPr lang="fr-FR" dirty="0" smtClean="0"/>
              <a:t> ad, qui </a:t>
            </a:r>
            <a:r>
              <a:rPr lang="fr-FR" dirty="0" err="1" smtClean="0"/>
              <a:t>ñe</a:t>
            </a:r>
            <a:r>
              <a:rPr lang="fr-FR" dirty="0" smtClean="0"/>
              <a:t> </a:t>
            </a:r>
            <a:r>
              <a:rPr lang="fr-FR" dirty="0" err="1" smtClean="0"/>
              <a:t>modó</a:t>
            </a:r>
            <a:r>
              <a:rPr lang="fr-FR" dirty="0" smtClean="0"/>
              <a:t> </a:t>
            </a:r>
            <a:r>
              <a:rPr lang="fr-FR" dirty="0" err="1" smtClean="0"/>
              <a:t>mundí</a:t>
            </a:r>
            <a:r>
              <a:rPr lang="fr-FR" dirty="0" smtClean="0"/>
              <a:t> </a:t>
            </a:r>
            <a:r>
              <a:rPr lang="fr-FR" dirty="0" err="1" smtClean="0"/>
              <a:t>équidem</a:t>
            </a:r>
            <a:r>
              <a:rPr lang="fr-FR" dirty="0" smtClean="0"/>
              <a:t>, </a:t>
            </a:r>
            <a:r>
              <a:rPr lang="fr-FR" dirty="0" err="1" smtClean="0"/>
              <a:t>atqui</a:t>
            </a:r>
            <a:r>
              <a:rPr lang="fr-FR" dirty="0" smtClean="0"/>
              <a:t> </a:t>
            </a:r>
            <a:r>
              <a:rPr lang="fr-FR" dirty="0" err="1" smtClean="0"/>
              <a:t>nonumy</a:t>
            </a:r>
            <a:r>
              <a:rPr lang="fr-FR" dirty="0" smtClean="0"/>
              <a:t> </a:t>
            </a:r>
            <a:r>
              <a:rPr lang="fr-FR" dirty="0" err="1" smtClean="0"/>
              <a:t>posidonium</a:t>
            </a:r>
            <a:r>
              <a:rPr lang="fr-FR" dirty="0" smtClean="0"/>
              <a:t> </a:t>
            </a:r>
            <a:r>
              <a:rPr lang="fr-FR" dirty="0" err="1" smtClean="0"/>
              <a:t>usu</a:t>
            </a:r>
            <a:r>
              <a:rPr lang="fr-FR" dirty="0" smtClean="0"/>
              <a:t> at. </a:t>
            </a:r>
            <a:r>
              <a:rPr lang="fr-FR" dirty="0" err="1" smtClean="0"/>
              <a:t>Qúas</a:t>
            </a:r>
            <a:r>
              <a:rPr lang="fr-FR" dirty="0" smtClean="0"/>
              <a:t> </a:t>
            </a:r>
            <a:r>
              <a:rPr lang="fr-FR" dirty="0" err="1" smtClean="0"/>
              <a:t>iuvarét</a:t>
            </a:r>
            <a:r>
              <a:rPr lang="fr-FR" dirty="0" smtClean="0"/>
              <a:t> </a:t>
            </a:r>
            <a:r>
              <a:rPr lang="fr-FR" dirty="0" err="1" smtClean="0"/>
              <a:t>sea</a:t>
            </a:r>
            <a:r>
              <a:rPr lang="fr-FR" dirty="0" smtClean="0"/>
              <a:t> ut, </a:t>
            </a:r>
            <a:r>
              <a:rPr lang="fr-FR" dirty="0" err="1" smtClean="0"/>
              <a:t>discere</a:t>
            </a:r>
            <a:r>
              <a:rPr lang="fr-FR" dirty="0" smtClean="0"/>
              <a:t> </a:t>
            </a:r>
            <a:r>
              <a:rPr lang="fr-FR" dirty="0" err="1" smtClean="0"/>
              <a:t>abhorreañt</a:t>
            </a:r>
            <a:r>
              <a:rPr lang="fr-FR" dirty="0" smtClean="0"/>
              <a:t> </a:t>
            </a:r>
            <a:r>
              <a:rPr lang="fr-FR" dirty="0" err="1" smtClean="0"/>
              <a:t>nó</a:t>
            </a:r>
            <a:r>
              <a:rPr lang="fr-FR" dirty="0" smtClean="0"/>
              <a:t> qui.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16012" y="1948086"/>
            <a:ext cx="1943819" cy="328786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 sz="1800" b="0" dirty="0" smtClean="0">
                <a:solidFill>
                  <a:srgbClr val="717073"/>
                </a:solidFill>
              </a:rPr>
              <a:t>SUBTÍTULO 3</a:t>
            </a:r>
            <a:endParaRPr lang="en-US" sz="1800" b="0" dirty="0" smtClean="0">
              <a:solidFill>
                <a:srgbClr val="717073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15616" y="1308350"/>
            <a:ext cx="1944216" cy="464466"/>
          </a:xfrm>
        </p:spPr>
        <p:txBody>
          <a:bodyPr>
            <a:noAutofit/>
          </a:bodyPr>
          <a:lstStyle>
            <a:lvl1pPr algn="l">
              <a:defRPr sz="2600" b="1" baseline="0">
                <a:solidFill>
                  <a:srgbClr val="C60C46"/>
                </a:solidFill>
              </a:defRPr>
            </a:lvl1pPr>
          </a:lstStyle>
          <a:p>
            <a:r>
              <a:rPr lang="pt-BR" dirty="0" smtClean="0"/>
              <a:t>Subtítulo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6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43438" y="1916832"/>
            <a:ext cx="3386137" cy="3816423"/>
          </a:xfrm>
        </p:spPr>
        <p:txBody>
          <a:bodyPr/>
          <a:lstStyle/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49450" y="1916832"/>
            <a:ext cx="3350542" cy="4244256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Clr>
                <a:srgbClr val="C60C46"/>
              </a:buClr>
              <a:buSzPct val="80000"/>
              <a:buFont typeface="+mj-lt"/>
              <a:buNone/>
              <a:defRPr sz="1600" baseline="0">
                <a:solidFill>
                  <a:srgbClr val="717073"/>
                </a:solidFill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60C46"/>
              </a:buClr>
              <a:buSzPct val="80000"/>
              <a:buFont typeface="+mj-lt"/>
              <a:buNone/>
              <a:tabLst/>
              <a:defRPr sz="1600">
                <a:solidFill>
                  <a:srgbClr val="717073"/>
                </a:solidFill>
              </a:defRPr>
            </a:lvl2pPr>
            <a:lvl3pPr>
              <a:defRPr sz="2000">
                <a:solidFill>
                  <a:srgbClr val="717073"/>
                </a:solidFill>
              </a:defRPr>
            </a:lvl3pPr>
            <a:lvl4pPr>
              <a:defRPr sz="2000">
                <a:solidFill>
                  <a:srgbClr val="717073"/>
                </a:solidFill>
              </a:defRPr>
            </a:lvl4pPr>
            <a:lvl5pPr>
              <a:defRPr sz="2000">
                <a:solidFill>
                  <a:srgbClr val="717073"/>
                </a:solidFill>
              </a:defRPr>
            </a:lvl5pPr>
          </a:lstStyle>
          <a:p>
            <a:pPr lvl="0"/>
            <a:r>
              <a:rPr lang="fr-FR" dirty="0" err="1" smtClean="0"/>
              <a:t>Decóre</a:t>
            </a:r>
            <a:r>
              <a:rPr lang="fr-FR" dirty="0" smtClean="0"/>
              <a:t> </a:t>
            </a:r>
            <a:r>
              <a:rPr lang="fr-FR" dirty="0" err="1" smtClean="0"/>
              <a:t>philosophia</a:t>
            </a:r>
            <a:r>
              <a:rPr lang="fr-FR" dirty="0" smtClean="0"/>
              <a:t> </a:t>
            </a:r>
            <a:r>
              <a:rPr lang="fr-FR" dirty="0" err="1" smtClean="0"/>
              <a:t>intellegébat</a:t>
            </a:r>
            <a:r>
              <a:rPr lang="fr-FR" dirty="0" smtClean="0"/>
              <a:t> no </a:t>
            </a:r>
            <a:r>
              <a:rPr lang="fr-FR" dirty="0" err="1" smtClean="0"/>
              <a:t>sit</a:t>
            </a:r>
            <a:r>
              <a:rPr lang="fr-FR" dirty="0" smtClean="0"/>
              <a:t>, </a:t>
            </a:r>
            <a:r>
              <a:rPr lang="fr-FR" dirty="0" err="1" smtClean="0"/>
              <a:t>assueverit</a:t>
            </a:r>
            <a:r>
              <a:rPr lang="fr-FR" dirty="0" smtClean="0"/>
              <a:t> </a:t>
            </a:r>
            <a:r>
              <a:rPr lang="fr-FR" dirty="0" err="1" smtClean="0"/>
              <a:t>definitioñem</a:t>
            </a:r>
            <a:r>
              <a:rPr lang="fr-FR" dirty="0" smtClean="0"/>
              <a:t> </a:t>
            </a:r>
            <a:r>
              <a:rPr lang="fr-FR" dirty="0" err="1" smtClean="0"/>
              <a:t>meá</a:t>
            </a:r>
            <a:r>
              <a:rPr lang="fr-FR" dirty="0" smtClean="0"/>
              <a:t> ne.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ludus</a:t>
            </a:r>
            <a:r>
              <a:rPr lang="fr-FR" dirty="0" smtClean="0"/>
              <a:t> </a:t>
            </a:r>
            <a:r>
              <a:rPr lang="fr-FR" dirty="0" err="1" smtClean="0"/>
              <a:t>aliquíd</a:t>
            </a:r>
            <a:r>
              <a:rPr lang="fr-FR" dirty="0" smtClean="0"/>
              <a:t> </a:t>
            </a:r>
            <a:r>
              <a:rPr lang="fr-FR" dirty="0" err="1" smtClean="0"/>
              <a:t>íñsoleñs</a:t>
            </a:r>
            <a:r>
              <a:rPr lang="fr-FR" dirty="0" smtClean="0"/>
              <a:t> ad, qui </a:t>
            </a:r>
            <a:r>
              <a:rPr lang="fr-FR" dirty="0" err="1" smtClean="0"/>
              <a:t>ñe</a:t>
            </a:r>
            <a:r>
              <a:rPr lang="fr-FR" dirty="0" smtClean="0"/>
              <a:t> </a:t>
            </a:r>
            <a:r>
              <a:rPr lang="fr-FR" dirty="0" err="1" smtClean="0"/>
              <a:t>modó</a:t>
            </a:r>
            <a:r>
              <a:rPr lang="fr-FR" dirty="0" smtClean="0"/>
              <a:t> </a:t>
            </a:r>
            <a:r>
              <a:rPr lang="fr-FR" dirty="0" err="1" smtClean="0"/>
              <a:t>mundí</a:t>
            </a:r>
            <a:r>
              <a:rPr lang="fr-FR" dirty="0" smtClean="0"/>
              <a:t> </a:t>
            </a:r>
            <a:r>
              <a:rPr lang="fr-FR" dirty="0" err="1" smtClean="0"/>
              <a:t>équidem</a:t>
            </a:r>
            <a:r>
              <a:rPr lang="fr-FR" dirty="0" smtClean="0"/>
              <a:t>, </a:t>
            </a:r>
            <a:r>
              <a:rPr lang="fr-FR" dirty="0" err="1" smtClean="0"/>
              <a:t>atqui</a:t>
            </a:r>
            <a:r>
              <a:rPr lang="fr-FR" dirty="0" smtClean="0"/>
              <a:t> </a:t>
            </a:r>
            <a:r>
              <a:rPr lang="fr-FR" dirty="0" err="1" smtClean="0"/>
              <a:t>nonumy</a:t>
            </a:r>
            <a:r>
              <a:rPr lang="fr-FR" dirty="0" smtClean="0"/>
              <a:t> </a:t>
            </a:r>
            <a:r>
              <a:rPr lang="fr-FR" dirty="0" err="1" smtClean="0"/>
              <a:t>posidonium</a:t>
            </a:r>
            <a:r>
              <a:rPr lang="fr-FR" dirty="0" smtClean="0"/>
              <a:t> </a:t>
            </a:r>
            <a:r>
              <a:rPr lang="fr-FR" dirty="0" err="1" smtClean="0"/>
              <a:t>usu</a:t>
            </a:r>
            <a:r>
              <a:rPr lang="fr-FR" dirty="0" smtClean="0"/>
              <a:t> at. </a:t>
            </a:r>
            <a:r>
              <a:rPr lang="fr-FR" dirty="0" err="1" smtClean="0"/>
              <a:t>Qúas</a:t>
            </a:r>
            <a:r>
              <a:rPr lang="fr-FR" dirty="0" smtClean="0"/>
              <a:t> </a:t>
            </a:r>
            <a:r>
              <a:rPr lang="fr-FR" dirty="0" err="1" smtClean="0"/>
              <a:t>iuvarét</a:t>
            </a:r>
            <a:r>
              <a:rPr lang="fr-FR" dirty="0" smtClean="0"/>
              <a:t> </a:t>
            </a:r>
            <a:r>
              <a:rPr lang="fr-FR" dirty="0" err="1" smtClean="0"/>
              <a:t>sea</a:t>
            </a:r>
            <a:r>
              <a:rPr lang="fr-FR" dirty="0" smtClean="0"/>
              <a:t> ut, </a:t>
            </a:r>
            <a:r>
              <a:rPr lang="fr-FR" dirty="0" err="1" smtClean="0"/>
              <a:t>discere</a:t>
            </a:r>
            <a:r>
              <a:rPr lang="fr-FR" dirty="0" smtClean="0"/>
              <a:t> </a:t>
            </a:r>
            <a:r>
              <a:rPr lang="fr-FR" dirty="0" err="1" smtClean="0"/>
              <a:t>abhorreañt</a:t>
            </a:r>
            <a:r>
              <a:rPr lang="fr-FR" dirty="0" smtClean="0"/>
              <a:t> </a:t>
            </a:r>
            <a:r>
              <a:rPr lang="fr-FR" dirty="0" err="1" smtClean="0"/>
              <a:t>nó</a:t>
            </a:r>
            <a:r>
              <a:rPr lang="fr-FR" dirty="0" smtClean="0"/>
              <a:t> qui.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5872163"/>
            <a:ext cx="3456954" cy="2889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1">
                <a:solidFill>
                  <a:srgbClr val="717073"/>
                </a:solidFill>
              </a:defRPr>
            </a:lvl1pPr>
          </a:lstStyle>
          <a:p>
            <a:pPr lvl="0"/>
            <a:r>
              <a:rPr lang="en-US" dirty="0" smtClean="0"/>
              <a:t>Pie de </a:t>
            </a:r>
            <a:r>
              <a:rPr lang="en-US" dirty="0" err="1" smtClean="0"/>
              <a:t>imagen</a:t>
            </a:r>
            <a:r>
              <a:rPr lang="en-US" dirty="0" smtClean="0"/>
              <a:t>. </a:t>
            </a:r>
            <a:r>
              <a:rPr lang="en-US" dirty="0" err="1" smtClean="0"/>
              <a:t>Fuente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5616" y="1308350"/>
            <a:ext cx="1944216" cy="464466"/>
          </a:xfrm>
        </p:spPr>
        <p:txBody>
          <a:bodyPr>
            <a:noAutofit/>
          </a:bodyPr>
          <a:lstStyle>
            <a:lvl1pPr algn="l">
              <a:defRPr sz="2600" b="1" baseline="0">
                <a:solidFill>
                  <a:srgbClr val="C60C46"/>
                </a:solidFill>
              </a:defRPr>
            </a:lvl1pPr>
          </a:lstStyle>
          <a:p>
            <a:r>
              <a:rPr lang="pt-BR" dirty="0" smtClean="0"/>
              <a:t>Subtítulo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6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43438" y="2564904"/>
            <a:ext cx="3386137" cy="3168351"/>
          </a:xfrm>
        </p:spPr>
        <p:txBody>
          <a:bodyPr/>
          <a:lstStyle/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49450" y="2564904"/>
            <a:ext cx="3350542" cy="3596184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Clr>
                <a:srgbClr val="C60C46"/>
              </a:buClr>
              <a:buSzPct val="80000"/>
              <a:buFont typeface="+mj-lt"/>
              <a:buNone/>
              <a:defRPr sz="1600" baseline="0">
                <a:solidFill>
                  <a:srgbClr val="717073"/>
                </a:solidFill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60C46"/>
              </a:buClr>
              <a:buSzPct val="80000"/>
              <a:buFont typeface="+mj-lt"/>
              <a:buNone/>
              <a:tabLst/>
              <a:defRPr sz="1600">
                <a:solidFill>
                  <a:srgbClr val="717073"/>
                </a:solidFill>
              </a:defRPr>
            </a:lvl2pPr>
            <a:lvl3pPr>
              <a:defRPr sz="2000">
                <a:solidFill>
                  <a:srgbClr val="717073"/>
                </a:solidFill>
              </a:defRPr>
            </a:lvl3pPr>
            <a:lvl4pPr>
              <a:defRPr sz="2000">
                <a:solidFill>
                  <a:srgbClr val="717073"/>
                </a:solidFill>
              </a:defRPr>
            </a:lvl4pPr>
            <a:lvl5pPr>
              <a:defRPr sz="2000">
                <a:solidFill>
                  <a:srgbClr val="717073"/>
                </a:solidFill>
              </a:defRPr>
            </a:lvl5pPr>
          </a:lstStyle>
          <a:p>
            <a:pPr lvl="0"/>
            <a:r>
              <a:rPr lang="fr-FR" dirty="0" err="1" smtClean="0"/>
              <a:t>Decóre</a:t>
            </a:r>
            <a:r>
              <a:rPr lang="fr-FR" dirty="0" smtClean="0"/>
              <a:t> </a:t>
            </a:r>
            <a:r>
              <a:rPr lang="fr-FR" dirty="0" err="1" smtClean="0"/>
              <a:t>philosophia</a:t>
            </a:r>
            <a:r>
              <a:rPr lang="fr-FR" dirty="0" smtClean="0"/>
              <a:t> </a:t>
            </a:r>
            <a:r>
              <a:rPr lang="fr-FR" dirty="0" err="1" smtClean="0"/>
              <a:t>intellegébat</a:t>
            </a:r>
            <a:r>
              <a:rPr lang="fr-FR" dirty="0" smtClean="0"/>
              <a:t> no </a:t>
            </a:r>
            <a:r>
              <a:rPr lang="fr-FR" dirty="0" err="1" smtClean="0"/>
              <a:t>sit</a:t>
            </a:r>
            <a:r>
              <a:rPr lang="fr-FR" dirty="0" smtClean="0"/>
              <a:t>, </a:t>
            </a:r>
            <a:r>
              <a:rPr lang="fr-FR" dirty="0" err="1" smtClean="0"/>
              <a:t>assueverit</a:t>
            </a:r>
            <a:r>
              <a:rPr lang="fr-FR" dirty="0" smtClean="0"/>
              <a:t> </a:t>
            </a:r>
            <a:r>
              <a:rPr lang="fr-FR" dirty="0" err="1" smtClean="0"/>
              <a:t>definitioñem</a:t>
            </a:r>
            <a:r>
              <a:rPr lang="fr-FR" dirty="0" smtClean="0"/>
              <a:t> </a:t>
            </a:r>
            <a:r>
              <a:rPr lang="fr-FR" dirty="0" err="1" smtClean="0"/>
              <a:t>meá</a:t>
            </a:r>
            <a:r>
              <a:rPr lang="fr-FR" dirty="0" smtClean="0"/>
              <a:t> ne.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ludus</a:t>
            </a:r>
            <a:r>
              <a:rPr lang="fr-FR" dirty="0" smtClean="0"/>
              <a:t> </a:t>
            </a:r>
            <a:r>
              <a:rPr lang="fr-FR" dirty="0" err="1" smtClean="0"/>
              <a:t>aliquíd</a:t>
            </a:r>
            <a:r>
              <a:rPr lang="fr-FR" dirty="0" smtClean="0"/>
              <a:t> </a:t>
            </a:r>
            <a:r>
              <a:rPr lang="fr-FR" dirty="0" err="1" smtClean="0"/>
              <a:t>íñsoleñs</a:t>
            </a:r>
            <a:r>
              <a:rPr lang="fr-FR" dirty="0" smtClean="0"/>
              <a:t> ad, qui </a:t>
            </a:r>
            <a:r>
              <a:rPr lang="fr-FR" dirty="0" err="1" smtClean="0"/>
              <a:t>ñe</a:t>
            </a:r>
            <a:r>
              <a:rPr lang="fr-FR" dirty="0" smtClean="0"/>
              <a:t> </a:t>
            </a:r>
            <a:r>
              <a:rPr lang="fr-FR" dirty="0" err="1" smtClean="0"/>
              <a:t>modó</a:t>
            </a:r>
            <a:r>
              <a:rPr lang="fr-FR" dirty="0" smtClean="0"/>
              <a:t> </a:t>
            </a:r>
            <a:r>
              <a:rPr lang="fr-FR" dirty="0" err="1" smtClean="0"/>
              <a:t>mundí</a:t>
            </a:r>
            <a:r>
              <a:rPr lang="fr-FR" dirty="0" smtClean="0"/>
              <a:t> </a:t>
            </a:r>
            <a:r>
              <a:rPr lang="fr-FR" dirty="0" err="1" smtClean="0"/>
              <a:t>équidem</a:t>
            </a:r>
            <a:r>
              <a:rPr lang="fr-FR" dirty="0" smtClean="0"/>
              <a:t>, </a:t>
            </a:r>
            <a:r>
              <a:rPr lang="fr-FR" dirty="0" err="1" smtClean="0"/>
              <a:t>atqui</a:t>
            </a:r>
            <a:r>
              <a:rPr lang="fr-FR" dirty="0" smtClean="0"/>
              <a:t> </a:t>
            </a:r>
            <a:r>
              <a:rPr lang="fr-FR" dirty="0" err="1" smtClean="0"/>
              <a:t>nonumy</a:t>
            </a:r>
            <a:r>
              <a:rPr lang="fr-FR" dirty="0" smtClean="0"/>
              <a:t> </a:t>
            </a:r>
            <a:r>
              <a:rPr lang="fr-FR" dirty="0" err="1" smtClean="0"/>
              <a:t>posidonium</a:t>
            </a:r>
            <a:r>
              <a:rPr lang="fr-FR" dirty="0" smtClean="0"/>
              <a:t> </a:t>
            </a:r>
            <a:r>
              <a:rPr lang="fr-FR" dirty="0" err="1" smtClean="0"/>
              <a:t>usu</a:t>
            </a:r>
            <a:r>
              <a:rPr lang="fr-FR" dirty="0" smtClean="0"/>
              <a:t> at. </a:t>
            </a:r>
            <a:r>
              <a:rPr lang="fr-FR" dirty="0" err="1" smtClean="0"/>
              <a:t>Qúas</a:t>
            </a:r>
            <a:r>
              <a:rPr lang="fr-FR" dirty="0" smtClean="0"/>
              <a:t> </a:t>
            </a:r>
            <a:r>
              <a:rPr lang="fr-FR" dirty="0" err="1" smtClean="0"/>
              <a:t>iuvarét</a:t>
            </a:r>
            <a:r>
              <a:rPr lang="fr-FR" dirty="0" smtClean="0"/>
              <a:t> </a:t>
            </a:r>
            <a:r>
              <a:rPr lang="fr-FR" dirty="0" err="1" smtClean="0"/>
              <a:t>sea</a:t>
            </a:r>
            <a:r>
              <a:rPr lang="fr-FR" dirty="0" smtClean="0"/>
              <a:t> ut, </a:t>
            </a:r>
            <a:r>
              <a:rPr lang="fr-FR" dirty="0" err="1" smtClean="0"/>
              <a:t>discere</a:t>
            </a:r>
            <a:r>
              <a:rPr lang="fr-FR" dirty="0" smtClean="0"/>
              <a:t> </a:t>
            </a:r>
            <a:r>
              <a:rPr lang="fr-FR" dirty="0" err="1" smtClean="0"/>
              <a:t>abhorreañt</a:t>
            </a:r>
            <a:r>
              <a:rPr lang="fr-FR" dirty="0" smtClean="0"/>
              <a:t> </a:t>
            </a:r>
            <a:r>
              <a:rPr lang="fr-FR" dirty="0" err="1" smtClean="0"/>
              <a:t>nó</a:t>
            </a:r>
            <a:r>
              <a:rPr lang="fr-FR" dirty="0" smtClean="0"/>
              <a:t> qui.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5872163"/>
            <a:ext cx="3456954" cy="2889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1">
                <a:solidFill>
                  <a:srgbClr val="717073"/>
                </a:solidFill>
              </a:defRPr>
            </a:lvl1pPr>
          </a:lstStyle>
          <a:p>
            <a:pPr lvl="0"/>
            <a:r>
              <a:rPr lang="en-US" dirty="0" smtClean="0"/>
              <a:t>Pie de </a:t>
            </a:r>
            <a:r>
              <a:rPr lang="en-US" dirty="0" err="1" smtClean="0"/>
              <a:t>imagen</a:t>
            </a:r>
            <a:r>
              <a:rPr lang="en-US" dirty="0" smtClean="0"/>
              <a:t>. </a:t>
            </a:r>
            <a:r>
              <a:rPr lang="en-US" dirty="0" err="1" smtClean="0"/>
              <a:t>Fuente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" y="1948086"/>
            <a:ext cx="1943819" cy="328786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 sz="1800" b="0" dirty="0" smtClean="0">
                <a:solidFill>
                  <a:srgbClr val="717073"/>
                </a:solidFill>
              </a:rPr>
              <a:t>SUBTÍTULO 3</a:t>
            </a:r>
            <a:endParaRPr lang="en-US" sz="1800" b="0" dirty="0" smtClean="0">
              <a:solidFill>
                <a:srgbClr val="717073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15616" y="1308350"/>
            <a:ext cx="1944216" cy="464466"/>
          </a:xfrm>
        </p:spPr>
        <p:txBody>
          <a:bodyPr>
            <a:noAutofit/>
          </a:bodyPr>
          <a:lstStyle>
            <a:lvl1pPr algn="l">
              <a:defRPr sz="2600" b="1" baseline="0">
                <a:solidFill>
                  <a:srgbClr val="C60C46"/>
                </a:solidFill>
              </a:defRPr>
            </a:lvl1pPr>
          </a:lstStyle>
          <a:p>
            <a:r>
              <a:rPr lang="pt-BR" dirty="0" smtClean="0"/>
              <a:t>Subtítulo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187450" y="1916832"/>
            <a:ext cx="6842125" cy="2952327"/>
          </a:xfrm>
        </p:spPr>
        <p:txBody>
          <a:bodyPr/>
          <a:lstStyle/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49450" y="5157192"/>
            <a:ext cx="6880125" cy="1003896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Clr>
                <a:srgbClr val="C60C46"/>
              </a:buClr>
              <a:buSzPct val="80000"/>
              <a:buFont typeface="+mj-lt"/>
              <a:buNone/>
              <a:defRPr sz="1600" baseline="0">
                <a:solidFill>
                  <a:srgbClr val="717073"/>
                </a:solidFill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60C46"/>
              </a:buClr>
              <a:buSzPct val="80000"/>
              <a:buFont typeface="+mj-lt"/>
              <a:buNone/>
              <a:tabLst/>
              <a:defRPr sz="1600">
                <a:solidFill>
                  <a:srgbClr val="717073"/>
                </a:solidFill>
              </a:defRPr>
            </a:lvl2pPr>
            <a:lvl3pPr>
              <a:defRPr sz="2000">
                <a:solidFill>
                  <a:srgbClr val="717073"/>
                </a:solidFill>
              </a:defRPr>
            </a:lvl3pPr>
            <a:lvl4pPr>
              <a:defRPr sz="2000">
                <a:solidFill>
                  <a:srgbClr val="717073"/>
                </a:solidFill>
              </a:defRPr>
            </a:lvl4pPr>
            <a:lvl5pPr>
              <a:defRPr sz="2000">
                <a:solidFill>
                  <a:srgbClr val="717073"/>
                </a:solidFill>
              </a:defRPr>
            </a:lvl5pPr>
          </a:lstStyle>
          <a:p>
            <a:pPr lvl="0"/>
            <a:r>
              <a:rPr lang="fr-FR" dirty="0" err="1" smtClean="0"/>
              <a:t>Decóre</a:t>
            </a:r>
            <a:r>
              <a:rPr lang="fr-FR" dirty="0" smtClean="0"/>
              <a:t> </a:t>
            </a:r>
            <a:r>
              <a:rPr lang="fr-FR" dirty="0" err="1" smtClean="0"/>
              <a:t>philosophia</a:t>
            </a:r>
            <a:r>
              <a:rPr lang="fr-FR" dirty="0" smtClean="0"/>
              <a:t> </a:t>
            </a:r>
            <a:r>
              <a:rPr lang="fr-FR" dirty="0" err="1" smtClean="0"/>
              <a:t>intellegébat</a:t>
            </a:r>
            <a:r>
              <a:rPr lang="fr-FR" dirty="0" smtClean="0"/>
              <a:t> no </a:t>
            </a:r>
            <a:r>
              <a:rPr lang="fr-FR" dirty="0" err="1" smtClean="0"/>
              <a:t>sit</a:t>
            </a:r>
            <a:r>
              <a:rPr lang="fr-FR" dirty="0" smtClean="0"/>
              <a:t>, </a:t>
            </a:r>
            <a:r>
              <a:rPr lang="fr-FR" dirty="0" err="1" smtClean="0"/>
              <a:t>assueverit</a:t>
            </a:r>
            <a:r>
              <a:rPr lang="fr-FR" dirty="0" smtClean="0"/>
              <a:t> </a:t>
            </a:r>
            <a:r>
              <a:rPr lang="fr-FR" dirty="0" err="1" smtClean="0"/>
              <a:t>definitioñem</a:t>
            </a:r>
            <a:r>
              <a:rPr lang="fr-FR" dirty="0" smtClean="0"/>
              <a:t> </a:t>
            </a:r>
            <a:r>
              <a:rPr lang="fr-FR" dirty="0" err="1" smtClean="0"/>
              <a:t>meá</a:t>
            </a:r>
            <a:r>
              <a:rPr lang="fr-FR" dirty="0" smtClean="0"/>
              <a:t> ne.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ludus</a:t>
            </a:r>
            <a:r>
              <a:rPr lang="fr-FR" dirty="0" smtClean="0"/>
              <a:t> </a:t>
            </a:r>
            <a:r>
              <a:rPr lang="fr-FR" dirty="0" err="1" smtClean="0"/>
              <a:t>aliquíd</a:t>
            </a:r>
            <a:r>
              <a:rPr lang="fr-FR" dirty="0" smtClean="0"/>
              <a:t> </a:t>
            </a:r>
            <a:r>
              <a:rPr lang="fr-FR" dirty="0" err="1" smtClean="0"/>
              <a:t>íñsoleñs</a:t>
            </a:r>
            <a:r>
              <a:rPr lang="fr-FR" dirty="0" smtClean="0"/>
              <a:t> ad, qui </a:t>
            </a:r>
            <a:r>
              <a:rPr lang="fr-FR" dirty="0" err="1" smtClean="0"/>
              <a:t>ñe</a:t>
            </a:r>
            <a:r>
              <a:rPr lang="fr-FR" dirty="0" smtClean="0"/>
              <a:t> </a:t>
            </a:r>
            <a:r>
              <a:rPr lang="fr-FR" dirty="0" err="1" smtClean="0"/>
              <a:t>modó</a:t>
            </a:r>
            <a:r>
              <a:rPr lang="fr-FR" dirty="0" smtClean="0"/>
              <a:t> </a:t>
            </a:r>
            <a:r>
              <a:rPr lang="fr-FR" dirty="0" err="1" smtClean="0"/>
              <a:t>mundí</a:t>
            </a:r>
            <a:r>
              <a:rPr lang="fr-FR" dirty="0" smtClean="0"/>
              <a:t> </a:t>
            </a:r>
            <a:r>
              <a:rPr lang="fr-FR" dirty="0" err="1" smtClean="0"/>
              <a:t>équidem</a:t>
            </a:r>
            <a:r>
              <a:rPr lang="fr-FR" dirty="0" smtClean="0"/>
              <a:t>, </a:t>
            </a:r>
            <a:r>
              <a:rPr lang="fr-FR" dirty="0" err="1" smtClean="0"/>
              <a:t>atqui</a:t>
            </a:r>
            <a:r>
              <a:rPr lang="fr-FR" dirty="0" smtClean="0"/>
              <a:t> </a:t>
            </a:r>
            <a:r>
              <a:rPr lang="fr-FR" dirty="0" err="1" smtClean="0"/>
              <a:t>nonumy</a:t>
            </a:r>
            <a:r>
              <a:rPr lang="fr-FR" dirty="0" smtClean="0"/>
              <a:t> </a:t>
            </a:r>
            <a:r>
              <a:rPr lang="fr-FR" dirty="0" err="1" smtClean="0"/>
              <a:t>posidonium</a:t>
            </a:r>
            <a:r>
              <a:rPr lang="fr-FR" dirty="0" smtClean="0"/>
              <a:t> </a:t>
            </a:r>
            <a:r>
              <a:rPr lang="fr-FR" dirty="0" err="1" smtClean="0"/>
              <a:t>usu</a:t>
            </a:r>
            <a:r>
              <a:rPr lang="fr-FR" dirty="0" smtClean="0"/>
              <a:t> at. </a:t>
            </a:r>
            <a:r>
              <a:rPr lang="fr-FR" dirty="0" err="1" smtClean="0"/>
              <a:t>Qúas</a:t>
            </a:r>
            <a:r>
              <a:rPr lang="fr-FR" dirty="0" smtClean="0"/>
              <a:t> </a:t>
            </a:r>
            <a:r>
              <a:rPr lang="fr-FR" dirty="0" err="1" smtClean="0"/>
              <a:t>iuvarét</a:t>
            </a:r>
            <a:r>
              <a:rPr lang="fr-FR" dirty="0" smtClean="0"/>
              <a:t> </a:t>
            </a:r>
            <a:r>
              <a:rPr lang="fr-FR" dirty="0" err="1" smtClean="0"/>
              <a:t>sea</a:t>
            </a:r>
            <a:r>
              <a:rPr lang="fr-FR" dirty="0" smtClean="0"/>
              <a:t> ut, </a:t>
            </a:r>
            <a:r>
              <a:rPr lang="fr-FR" dirty="0" err="1" smtClean="0"/>
              <a:t>discere</a:t>
            </a:r>
            <a:r>
              <a:rPr lang="fr-FR" dirty="0" smtClean="0"/>
              <a:t> </a:t>
            </a:r>
            <a:r>
              <a:rPr lang="fr-FR" dirty="0" err="1" smtClean="0"/>
              <a:t>abhorreañt</a:t>
            </a:r>
            <a:r>
              <a:rPr lang="fr-FR" dirty="0" smtClean="0"/>
              <a:t> </a:t>
            </a:r>
            <a:r>
              <a:rPr lang="fr-FR" dirty="0" err="1" smtClean="0"/>
              <a:t>nó</a:t>
            </a:r>
            <a:r>
              <a:rPr lang="fr-FR" dirty="0" smtClean="0"/>
              <a:t> qui.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15616" y="1308350"/>
            <a:ext cx="1944216" cy="464466"/>
          </a:xfrm>
        </p:spPr>
        <p:txBody>
          <a:bodyPr>
            <a:noAutofit/>
          </a:bodyPr>
          <a:lstStyle>
            <a:lvl1pPr algn="l">
              <a:defRPr sz="2600" b="1" baseline="0">
                <a:solidFill>
                  <a:srgbClr val="C60C46"/>
                </a:solidFill>
              </a:defRPr>
            </a:lvl1pPr>
          </a:lstStyle>
          <a:p>
            <a:r>
              <a:rPr lang="pt-BR" dirty="0" smtClean="0"/>
              <a:t>Subtítulo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8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AA33-2B74-BF4D-9178-507231DBCB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3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4" r:id="rId5"/>
    <p:sldLayoutId id="2147483662" r:id="rId6"/>
    <p:sldLayoutId id="2147483652" r:id="rId7"/>
    <p:sldLayoutId id="2147483663" r:id="rId8"/>
    <p:sldLayoutId id="2147483664" r:id="rId9"/>
    <p:sldLayoutId id="2147483668" r:id="rId10"/>
    <p:sldLayoutId id="2147483665" r:id="rId11"/>
    <p:sldLayoutId id="2147483666" r:id="rId12"/>
    <p:sldLayoutId id="2147483667" r:id="rId13"/>
    <p:sldLayoutId id="2147483669" r:id="rId14"/>
    <p:sldLayoutId id="2147483670" r:id="rId15"/>
    <p:sldLayoutId id="214748367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772816"/>
            <a:ext cx="8316416" cy="1881026"/>
          </a:xfrm>
          <a:solidFill>
            <a:srgbClr val="C60C46"/>
          </a:solidFill>
        </p:spPr>
        <p:txBody>
          <a:bodyPr wrap="none" lIns="504000" tIns="36000" rIns="360000" bIns="36000">
            <a:noAutofit/>
          </a:bodyPr>
          <a:lstStyle/>
          <a:p>
            <a:pPr algn="r">
              <a:tabLst>
                <a:tab pos="1793875" algn="l"/>
              </a:tabLst>
            </a:pPr>
            <a:r>
              <a:rPr lang="es-CL" sz="2800" b="1" dirty="0" smtClean="0">
                <a:solidFill>
                  <a:schemeClr val="bg1"/>
                </a:solidFill>
                <a:latin typeface="Century Gothic" pitchFamily="34" charset="0"/>
              </a:rPr>
              <a:t>ESTUDIO DE DISEÑO E IMPLEMENTACIÓN</a:t>
            </a:r>
            <a:br>
              <a:rPr lang="es-CL" sz="2800" b="1" dirty="0" smtClean="0">
                <a:solidFill>
                  <a:schemeClr val="bg1"/>
                </a:solidFill>
                <a:latin typeface="Century Gothic" pitchFamily="34" charset="0"/>
              </a:rPr>
            </a:br>
            <a:r>
              <a:rPr lang="es-CL" sz="2800" b="1" dirty="0" smtClean="0">
                <a:solidFill>
                  <a:schemeClr val="bg1"/>
                </a:solidFill>
                <a:latin typeface="Century Gothic" pitchFamily="34" charset="0"/>
              </a:rPr>
              <a:t>DE LOS INCENTIVOS INSTITUCIONALES</a:t>
            </a:r>
            <a:br>
              <a:rPr lang="es-CL" sz="2800" b="1" dirty="0" smtClean="0">
                <a:solidFill>
                  <a:schemeClr val="bg1"/>
                </a:solidFill>
                <a:latin typeface="Century Gothic" pitchFamily="34" charset="0"/>
              </a:rPr>
            </a:br>
            <a:r>
              <a:rPr lang="es-CL" sz="2800" b="1" dirty="0" smtClean="0">
                <a:solidFill>
                  <a:schemeClr val="bg1"/>
                </a:solidFill>
                <a:latin typeface="Century Gothic" pitchFamily="34" charset="0"/>
              </a:rPr>
              <a:t>DEL SECTOR PÚBLICO</a:t>
            </a:r>
            <a:endParaRPr lang="en-GB" sz="3600" b="1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8388424" y="1772816"/>
            <a:ext cx="755576" cy="1881026"/>
          </a:xfrm>
          <a:prstGeom prst="rect">
            <a:avLst/>
          </a:prstGeom>
          <a:solidFill>
            <a:srgbClr val="C60C46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2209183" y="5413557"/>
            <a:ext cx="4680520" cy="391707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s-CL" sz="2400" dirty="0" smtClean="0"/>
              <a:t>Santiago, </a:t>
            </a:r>
            <a:r>
              <a:rPr lang="es-CL" sz="2400" dirty="0" smtClean="0"/>
              <a:t>14 de </a:t>
            </a:r>
            <a:r>
              <a:rPr lang="es-CL" sz="2400" dirty="0" smtClean="0"/>
              <a:t>julio de 2016</a:t>
            </a:r>
            <a:endParaRPr lang="es-CL" sz="2400" dirty="0"/>
          </a:p>
        </p:txBody>
      </p:sp>
      <p:cxnSp>
        <p:nvCxnSpPr>
          <p:cNvPr id="21" name="20 Conector recto"/>
          <p:cNvCxnSpPr/>
          <p:nvPr/>
        </p:nvCxnSpPr>
        <p:spPr>
          <a:xfrm>
            <a:off x="0" y="5229200"/>
            <a:ext cx="9144000" cy="0"/>
          </a:xfrm>
          <a:prstGeom prst="line">
            <a:avLst/>
          </a:prstGeom>
          <a:ln w="57150">
            <a:solidFill>
              <a:srgbClr val="C60C4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1 Título"/>
          <p:cNvSpPr txBox="1">
            <a:spLocks/>
          </p:cNvSpPr>
          <p:nvPr/>
        </p:nvSpPr>
        <p:spPr>
          <a:xfrm>
            <a:off x="1619672" y="4293144"/>
            <a:ext cx="5841457" cy="432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s-CL" sz="2800" b="1" dirty="0" smtClean="0"/>
              <a:t>Elaborado para el Programa de Modernización del Sector Público del Ministerio de Hacienda</a:t>
            </a:r>
            <a:endParaRPr lang="es-CL" sz="2800" baseline="30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1B4D-A7E3-4CDC-ABC8-BA43C44C6714}" type="slidenum">
              <a:rPr lang="es-CL" smtClean="0"/>
              <a:pPr/>
              <a:t>1</a:t>
            </a:fld>
            <a:endParaRPr lang="es-CL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963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Desintegración de Instrumentos de Control de Gestión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5085183"/>
            <a:ext cx="7920000" cy="1259639"/>
          </a:xfrm>
        </p:spPr>
        <p:txBody>
          <a:bodyPr>
            <a:normAutofit/>
          </a:bodyPr>
          <a:lstStyle/>
          <a:p>
            <a:pPr algn="just"/>
            <a:r>
              <a:rPr lang="es-CL" dirty="0" smtClean="0"/>
              <a:t>Los directivos públicos, ante el exceso de indicadores y metas, tienden a desentenderse de todos ellos y las verdaderas decisiones transitan por otros canales.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F5AA33-2B74-BF4D-9178-507231DBCB14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217271"/>
              </p:ext>
            </p:extLst>
          </p:nvPr>
        </p:nvGraphicFramePr>
        <p:xfrm>
          <a:off x="1116013" y="2138833"/>
          <a:ext cx="7056387" cy="2874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Efecto no deseado</a:t>
            </a:r>
            <a:endParaRPr lang="es-CL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dirty="0" smtClean="0"/>
              <a:t>El </a:t>
            </a:r>
            <a:r>
              <a:rPr lang="es-CL" dirty="0" smtClean="0"/>
              <a:t>“juego estratégico” que describe la literatura, para la </a:t>
            </a:r>
            <a:r>
              <a:rPr lang="es-CL" dirty="0" smtClean="0"/>
              <a:t>definición de </a:t>
            </a:r>
            <a:r>
              <a:rPr lang="es-CL" dirty="0" smtClean="0"/>
              <a:t>indicadores y metas, </a:t>
            </a:r>
            <a:r>
              <a:rPr lang="es-CL" dirty="0" smtClean="0"/>
              <a:t>ha llevado a que prácticamente 100% de los funcionarios reciba el incentivo.</a:t>
            </a:r>
          </a:p>
          <a:p>
            <a:pPr algn="just"/>
            <a:r>
              <a:rPr lang="es-CL" dirty="0" smtClean="0"/>
              <a:t>En </a:t>
            </a:r>
            <a:r>
              <a:rPr lang="es-CL" dirty="0" smtClean="0"/>
              <a:t>resumidas cuentas “yo hago como que te mido e incentivo, y tu haces como que lo cumples”: generando un daño ético y facilitando una cultura de “cinismo institucional”, poco compatible con el Servicio Público.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F5AA33-2B74-BF4D-9178-507231DBCB1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Otros costos y daños colaterales de los mecanismos de Incentivos Institucionales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844822"/>
            <a:ext cx="7920000" cy="487665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CL" dirty="0" smtClean="0"/>
              <a:t>Conflictividad gremial y posibles huelgas, en las escasas oportunidades en que hay riesgo de que las metas no se </a:t>
            </a:r>
            <a:r>
              <a:rPr lang="es-CL" dirty="0" smtClean="0"/>
              <a:t>alcanzan.</a:t>
            </a:r>
            <a:endParaRPr lang="es-CL" dirty="0" smtClean="0"/>
          </a:p>
          <a:p>
            <a:pPr algn="just"/>
            <a:r>
              <a:rPr lang="es-CL" dirty="0" smtClean="0"/>
              <a:t>La lógica PMG-incentivos se ha “derramado” a otros esquemas de control de gestión y se ha exacerbado la utilización de otros incentivos monetarios.</a:t>
            </a:r>
          </a:p>
          <a:p>
            <a:pPr algn="just"/>
            <a:r>
              <a:rPr lang="es-CL" dirty="0" smtClean="0"/>
              <a:t>Dificultades para establecer metas interinstitucionales e intersectoriales, disminuyendo la agregación de valor público. (ejemplo: protección a la infancia).</a:t>
            </a:r>
          </a:p>
          <a:p>
            <a:pPr algn="just"/>
            <a:r>
              <a:rPr lang="es-CL" dirty="0" smtClean="0"/>
              <a:t>Aunque relativamente menores, hay costos financieros en materia de recursos humanos en los Servicios, administrando un sistema que saben irrelevante.</a:t>
            </a:r>
          </a:p>
          <a:p>
            <a:pPr algn="just"/>
            <a:r>
              <a:rPr lang="es-CL" dirty="0" smtClean="0"/>
              <a:t>Tendencia excesiva a la uniformidad de indicadores.</a:t>
            </a:r>
          </a:p>
          <a:p>
            <a:pPr algn="just"/>
            <a:r>
              <a:rPr lang="es-CL" b="1" dirty="0" smtClean="0"/>
              <a:t>Lo principal</a:t>
            </a:r>
            <a:r>
              <a:rPr lang="es-CL" dirty="0" smtClean="0"/>
              <a:t>: cambio desde la motivación intrínseca a la extrínseca. Lo que antes hacía por compromiso con la comunidad, ahora lo hago solo si me pagan un </a:t>
            </a:r>
            <a:r>
              <a:rPr lang="es-CL" dirty="0"/>
              <a:t>incentivo. </a:t>
            </a:r>
            <a:r>
              <a:rPr lang="es-CL" dirty="0" smtClean="0"/>
              <a:t>(Efecto </a:t>
            </a:r>
            <a:r>
              <a:rPr lang="es-CL" i="1" dirty="0" err="1" smtClean="0"/>
              <a:t>Crowding-out</a:t>
            </a:r>
            <a:r>
              <a:rPr lang="es-CL" i="1" dirty="0"/>
              <a:t>)</a:t>
            </a:r>
            <a:r>
              <a:rPr lang="es-CL" dirty="0"/>
              <a:t> </a:t>
            </a:r>
            <a:endParaRPr lang="es-CL" dirty="0" smtClean="0"/>
          </a:p>
          <a:p>
            <a:pPr algn="just"/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F5AA33-2B74-BF4D-9178-507231DBCB1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8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0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El diseño actual, que en algún momento cumplió un propósito,</a:t>
            </a:r>
            <a:br>
              <a:rPr lang="es-CL" dirty="0" smtClean="0"/>
            </a:br>
            <a:r>
              <a:rPr lang="es-CL" b="1" dirty="0" smtClean="0"/>
              <a:t>hoy tiene más costos que beneficios, en desmedro de la gestión pública</a:t>
            </a:r>
            <a:r>
              <a:rPr lang="es-CL" dirty="0" smtClean="0"/>
              <a:t>.</a:t>
            </a:r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Estrategia general para abordar las soluciones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CL" dirty="0" smtClean="0"/>
              <a:t>Tender, en la medida de lo posible, a la disminución de los incentivos “variables” y transformarlos en remuneración fija para disminuir el </a:t>
            </a:r>
            <a:r>
              <a:rPr lang="es-CL" i="1" dirty="0" smtClean="0"/>
              <a:t>gaming</a:t>
            </a:r>
            <a:r>
              <a:rPr lang="es-CL" dirty="0"/>
              <a:t>.</a:t>
            </a:r>
            <a:r>
              <a:rPr lang="es-CL" dirty="0" smtClean="0"/>
              <a:t> </a:t>
            </a:r>
          </a:p>
          <a:p>
            <a:pPr algn="just"/>
            <a:r>
              <a:rPr lang="es-CL" dirty="0" smtClean="0"/>
              <a:t>Generar espacios para el diálogo significativo entre el principal y el agente en torno a lo verdaderamente importante. </a:t>
            </a:r>
          </a:p>
          <a:p>
            <a:pPr algn="just"/>
            <a:r>
              <a:rPr lang="es-CL" dirty="0" smtClean="0"/>
              <a:t>Liberar espacio, para un control estratégico más significativo y con menos </a:t>
            </a:r>
            <a:r>
              <a:rPr lang="es-CL" i="1" dirty="0" smtClean="0"/>
              <a:t>gaming.</a:t>
            </a:r>
          </a:p>
          <a:p>
            <a:pPr algn="just"/>
            <a:r>
              <a:rPr lang="es-CL" dirty="0" smtClean="0"/>
              <a:t>Liberar espacio para que la Dirección de Presupuestos pueda asumir un rol más estratégico, integrando el control de gestión con el presupuesto, y dejando la función de auditoría a </a:t>
            </a:r>
            <a:r>
              <a:rPr lang="es-CL" smtClean="0"/>
              <a:t>otra institución.</a:t>
            </a:r>
            <a:endParaRPr lang="es-CL" dirty="0" smtClean="0"/>
          </a:p>
          <a:p>
            <a:pPr algn="just"/>
            <a:r>
              <a:rPr lang="es-CL" dirty="0" smtClean="0"/>
              <a:t>Abordar las soluciones de manera gradual y con experimentación.</a:t>
            </a:r>
          </a:p>
          <a:p>
            <a:pPr algn="just"/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F5AA33-2B74-BF4D-9178-507231DBCB1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Propuesta inmediata: Programa Marco 2017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CL" b="1" dirty="0" smtClean="0"/>
              <a:t>1. Desarrollar una Prueba Piloto para 3 o 4 Servicios.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Se propone una prueba piloto en 3 o 4 Servicios dependientes de Hacienda. Este piloto quedaría plasmado en el Programa Marco para el año 2017 y a nuestro juicio, no requiere ley.</a:t>
            </a:r>
          </a:p>
          <a:p>
            <a:pPr algn="just"/>
            <a:r>
              <a:rPr lang="es-CL" dirty="0" smtClean="0"/>
              <a:t>Esto permitiría una negociación constructiva y significativa </a:t>
            </a:r>
            <a:r>
              <a:rPr lang="es-CL" dirty="0"/>
              <a:t>entre </a:t>
            </a:r>
            <a:r>
              <a:rPr lang="es-CL" dirty="0" smtClean="0"/>
              <a:t>Subsecretario y Jefes de Servicios para tener indicadores estratégicos y metas asociadas, que les sean efectivamente relevantes.</a:t>
            </a:r>
          </a:p>
          <a:p>
            <a:pPr marL="174625" lvl="1" indent="-174625" algn="just">
              <a:buFont typeface="Wingdings" panose="05000000000000000000" pitchFamily="2" charset="2"/>
              <a:buChar char="§"/>
            </a:pPr>
            <a:r>
              <a:rPr lang="es-CL" sz="2200" dirty="0" smtClean="0"/>
              <a:t>Se propone que el medir </a:t>
            </a:r>
            <a:r>
              <a:rPr lang="es-CL" sz="2200" dirty="0"/>
              <a:t>e informar los indicadores transversales, </a:t>
            </a:r>
            <a:r>
              <a:rPr lang="es-CL" sz="2200" dirty="0" smtClean="0"/>
              <a:t>tenga </a:t>
            </a:r>
            <a:r>
              <a:rPr lang="es-CL" sz="2200" dirty="0"/>
              <a:t>un 100% de ponderación </a:t>
            </a:r>
            <a:r>
              <a:rPr lang="es-CL" sz="2200" dirty="0" smtClean="0"/>
              <a:t>del </a:t>
            </a:r>
            <a:r>
              <a:rPr lang="es-CL" sz="2200" dirty="0"/>
              <a:t>incentivo monetario, en los Servicios adscritos al piloto. En estos Servicios, el </a:t>
            </a:r>
            <a:r>
              <a:rPr lang="es-CL" sz="2200" dirty="0" smtClean="0"/>
              <a:t>“formulario H” </a:t>
            </a:r>
            <a:r>
              <a:rPr lang="es-CL" sz="2200" dirty="0"/>
              <a:t>(sin vinculación a incentivos) </a:t>
            </a:r>
            <a:r>
              <a:rPr lang="es-CL" sz="2200" dirty="0" smtClean="0"/>
              <a:t>sería </a:t>
            </a:r>
            <a:r>
              <a:rPr lang="es-CL" sz="2200" dirty="0"/>
              <a:t>el </a:t>
            </a:r>
            <a:r>
              <a:rPr lang="es-CL" sz="2200" dirty="0" smtClean="0"/>
              <a:t>epicentro de la prueba piloto.</a:t>
            </a:r>
            <a:endParaRPr lang="es-CL" sz="2200" dirty="0"/>
          </a:p>
          <a:p>
            <a:pPr algn="just"/>
            <a:endParaRPr lang="es-CL" dirty="0" smtClean="0"/>
          </a:p>
          <a:p>
            <a:pPr lvl="1" algn="just"/>
            <a:endParaRPr lang="es-CL" dirty="0" smtClean="0"/>
          </a:p>
          <a:p>
            <a:pPr algn="just"/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F5AA33-2B74-BF4D-9178-507231DBCB1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Propuesta inmediata: Programa Marco 2017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844822"/>
            <a:ext cx="7920000" cy="5013177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CL" sz="2000" b="1" dirty="0" smtClean="0"/>
              <a:t>1. Desarrollar una Prueba </a:t>
            </a:r>
            <a:r>
              <a:rPr lang="es-CL" sz="2000" b="1" dirty="0"/>
              <a:t>Piloto para 3 o 4 Servicios.</a:t>
            </a:r>
          </a:p>
          <a:p>
            <a:pPr lvl="1" algn="just"/>
            <a:r>
              <a:rPr lang="es-CL" dirty="0"/>
              <a:t>La Subsecretaría de Hacienda </a:t>
            </a:r>
            <a:r>
              <a:rPr lang="es-CL" dirty="0" smtClean="0"/>
              <a:t>haría </a:t>
            </a:r>
            <a:r>
              <a:rPr lang="es-CL" dirty="0"/>
              <a:t>el rol de “principal” con los Servicios adscritos al piloto, para concordar los indicadores y metas estratégicas, que podrán ser cuantitativas o cualitativas.</a:t>
            </a:r>
          </a:p>
          <a:p>
            <a:pPr lvl="1" algn="just"/>
            <a:r>
              <a:rPr lang="es-CL" dirty="0"/>
              <a:t>Algunos de los indicadores deberán ser los mismos involucrados en el sistema actual, para así proveer un </a:t>
            </a:r>
            <a:r>
              <a:rPr lang="es-CL" dirty="0" smtClean="0"/>
              <a:t>contrafactual </a:t>
            </a:r>
            <a:r>
              <a:rPr lang="es-CL" dirty="0"/>
              <a:t>para la evaluación de este plan piloto.</a:t>
            </a:r>
          </a:p>
          <a:p>
            <a:pPr lvl="1" algn="just"/>
            <a:r>
              <a:rPr lang="es-CL" dirty="0"/>
              <a:t>Al finalizar el año 2017, los Servicios deberán entregar un reporte sobre el cumplimiento y la </a:t>
            </a:r>
            <a:r>
              <a:rPr lang="es-CL" dirty="0" smtClean="0"/>
              <a:t>Subsecretaría, </a:t>
            </a:r>
            <a:r>
              <a:rPr lang="es-CL" dirty="0"/>
              <a:t>por sí misma o recurriendo a expertos, realizará la validación del cumplimiento y los ajustes necesarios para el año siguiente. Esto formará parte de la evaluación </a:t>
            </a:r>
            <a:r>
              <a:rPr lang="es-CL" dirty="0" smtClean="0"/>
              <a:t>y negociación esencial que </a:t>
            </a:r>
            <a:r>
              <a:rPr lang="es-CL" dirty="0"/>
              <a:t>el principal hace </a:t>
            </a:r>
            <a:r>
              <a:rPr lang="es-CL" dirty="0" smtClean="0"/>
              <a:t>respecto al </a:t>
            </a:r>
            <a:r>
              <a:rPr lang="es-CL" dirty="0"/>
              <a:t>agente.</a:t>
            </a:r>
          </a:p>
          <a:p>
            <a:pPr lvl="1" algn="just"/>
            <a:r>
              <a:rPr lang="es-CL" dirty="0"/>
              <a:t>Publicitar ampliamente en la página web de los Servicios los compromisos y cumplimientos.</a:t>
            </a:r>
          </a:p>
          <a:p>
            <a:pPr lvl="1" algn="just"/>
            <a:r>
              <a:rPr lang="es-CL" dirty="0"/>
              <a:t>Es necesario medir y evaluar el impacto que </a:t>
            </a:r>
            <a:r>
              <a:rPr lang="es-CL" dirty="0" smtClean="0"/>
              <a:t>tiene este </a:t>
            </a:r>
            <a:r>
              <a:rPr lang="es-CL" dirty="0"/>
              <a:t>piloto para que pueda ser extensible a una mayor escala.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F5AA33-2B74-BF4D-9178-507231DBCB1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Propuesta inmediata: Programa Marco 2017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CL" b="1" dirty="0" smtClean="0"/>
              <a:t>2. Agregar un objetivo para todos los Servicios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Agregar un “objetivo de gestión número 4” en que se pida a todos los Servicios informar y publicar cómo se relacionan e integran todos los sistemas de control de gestión que tenga en su institución. </a:t>
            </a:r>
          </a:p>
          <a:p>
            <a:pPr algn="just"/>
            <a:r>
              <a:rPr lang="es-CL" dirty="0" smtClean="0"/>
              <a:t>Esto ayudaría a prefigurar una futura integración y mayor coherencia entre los diversos sistemas de control de gestión del estado.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F5AA33-2B74-BF4D-9178-507231DBCB1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700" dirty="0" smtClean="0"/>
              <a:t>Propuesta inmediata: LEY CORTISIMA</a:t>
            </a:r>
            <a:endParaRPr lang="es-CL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844822"/>
            <a:ext cx="7920000" cy="5013177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s-CL" b="1" dirty="0" smtClean="0"/>
              <a:t>3. Mayor “accountability” a los Subsecretarios</a:t>
            </a:r>
            <a:endParaRPr lang="es-CL" dirty="0" smtClean="0"/>
          </a:p>
          <a:p>
            <a:pPr algn="just"/>
            <a:r>
              <a:rPr lang="es-CL" dirty="0" smtClean="0"/>
              <a:t>Modificar artículo de la ley 18.575 (Bases Generales de la Administración del Estado) donde se estipulan las responsabilidades de los Subsecretarios.</a:t>
            </a:r>
          </a:p>
          <a:p>
            <a:pPr algn="just"/>
            <a:r>
              <a:rPr lang="es-ES" dirty="0" smtClean="0"/>
              <a:t>Actualmente dice: “En </a:t>
            </a:r>
            <a:r>
              <a:rPr lang="es-ES" dirty="0"/>
              <a:t>cada Ministerio habrá una o más Subsecretarías, cuyos jefes superiores serán los Subsecretarios, quienes tendrán el carácter de colaboradores inmediatos de los Ministros. Les corresponderá coordinar la acción de los órganos y servicios públicos del sector, actuar como ministros de fe, ejercer la administración interna del Ministerio y cumplir las demás funciones que les señale la ley</a:t>
            </a:r>
            <a:r>
              <a:rPr lang="es-ES" dirty="0" smtClean="0"/>
              <a:t>.” (Artículo 21)</a:t>
            </a:r>
            <a:endParaRPr lang="es-CL" dirty="0" smtClean="0"/>
          </a:p>
          <a:p>
            <a:pPr algn="just"/>
            <a:r>
              <a:rPr lang="es-CL" dirty="0" smtClean="0"/>
              <a:t>Se propone agregar (o modificar): “Será una responsabilidad específica de el o los Subsecretarios de una cartera supervisar el </a:t>
            </a:r>
            <a:r>
              <a:rPr lang="es-ES" dirty="0"/>
              <a:t>sistema de gestión del desempeño del sector </a:t>
            </a:r>
            <a:r>
              <a:rPr lang="es-ES" dirty="0" smtClean="0"/>
              <a:t> y de cada uno de los Servicios </a:t>
            </a:r>
            <a:r>
              <a:rPr lang="es-CL" dirty="0"/>
              <a:t>adscritos al Ministerio </a:t>
            </a:r>
            <a:r>
              <a:rPr lang="es-ES" dirty="0" smtClean="0"/>
              <a:t>a </a:t>
            </a:r>
            <a:r>
              <a:rPr lang="es-CL" dirty="0" smtClean="0"/>
              <a:t>su cargo, armonizando los diferentes instrumentos de gestión de los mismos, y asegurando la adecuada concursabilidad de los cargos que correspondan a la Ley de Alta Dirección Pública.”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F5AA33-2B74-BF4D-9178-507231DBCB1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7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Propuestas de Mediano Plazo (requiere ley)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 algn="just">
              <a:buNone/>
            </a:pPr>
            <a:r>
              <a:rPr lang="es-CL" b="1" dirty="0" smtClean="0"/>
              <a:t>Propuesta 1</a:t>
            </a:r>
          </a:p>
          <a:p>
            <a:pPr marL="457200" indent="-457200" algn="just"/>
            <a:r>
              <a:rPr lang="es-CL" dirty="0" smtClean="0"/>
              <a:t>Transformar de variable a fijo – al extremo políticamente posible – la componente de incentivo institucional. El costo monetario para el fisco de esta decisión sería mínimo. La ley podría definir un tránsito gradual.</a:t>
            </a:r>
          </a:p>
          <a:p>
            <a:pPr marL="457200" indent="-457200" algn="just">
              <a:buNone/>
            </a:pPr>
            <a:r>
              <a:rPr lang="es-CL" b="1" dirty="0" smtClean="0"/>
              <a:t>Propuesta 2</a:t>
            </a:r>
          </a:p>
          <a:p>
            <a:pPr marL="457200" indent="-457200" algn="just"/>
            <a:r>
              <a:rPr lang="es-CL" dirty="0" smtClean="0"/>
              <a:t>Propuesta alternativa: continuar sólo con los indicadores transversales, pagando por informar el grado de avance. El monto que se paga por indicadores estratégicos (que provienen del formulario </a:t>
            </a:r>
            <a:r>
              <a:rPr lang="es-CL" dirty="0" smtClean="0"/>
              <a:t>H), que hoy en día representa entre el 60% al 80% del incentivo, se propone pasar a </a:t>
            </a:r>
            <a:r>
              <a:rPr lang="es-CL" dirty="0" smtClean="0"/>
              <a:t>sueldo fijo</a:t>
            </a:r>
            <a:r>
              <a:rPr lang="es-CL" dirty="0" smtClean="0"/>
              <a:t>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F5AA33-2B74-BF4D-9178-507231DBCB1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Agenda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Contexto del estudio.</a:t>
            </a:r>
          </a:p>
          <a:p>
            <a:pPr algn="just"/>
            <a:r>
              <a:rPr lang="es-CL" dirty="0" smtClean="0"/>
              <a:t>Diagnóstico y análisis de diseño e implementación actual.</a:t>
            </a:r>
          </a:p>
          <a:p>
            <a:pPr algn="just"/>
            <a:r>
              <a:rPr lang="es-CL" dirty="0" smtClean="0"/>
              <a:t>Recomendaciones: </a:t>
            </a:r>
          </a:p>
          <a:p>
            <a:pPr lvl="1" algn="just"/>
            <a:r>
              <a:rPr lang="es-CL" dirty="0" smtClean="0"/>
              <a:t>Inmediatas: Programa Marco 2017.</a:t>
            </a:r>
          </a:p>
          <a:p>
            <a:pPr lvl="1" algn="just"/>
            <a:r>
              <a:rPr lang="es-CL" dirty="0" smtClean="0"/>
              <a:t>Mediano plazo (modificación de ley).</a:t>
            </a:r>
          </a:p>
          <a:p>
            <a:pPr lvl="1" algn="just"/>
            <a:r>
              <a:rPr lang="es-CL" dirty="0" smtClean="0"/>
              <a:t>Reflexión de largo plazo</a:t>
            </a:r>
            <a:r>
              <a:rPr lang="es-ES" dirty="0" smtClean="0"/>
              <a:t>.</a:t>
            </a:r>
            <a:endParaRPr lang="es-CL" dirty="0" smtClean="0"/>
          </a:p>
          <a:p>
            <a:pPr algn="just"/>
            <a:endParaRPr lang="es-CL" dirty="0" smtClean="0"/>
          </a:p>
          <a:p>
            <a:pPr algn="just"/>
            <a:endParaRPr lang="es-CL" dirty="0" smtClean="0"/>
          </a:p>
          <a:p>
            <a:pPr lvl="1" algn="just"/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F5AA33-2B74-BF4D-9178-507231DBCB1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Propuestas de Mediano Plazo (requiere ley)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2440" y="1724066"/>
            <a:ext cx="7920000" cy="5133933"/>
          </a:xfrm>
        </p:spPr>
        <p:txBody>
          <a:bodyPr>
            <a:normAutofit lnSpcReduction="10000"/>
          </a:bodyPr>
          <a:lstStyle/>
          <a:p>
            <a:pPr marL="457200" indent="-457200" algn="just">
              <a:buNone/>
            </a:pPr>
            <a:r>
              <a:rPr lang="es-CL" b="1" dirty="0" smtClean="0"/>
              <a:t>Propuesta </a:t>
            </a:r>
            <a:r>
              <a:rPr lang="es-CL" b="1" dirty="0"/>
              <a:t>3</a:t>
            </a:r>
            <a:endParaRPr lang="es-CL" b="1" dirty="0" smtClean="0"/>
          </a:p>
          <a:p>
            <a:pPr marL="457200" indent="-457200" algn="just"/>
            <a:r>
              <a:rPr lang="es-CL" dirty="0" smtClean="0"/>
              <a:t>Reorientación de la Secretaría Técnica hacia: a) colaborar con las Subsecretarías en la función de control de gestión estratégico; y b) aprovechar el conocimiento acumulado para actuar como “segundo piso” del sistema general de control de gestión.</a:t>
            </a:r>
          </a:p>
          <a:p>
            <a:pPr marL="0" indent="0" algn="just">
              <a:buNone/>
            </a:pPr>
            <a:r>
              <a:rPr lang="es-CL" b="1" dirty="0" smtClean="0"/>
              <a:t>Propuesta 4</a:t>
            </a:r>
          </a:p>
          <a:p>
            <a:pPr marL="457200" indent="-457200" algn="just"/>
            <a:r>
              <a:rPr lang="es-CL" dirty="0" smtClean="0"/>
              <a:t>En cuanto a la gobernanza del sistema PMG, ambas subdirecciones de DIPRES, la SEGPRES y el Servicio Civil deben conformar un renovado cuerpo de gobernanza, que constituya un centro de gobierno efectivo, que a la vez pueda guiar el sistema hacia una transformación de más largo plazo.</a:t>
            </a:r>
          </a:p>
          <a:p>
            <a:pPr marL="457200" indent="-457200" algn="just"/>
            <a:endParaRPr lang="es-CL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F5AA33-2B74-BF4D-9178-507231DBCB1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Propuestas de Mediano Plazo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2440" y="1724066"/>
            <a:ext cx="7920000" cy="5133933"/>
          </a:xfrm>
        </p:spPr>
        <p:txBody>
          <a:bodyPr>
            <a:normAutofit/>
          </a:bodyPr>
          <a:lstStyle/>
          <a:p>
            <a:pPr marL="457200" indent="-457200" algn="just">
              <a:buNone/>
            </a:pPr>
            <a:endParaRPr lang="es-CL" b="1" dirty="0" smtClean="0"/>
          </a:p>
          <a:p>
            <a:pPr marL="457200" indent="-457200" algn="just">
              <a:buNone/>
            </a:pPr>
            <a:r>
              <a:rPr lang="es-CL" b="1" dirty="0" smtClean="0"/>
              <a:t>Propuesta 5 (no requiere ley)</a:t>
            </a:r>
            <a:endParaRPr lang="es-CL" b="1" dirty="0"/>
          </a:p>
          <a:p>
            <a:pPr marL="457200" indent="-457200" algn="just"/>
            <a:r>
              <a:rPr lang="es-CL" dirty="0"/>
              <a:t>Instructivo presidencial para </a:t>
            </a:r>
            <a:r>
              <a:rPr lang="es-CL" dirty="0" smtClean="0"/>
              <a:t>orientar y revisar el </a:t>
            </a:r>
            <a:r>
              <a:rPr lang="es-CL" dirty="0"/>
              <a:t>conjunto de los indicadores y metas de cada Servicio, en torno a una negociación estratégica entre cada principal y su agente, en una instancia que coordine a </a:t>
            </a:r>
            <a:r>
              <a:rPr lang="es-CL" dirty="0" smtClean="0"/>
              <a:t>la Subsecretaría de Hacienda, </a:t>
            </a:r>
            <a:r>
              <a:rPr lang="es-CL" dirty="0"/>
              <a:t>SEGPRES, ambas Subdirecciones de DIPRES, y el Servicio Civil.</a:t>
            </a:r>
          </a:p>
          <a:p>
            <a:pPr marL="457200" indent="-457200" algn="just"/>
            <a:endParaRPr lang="es-CL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F5AA33-2B74-BF4D-9178-507231DBCB1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2200" dirty="0" smtClean="0"/>
              <a:t>Chile </a:t>
            </a:r>
            <a:r>
              <a:rPr lang="es-CL" sz="2200" dirty="0"/>
              <a:t>en el pasado ha marcado rumbos de gestión pública a nivel internacional, hay una nueva oportunidad para dar un salto </a:t>
            </a:r>
            <a:r>
              <a:rPr lang="es-CL" sz="2200" dirty="0" smtClean="0"/>
              <a:t>cualitativo</a:t>
            </a:r>
            <a:endParaRPr lang="es-CL" sz="2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844823"/>
            <a:ext cx="8363272" cy="4500000"/>
          </a:xfrm>
        </p:spPr>
        <p:txBody>
          <a:bodyPr>
            <a:normAutofit fontScale="92500"/>
          </a:bodyPr>
          <a:lstStyle/>
          <a:p>
            <a:pPr marL="457200" indent="-457200" algn="just"/>
            <a:r>
              <a:rPr lang="es-CL" dirty="0" smtClean="0"/>
              <a:t>Aprobación de la nueva Ley de Alta Dirección Pública.</a:t>
            </a:r>
          </a:p>
          <a:p>
            <a:pPr marL="457200" indent="-457200" algn="just"/>
            <a:r>
              <a:rPr lang="es-CL" dirty="0" smtClean="0"/>
              <a:t>Agencia de la Calidad de las Políticas Públicas.</a:t>
            </a:r>
          </a:p>
          <a:p>
            <a:pPr marL="457200" indent="-457200" algn="just"/>
            <a:r>
              <a:rPr lang="es-CL" dirty="0" smtClean="0"/>
              <a:t>Fusionar el diseño, la gestión y la gobernanza de todos los mecanismos de control de gestión ya mencionados</a:t>
            </a:r>
          </a:p>
          <a:p>
            <a:pPr marL="457200" indent="-457200" algn="just"/>
            <a:r>
              <a:rPr lang="es-CL" dirty="0" smtClean="0"/>
              <a:t>Avanzar hacia un presupuesto por resultados.</a:t>
            </a:r>
          </a:p>
          <a:p>
            <a:pPr marL="457200" indent="-457200" algn="just"/>
            <a:r>
              <a:rPr lang="es-CL" dirty="0" smtClean="0"/>
              <a:t>Relación entre modernización de la gestión pública y gestión de personas en el Estado.</a:t>
            </a:r>
          </a:p>
          <a:p>
            <a:pPr marL="457200" indent="-457200" algn="just"/>
            <a:r>
              <a:rPr lang="es-CL" dirty="0" smtClean="0"/>
              <a:t>Una responsabilidad relevante en la gestión de los Servicios para Ministros y Subsecretarios.</a:t>
            </a:r>
          </a:p>
          <a:p>
            <a:pPr marL="457200" indent="-457200" algn="just"/>
            <a:r>
              <a:rPr lang="es-CL" dirty="0" smtClean="0"/>
              <a:t>Eliminar de plano los incentivos monetarios asociados a metas: los directivos y funcionarios, razonablemente remunerados, realizan su labor por una vocación de servicio público y no por conseguir un bono.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F5AA33-2B74-BF4D-9178-507231DBCB1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772816"/>
            <a:ext cx="8316416" cy="1881026"/>
          </a:xfrm>
          <a:solidFill>
            <a:srgbClr val="C60C46"/>
          </a:solidFill>
        </p:spPr>
        <p:txBody>
          <a:bodyPr wrap="none" lIns="504000" tIns="36000" rIns="360000" bIns="36000">
            <a:noAutofit/>
          </a:bodyPr>
          <a:lstStyle/>
          <a:p>
            <a:pPr algn="r">
              <a:tabLst>
                <a:tab pos="1793875" algn="l"/>
              </a:tabLst>
            </a:pPr>
            <a:r>
              <a:rPr lang="es-CL" sz="2800" b="1" dirty="0" smtClean="0">
                <a:solidFill>
                  <a:schemeClr val="bg1"/>
                </a:solidFill>
                <a:latin typeface="Century Gothic" pitchFamily="34" charset="0"/>
              </a:rPr>
              <a:t>ESTUDIO DE DISEÑO E IMPLEMENTACIÓN</a:t>
            </a:r>
            <a:br>
              <a:rPr lang="es-CL" sz="2800" b="1" dirty="0" smtClean="0">
                <a:solidFill>
                  <a:schemeClr val="bg1"/>
                </a:solidFill>
                <a:latin typeface="Century Gothic" pitchFamily="34" charset="0"/>
              </a:rPr>
            </a:br>
            <a:r>
              <a:rPr lang="es-CL" sz="2800" b="1" dirty="0" smtClean="0">
                <a:solidFill>
                  <a:schemeClr val="bg1"/>
                </a:solidFill>
                <a:latin typeface="Century Gothic" pitchFamily="34" charset="0"/>
              </a:rPr>
              <a:t>DE LOS INCENTIVOS INSTITUCIONALES</a:t>
            </a:r>
            <a:br>
              <a:rPr lang="es-CL" sz="2800" b="1" dirty="0" smtClean="0">
                <a:solidFill>
                  <a:schemeClr val="bg1"/>
                </a:solidFill>
                <a:latin typeface="Century Gothic" pitchFamily="34" charset="0"/>
              </a:rPr>
            </a:br>
            <a:r>
              <a:rPr lang="es-CL" sz="2800" b="1" dirty="0" smtClean="0">
                <a:solidFill>
                  <a:schemeClr val="bg1"/>
                </a:solidFill>
                <a:latin typeface="Century Gothic" pitchFamily="34" charset="0"/>
              </a:rPr>
              <a:t>DEL SECTOR PÚBLICO</a:t>
            </a:r>
            <a:endParaRPr lang="en-GB" sz="3600" b="1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8388424" y="1772816"/>
            <a:ext cx="755576" cy="1881026"/>
          </a:xfrm>
          <a:prstGeom prst="rect">
            <a:avLst/>
          </a:prstGeom>
          <a:solidFill>
            <a:srgbClr val="C60C46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2209183" y="5413557"/>
            <a:ext cx="4680520" cy="391707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s-CL" sz="2400" dirty="0" smtClean="0"/>
              <a:t>Santiago, 14 de julio de 2016</a:t>
            </a:r>
            <a:endParaRPr lang="es-CL" sz="2400" dirty="0"/>
          </a:p>
        </p:txBody>
      </p:sp>
      <p:cxnSp>
        <p:nvCxnSpPr>
          <p:cNvPr id="21" name="20 Conector recto"/>
          <p:cNvCxnSpPr/>
          <p:nvPr/>
        </p:nvCxnSpPr>
        <p:spPr>
          <a:xfrm>
            <a:off x="0" y="5229200"/>
            <a:ext cx="9144000" cy="0"/>
          </a:xfrm>
          <a:prstGeom prst="line">
            <a:avLst/>
          </a:prstGeom>
          <a:ln w="57150">
            <a:solidFill>
              <a:srgbClr val="C60C4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1 Título"/>
          <p:cNvSpPr txBox="1">
            <a:spLocks/>
          </p:cNvSpPr>
          <p:nvPr/>
        </p:nvSpPr>
        <p:spPr>
          <a:xfrm>
            <a:off x="1619672" y="4293144"/>
            <a:ext cx="5841457" cy="432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s-CL" sz="2800" b="1" dirty="0" smtClean="0"/>
              <a:t>Elaborado para el Programa de Modernización del Sector Público del Ministerio de Hacienda</a:t>
            </a:r>
            <a:endParaRPr lang="es-CL" sz="2800" baseline="30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1B4D-A7E3-4CDC-ABC8-BA43C44C6714}" type="slidenum">
              <a:rPr lang="es-CL" smtClean="0"/>
              <a:pPr/>
              <a:t>23</a:t>
            </a:fld>
            <a:endParaRPr lang="es-CL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32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Descripción del Estudio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CL" dirty="0" smtClean="0"/>
              <a:t>Preguntas a responder</a:t>
            </a:r>
          </a:p>
          <a:p>
            <a:pPr lvl="1" algn="just"/>
            <a:r>
              <a:rPr lang="es-CL" dirty="0" smtClean="0"/>
              <a:t>¿Es el diseño adecuado y tiene costos razonables?</a:t>
            </a:r>
          </a:p>
          <a:p>
            <a:pPr lvl="1" algn="just"/>
            <a:r>
              <a:rPr lang="es-CL" dirty="0" smtClean="0"/>
              <a:t>¿Cómo se podría mejorar?</a:t>
            </a:r>
          </a:p>
          <a:p>
            <a:pPr lvl="1" algn="just"/>
            <a:endParaRPr lang="es-CL" dirty="0" smtClean="0"/>
          </a:p>
          <a:p>
            <a:pPr algn="just"/>
            <a:r>
              <a:rPr lang="es-CL" dirty="0" smtClean="0"/>
              <a:t>Metodología</a:t>
            </a:r>
          </a:p>
          <a:p>
            <a:pPr lvl="1" algn="just"/>
            <a:r>
              <a:rPr lang="es-CL" dirty="0" smtClean="0"/>
              <a:t>Se realizaron más de 40 entrevistas</a:t>
            </a:r>
            <a:r>
              <a:rPr lang="es-CL" dirty="0"/>
              <a:t> </a:t>
            </a:r>
            <a:r>
              <a:rPr lang="es-CL" dirty="0" smtClean="0"/>
              <a:t>a expertos, actores relevantes e informantes clave del sistema de Mecanismos de Incentivos Institucionales (incluida la directiva ANEF y 5 ex Directores de DIPRES). Junto con ello se efectuaron talleres</a:t>
            </a:r>
            <a:r>
              <a:rPr lang="es-CL" dirty="0"/>
              <a:t> </a:t>
            </a:r>
            <a:r>
              <a:rPr lang="es-CL" dirty="0" smtClean="0"/>
              <a:t>de discusión y reuniones grupales con actores del sistema.</a:t>
            </a:r>
          </a:p>
          <a:p>
            <a:pPr lvl="1" algn="just"/>
            <a:r>
              <a:rPr lang="es-CL" dirty="0" smtClean="0"/>
              <a:t>Se realizó una encuesta a un amplio grupo de actores relevantes.</a:t>
            </a:r>
          </a:p>
          <a:p>
            <a:pPr lvl="1" algn="just"/>
            <a:r>
              <a:rPr lang="es-CL" dirty="0" smtClean="0"/>
              <a:t>Se hizo una extensa revisión de literatura internacional.</a:t>
            </a:r>
          </a:p>
          <a:p>
            <a:pPr lvl="1" algn="just"/>
            <a:r>
              <a:rPr lang="es-CL" dirty="0" smtClean="0"/>
              <a:t>Se hizo un levantamiento de características del diseño e implementación, incluyendo costos.</a:t>
            </a:r>
          </a:p>
          <a:p>
            <a:pPr algn="just"/>
            <a:endParaRPr lang="es-CL" dirty="0" smtClean="0"/>
          </a:p>
          <a:p>
            <a:pPr lvl="1" algn="just"/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F5AA33-2B74-BF4D-9178-507231DBCB1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5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Evidencia Internacional (OCDE)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CL" dirty="0" smtClean="0"/>
              <a:t>En cuanto al diseño, la literatura especializada y la experiencia internacional, particularmente de la OCDE indica:</a:t>
            </a:r>
          </a:p>
          <a:p>
            <a:pPr lvl="1" algn="just"/>
            <a:r>
              <a:rPr lang="es-CL" dirty="0" smtClean="0"/>
              <a:t>Los primeros incentivos se aplican a los altos directivos.</a:t>
            </a:r>
          </a:p>
          <a:p>
            <a:pPr lvl="1" algn="just"/>
            <a:r>
              <a:rPr lang="es-CL" dirty="0" smtClean="0"/>
              <a:t>Tendencia a utilizar incentivos colectivos para grupos específicos o solo para individuos.</a:t>
            </a:r>
          </a:p>
          <a:p>
            <a:pPr lvl="1" algn="just"/>
            <a:r>
              <a:rPr lang="es-CL" dirty="0" smtClean="0"/>
              <a:t>No se observa, salvo excepciones menores, la  existencia de incentivos en el nivel institucional, por las complejidades de la </a:t>
            </a:r>
            <a:r>
              <a:rPr lang="es-CL" smtClean="0"/>
              <a:t>gestión pública.</a:t>
            </a:r>
            <a:endParaRPr lang="es-CL" dirty="0" smtClean="0"/>
          </a:p>
          <a:p>
            <a:pPr algn="just"/>
            <a:r>
              <a:rPr lang="es-CL" dirty="0" smtClean="0"/>
              <a:t>Gobernanza de los sistemas más bien descentralizada.</a:t>
            </a:r>
          </a:p>
          <a:p>
            <a:pPr algn="just"/>
            <a:r>
              <a:rPr lang="es-CL" dirty="0" smtClean="0"/>
              <a:t>La forma en que se evalúa la gestión pública, crecientemente incluye competencias y habilidades cualitativas.</a:t>
            </a:r>
          </a:p>
          <a:p>
            <a:pPr lvl="1" algn="just"/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F5AA33-2B74-BF4D-9178-507231DBCB1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872716"/>
            <a:ext cx="7200800" cy="50405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Análisis comparativo a nivel de Diseño</a:t>
            </a:r>
            <a:endParaRPr lang="es-ES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255882"/>
              </p:ext>
            </p:extLst>
          </p:nvPr>
        </p:nvGraphicFramePr>
        <p:xfrm>
          <a:off x="1" y="1540938"/>
          <a:ext cx="9143998" cy="531706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79870"/>
                <a:gridCol w="1991032"/>
                <a:gridCol w="2064774"/>
                <a:gridCol w="1843548"/>
                <a:gridCol w="2064774"/>
              </a:tblGrid>
              <a:tr h="3699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947" marR="36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Australia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947" marR="36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Canadá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947" marR="36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Nueva Zelanda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947" marR="36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Reino Unido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947" marR="36947" marT="0" marB="0" anchor="ctr"/>
                </a:tc>
              </a:tr>
              <a:tr h="7919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Individual, colectivo institucional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947" marR="3694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Individual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947" marR="3694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Individual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947" marR="3694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Individual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947" marR="3694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 smtClean="0">
                          <a:effectLst/>
                        </a:rPr>
                        <a:t>Combinan </a:t>
                      </a:r>
                      <a:r>
                        <a:rPr lang="es-ES_tradnl" sz="1400" dirty="0">
                          <a:effectLst/>
                        </a:rPr>
                        <a:t>incentivos individuales, grupales e institucionales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947" marR="36947" marT="0" marB="0" anchor="ctr"/>
                </a:tc>
              </a:tr>
              <a:tr h="1089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s-ES_tradnl" sz="14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Involucrados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Casi el 80% de los funcionarios del gobierno central.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Alta Dirección Pública y funcionarios de mandos medios.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En el nivel central todos los funcionarios.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Todos los funcionarios </a:t>
                      </a:r>
                      <a:r>
                        <a:rPr lang="es-ES_tradnl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(esquemas </a:t>
                      </a:r>
                      <a:r>
                        <a:rPr lang="es-ES_tradnl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 intensidad de incentivos varían en gran medida)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0326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Grado de centralismo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Descentralizado, con monitoreo del gobierno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Parte de las negociaciones </a:t>
                      </a:r>
                      <a:r>
                        <a:rPr lang="es-ES_tradnl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 remuneraciones del Estado con los sindicatos.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Alta descentralización del sistema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Diseño descentralizado.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218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Órgano a cargo de monitoreo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APS Commission define las normas y los servicios se ajustan a estas normas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Treasury Board of Canada monitorea el sistema, y hay acuerdos en cada agencia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State Service Commission supervisa el sistema, define las reglas y cada agencia llega a acuerdos.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Human Resources Board supervigila el sistema. </a:t>
                      </a:r>
                      <a:r>
                        <a:rPr lang="es-CL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En el Servicio Civil, El </a:t>
                      </a:r>
                      <a:r>
                        <a:rPr lang="es-CL" sz="14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Cabinet Office</a:t>
                      </a:r>
                      <a:r>
                        <a:rPr lang="es-CL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CL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administra el SSCC.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8147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Peso en relación al sueldo base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2% al 12%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10% y 39% de las remuneraciones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Varía de acuerdo al servicio, pero está cercano al 5%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pic>
        <p:nvPicPr>
          <p:cNvPr id="4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  <p:pic>
        <p:nvPicPr>
          <p:cNvPr id="5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2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Aportes del PMG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Aportó en instalación de una cultura de medición en el Estado chileno.</a:t>
            </a:r>
          </a:p>
          <a:p>
            <a:pPr algn="just"/>
            <a:r>
              <a:rPr lang="es-CL" dirty="0" smtClean="0"/>
              <a:t>Aportó en instalación sistemas básicos para la gestión del Estado.</a:t>
            </a:r>
          </a:p>
          <a:p>
            <a:pPr lvl="1" algn="just"/>
            <a:r>
              <a:rPr lang="es-CL" dirty="0" smtClean="0"/>
              <a:t>OIRS</a:t>
            </a:r>
          </a:p>
          <a:p>
            <a:pPr lvl="1" algn="just"/>
            <a:r>
              <a:rPr lang="es-CL" dirty="0" smtClean="0"/>
              <a:t>Seguridad e higiene</a:t>
            </a:r>
          </a:p>
          <a:p>
            <a:pPr algn="just"/>
            <a:r>
              <a:rPr lang="es-CL" dirty="0" smtClean="0"/>
              <a:t>Ayudó a instalar políticas públicas (con diferentes niveles de éxito).</a:t>
            </a:r>
          </a:p>
          <a:p>
            <a:pPr lvl="1" algn="just"/>
            <a:r>
              <a:rPr lang="es-CL" dirty="0" smtClean="0"/>
              <a:t>Género</a:t>
            </a:r>
            <a:endParaRPr lang="es-CL" dirty="0"/>
          </a:p>
          <a:p>
            <a:pPr lvl="1" algn="just"/>
            <a:r>
              <a:rPr lang="es-CL" dirty="0" smtClean="0"/>
              <a:t>Descentralización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F5AA33-2B74-BF4D-9178-507231DBCB1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0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¿Es el diseño adecuado y tiene costos razonables?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BBF5AA33-2B74-BF4D-9178-507231DBCB14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4267860481"/>
              </p:ext>
            </p:extLst>
          </p:nvPr>
        </p:nvGraphicFramePr>
        <p:xfrm>
          <a:off x="287524" y="1869817"/>
          <a:ext cx="8496944" cy="4667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uadroTexto 7"/>
          <p:cNvSpPr txBox="1"/>
          <p:nvPr/>
        </p:nvSpPr>
        <p:spPr>
          <a:xfrm>
            <a:off x="5364088" y="2948751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>
                <a:latin typeface="+mj-lt"/>
              </a:rPr>
              <a:t>Esto ya NO es variable. </a:t>
            </a:r>
          </a:p>
          <a:p>
            <a:pPr algn="ctr"/>
            <a:r>
              <a:rPr lang="es-CL" dirty="0" smtClean="0">
                <a:latin typeface="+mj-lt"/>
              </a:rPr>
              <a:t>Crecientemente forma parte de la negociación salarial, a través de PMG y otros incentivos monetarios.</a:t>
            </a:r>
            <a:endParaRPr lang="es-CL" dirty="0">
              <a:latin typeface="+mj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11760" y="1915676"/>
            <a:ext cx="42484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Evolución Cumplimiento PMG, 1998-2014</a:t>
            </a:r>
            <a:endParaRPr kumimoji="0" lang="es-CL" altLang="es-C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  <p:cxnSp>
        <p:nvCxnSpPr>
          <p:cNvPr id="10" name="9 Conector recto"/>
          <p:cNvCxnSpPr/>
          <p:nvPr/>
        </p:nvCxnSpPr>
        <p:spPr>
          <a:xfrm>
            <a:off x="3707904" y="2348880"/>
            <a:ext cx="0" cy="3528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Monto Incentivo Institucional en Chile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F5AA33-2B74-BF4D-9178-507231DBCB14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152553"/>
              </p:ext>
            </p:extLst>
          </p:nvPr>
        </p:nvGraphicFramePr>
        <p:xfrm>
          <a:off x="395536" y="2348880"/>
          <a:ext cx="8291264" cy="300212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84176"/>
                <a:gridCol w="838386"/>
                <a:gridCol w="838386"/>
                <a:gridCol w="838386"/>
                <a:gridCol w="838386"/>
                <a:gridCol w="838386"/>
                <a:gridCol w="838386"/>
                <a:gridCol w="838386"/>
                <a:gridCol w="838386"/>
              </a:tblGrid>
              <a:tr h="144016">
                <a:tc rowSpan="2"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1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Componente</a:t>
                      </a:r>
                      <a:endParaRPr lang="es-CL" sz="1400" b="1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0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1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Ley </a:t>
                      </a:r>
                      <a:r>
                        <a:rPr lang="es-ES_tradnl" sz="1400" b="1" dirty="0" smtClean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N° 19.553</a:t>
                      </a:r>
                      <a:endParaRPr lang="es-CL" sz="1400" b="1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0C4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1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Ley N° 19.882</a:t>
                      </a:r>
                      <a:endParaRPr lang="es-CL" sz="1400" b="1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0C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1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Ley N° 20.212</a:t>
                      </a:r>
                      <a:endParaRPr lang="es-CL" sz="1400" b="1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0C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401821">
                <a:tc vMerge="1">
                  <a:txBody>
                    <a:bodyPr/>
                    <a:lstStyle/>
                    <a:p>
                      <a:pPr algn="l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CL" sz="1400" b="0" dirty="0" smtClean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1998-2001</a:t>
                      </a:r>
                      <a:endParaRPr lang="es-CL" sz="1400" b="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0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0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2002</a:t>
                      </a:r>
                      <a:endParaRPr lang="es-CL" sz="1400" b="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0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0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2003</a:t>
                      </a:r>
                      <a:endParaRPr lang="es-CL" sz="1400" b="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0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1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2004*</a:t>
                      </a:r>
                      <a:endParaRPr lang="es-CL" sz="1400" b="1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0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0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2007</a:t>
                      </a:r>
                      <a:endParaRPr lang="es-CL" sz="1400" b="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0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0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2008</a:t>
                      </a:r>
                      <a:endParaRPr lang="es-CL" sz="1400" b="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0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0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2009</a:t>
                      </a:r>
                      <a:endParaRPr lang="es-CL" sz="1400" b="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0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0" dirty="0" smtClean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2010-Actual</a:t>
                      </a:r>
                      <a:endParaRPr lang="es-CL" sz="1400" b="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0C46"/>
                    </a:solidFill>
                  </a:tcPr>
                </a:tc>
              </a:tr>
              <a:tr h="401821">
                <a:tc>
                  <a:txBody>
                    <a:bodyPr/>
                    <a:lstStyle/>
                    <a:p>
                      <a:pPr algn="l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Base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6%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7,67%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8%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1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  <a:endParaRPr lang="es-CL" sz="1400" b="1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11,2%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12,5%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13,7%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15%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821">
                <a:tc>
                  <a:txBody>
                    <a:bodyPr/>
                    <a:lstStyle/>
                    <a:p>
                      <a:pPr algn="l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Institucional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3%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3%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7%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1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5%</a:t>
                      </a:r>
                      <a:endParaRPr lang="es-CL" sz="1400" b="1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5,7%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6,3%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7%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7,6%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821">
                <a:tc>
                  <a:txBody>
                    <a:bodyPr/>
                    <a:lstStyle/>
                    <a:p>
                      <a:pPr algn="l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Individual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4%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4%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  <a:r>
                        <a:rPr lang="es-ES_tradnl" sz="14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1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s-CL" sz="1400" b="1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821">
                <a:tc>
                  <a:txBody>
                    <a:bodyPr/>
                    <a:lstStyle/>
                    <a:p>
                      <a:pPr algn="l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Colectivo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  <a:r>
                        <a:rPr lang="es-ES_tradnl" sz="14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1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4%</a:t>
                      </a:r>
                      <a:endParaRPr lang="es-CL" sz="1400" b="1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5%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6%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7%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8%</a:t>
                      </a:r>
                      <a:endParaRPr lang="es-CL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398">
                <a:tc>
                  <a:txBody>
                    <a:bodyPr/>
                    <a:lstStyle/>
                    <a:p>
                      <a:pPr algn="l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Total </a:t>
                      </a:r>
                      <a:r>
                        <a:rPr lang="es-ES_tradnl" sz="1400" b="1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Variable</a:t>
                      </a:r>
                      <a:endParaRPr lang="es-CL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1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7%</a:t>
                      </a:r>
                      <a:endParaRPr lang="es-CL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1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  <a:r>
                        <a:rPr lang="es-ES_tradnl" sz="14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es-CL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1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7%</a:t>
                      </a:r>
                      <a:endParaRPr lang="es-CL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1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9%</a:t>
                      </a:r>
                      <a:endParaRPr lang="es-CL" sz="1400" b="1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1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10,7%</a:t>
                      </a:r>
                      <a:endParaRPr lang="es-CL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1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12,3%</a:t>
                      </a:r>
                      <a:endParaRPr lang="es-CL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1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14%</a:t>
                      </a:r>
                      <a:endParaRPr lang="es-CL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0215" algn="l"/>
                          <a:tab pos="900430" algn="l"/>
                          <a:tab pos="1350645" algn="l"/>
                          <a:tab pos="1800860" algn="l"/>
                          <a:tab pos="2251075" algn="l"/>
                          <a:tab pos="2701290" algn="l"/>
                          <a:tab pos="3151505" algn="l"/>
                          <a:tab pos="3601720" algn="l"/>
                          <a:tab pos="4051935" algn="l"/>
                          <a:tab pos="4502150" algn="l"/>
                          <a:tab pos="4952365" algn="l"/>
                          <a:tab pos="5402580" algn="l"/>
                          <a:tab pos="5852795" algn="l"/>
                          <a:tab pos="6303010" algn="l"/>
                        </a:tabLst>
                      </a:pPr>
                      <a:r>
                        <a:rPr lang="es-ES_tradnl" sz="1400" b="1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15,6</a:t>
                      </a:r>
                      <a:r>
                        <a:rPr lang="es-ES_tradnl" sz="14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es-CL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7004" marR="57004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79712" y="1915676"/>
            <a:ext cx="52565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Evolución del porcentaje</a:t>
            </a:r>
            <a:r>
              <a:rPr kumimoji="0" lang="es-ES_tradnl" altLang="es-CL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del incentivo </a:t>
            </a:r>
            <a:r>
              <a:rPr kumimoji="0" lang="es-ES_tradnl" alt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PMG, 1998-2016</a:t>
            </a:r>
            <a:endParaRPr kumimoji="0" lang="es-CL" altLang="es-C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611560" y="5553738"/>
            <a:ext cx="7920000" cy="8995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174625" lvl="0" indent="-174625" algn="just">
              <a:spcBef>
                <a:spcPct val="20000"/>
              </a:spcBef>
              <a:buClr>
                <a:srgbClr val="C60C46"/>
              </a:buClr>
              <a:buSzPct val="100000"/>
              <a:buFont typeface="Wingdings" panose="05000000000000000000" pitchFamily="2" charset="2"/>
              <a:buChar char="§"/>
            </a:pPr>
            <a:r>
              <a:rPr lang="es-CL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medida que la negociación aumentó el monto del bono, la tendencia al juego estratégico en la definición de los indicadores que permiten el pago  o a la definición de indicadores que se sabe que se va a alcanzar (</a:t>
            </a:r>
            <a:r>
              <a:rPr lang="es-CL" sz="1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gaming</a:t>
            </a:r>
            <a:r>
              <a:rPr lang="es-CL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s-CL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hizo irreversible.</a:t>
            </a:r>
            <a:endParaRPr kumimoji="0" lang="es-CL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6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Gobernanza de los Incentivos Institucionales en Chile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844823"/>
            <a:ext cx="3528392" cy="4876652"/>
          </a:xfrm>
        </p:spPr>
        <p:txBody>
          <a:bodyPr>
            <a:normAutofit/>
          </a:bodyPr>
          <a:lstStyle/>
          <a:p>
            <a:endParaRPr lang="es-CL" sz="2000" dirty="0" smtClean="0"/>
          </a:p>
          <a:p>
            <a:endParaRPr lang="es-CL" sz="2000" dirty="0" smtClean="0"/>
          </a:p>
          <a:p>
            <a:r>
              <a:rPr lang="es-CL" sz="2000" dirty="0" smtClean="0"/>
              <a:t>En la práctica, la Secretaría Técnica:</a:t>
            </a:r>
          </a:p>
          <a:p>
            <a:pPr lvl="1"/>
            <a:r>
              <a:rPr lang="es-CL" sz="1600" dirty="0" smtClean="0"/>
              <a:t>No tiene contrapartes significativas.</a:t>
            </a:r>
          </a:p>
          <a:p>
            <a:pPr lvl="1"/>
            <a:r>
              <a:rPr lang="es-CL" sz="1600" dirty="0" smtClean="0"/>
              <a:t>Se ve obligada a definir indicadores por su simplicidad de medición, administración y cumplimiento; y no por su capacidad de agregar valor público.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F5AA33-2B74-BF4D-9178-507231DBCB14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Marcador de conteni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777371"/>
              </p:ext>
            </p:extLst>
          </p:nvPr>
        </p:nvGraphicFramePr>
        <p:xfrm>
          <a:off x="3851920" y="2060848"/>
          <a:ext cx="4237985" cy="3954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"/>
            <a:ext cx="2060848" cy="755644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39280" cy="3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ppt CSP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ppt CSP_1</Template>
  <TotalTime>11495</TotalTime>
  <Words>2243</Words>
  <Application>Microsoft Office PowerPoint</Application>
  <PresentationFormat>Presentación en pantalla (4:3)</PresentationFormat>
  <Paragraphs>258</Paragraphs>
  <Slides>23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Plantilla ppt CSP_1</vt:lpstr>
      <vt:lpstr>ESTUDIO DE DISEÑO E IMPLEMENTACIÓN DE LOS INCENTIVOS INSTITUCIONALES DEL SECTOR PÚBLICO</vt:lpstr>
      <vt:lpstr>Agenda</vt:lpstr>
      <vt:lpstr>Descripción del Estudio</vt:lpstr>
      <vt:lpstr>Evidencia Internacional (OCDE)</vt:lpstr>
      <vt:lpstr>Análisis comparativo a nivel de Diseño</vt:lpstr>
      <vt:lpstr>Aportes del PMG</vt:lpstr>
      <vt:lpstr>¿Es el diseño adecuado y tiene costos razonables?</vt:lpstr>
      <vt:lpstr>Monto Incentivo Institucional en Chile </vt:lpstr>
      <vt:lpstr>Gobernanza de los Incentivos Institucionales en Chile</vt:lpstr>
      <vt:lpstr>Desintegración de Instrumentos de Control de Gestión</vt:lpstr>
      <vt:lpstr>Efecto no deseado</vt:lpstr>
      <vt:lpstr>Otros costos y daños colaterales de los mecanismos de Incentivos Institucionales</vt:lpstr>
      <vt:lpstr>El diseño actual, que en algún momento cumplió un propósito, hoy tiene más costos que beneficios, en desmedro de la gestión pública.</vt:lpstr>
      <vt:lpstr>Estrategia general para abordar las soluciones</vt:lpstr>
      <vt:lpstr>Propuesta inmediata: Programa Marco 2017</vt:lpstr>
      <vt:lpstr>Propuesta inmediata: Programa Marco 2017</vt:lpstr>
      <vt:lpstr>Propuesta inmediata: Programa Marco 2017</vt:lpstr>
      <vt:lpstr>Propuesta inmediata: LEY CORTISIMA</vt:lpstr>
      <vt:lpstr>Propuestas de Mediano Plazo (requiere ley)</vt:lpstr>
      <vt:lpstr>Propuestas de Mediano Plazo (requiere ley)</vt:lpstr>
      <vt:lpstr>Propuestas de Mediano Plazo</vt:lpstr>
      <vt:lpstr>Chile en el pasado ha marcado rumbos de gestión pública a nivel internacional, hay una nueva oportunidad para dar un salto cualitativo</vt:lpstr>
      <vt:lpstr>ESTUDIO DE DISEÑO E IMPLEMENTACIÓN DE LOS INCENTIVOS INSTITUCIONALES DEL SECTOR PÚBLICO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Carlos Castro</cp:lastModifiedBy>
  <cp:revision>518</cp:revision>
  <cp:lastPrinted>2014-06-24T15:12:41Z</cp:lastPrinted>
  <dcterms:created xsi:type="dcterms:W3CDTF">2013-10-17T14:08:57Z</dcterms:created>
  <dcterms:modified xsi:type="dcterms:W3CDTF">2016-07-14T17:31:00Z</dcterms:modified>
</cp:coreProperties>
</file>