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6" r:id="rId4"/>
    <p:sldId id="267" r:id="rId5"/>
    <p:sldId id="268" r:id="rId6"/>
    <p:sldId id="270" r:id="rId7"/>
    <p:sldId id="271" r:id="rId8"/>
    <p:sldId id="272" r:id="rId9"/>
    <p:sldId id="277" r:id="rId10"/>
    <p:sldId id="274" r:id="rId11"/>
    <p:sldId id="273" r:id="rId12"/>
    <p:sldId id="26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7200"/>
    <a:srgbClr val="66CCFF"/>
    <a:srgbClr val="996633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>
        <p:scale>
          <a:sx n="120" d="100"/>
          <a:sy n="120" d="100"/>
        </p:scale>
        <p:origin x="38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77863-7286-4F2F-B24A-69262C5C258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090E-F5B5-4427-B732-52778CAAA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7400" y="0"/>
            <a:ext cx="5486400" cy="914400"/>
          </a:xfrm>
        </p:spPr>
        <p:txBody>
          <a:bodyPr/>
          <a:lstStyle/>
          <a:p>
            <a:pPr algn="ctr"/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Trường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Đại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Cần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Thơ</a:t>
            </a:r>
            <a:b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Khoa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Công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Nghệ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Thông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Tin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Truyền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20189" y="1905000"/>
            <a:ext cx="8077200" cy="1163438"/>
          </a:xfrm>
        </p:spPr>
        <p:txBody>
          <a:bodyPr/>
          <a:lstStyle/>
          <a:p>
            <a:r>
              <a:rPr lang="en-US" sz="3300" b="1"/>
              <a:t>BÁO CÁO ĐỒ ÁN </a:t>
            </a:r>
          </a:p>
          <a:p>
            <a:r>
              <a:rPr lang="en-US" sz="3300" b="1"/>
              <a:t>PHẦN MỀM QUẢN LÍ BÁN HÀNG</a:t>
            </a:r>
            <a:endParaRPr lang="en-US" altLang="en-US" sz="3300" b="1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95947"/>
            <a:ext cx="3648891" cy="124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Sinh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viên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thực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hiện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</a:p>
          <a:p>
            <a:pPr lvl="1"/>
            <a:r>
              <a:rPr lang="en-US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Nguyễn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Lập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Nghiệp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B109155</a:t>
            </a:r>
          </a:p>
          <a:p>
            <a:pPr lvl="1"/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Nguyễn Hoàng Linh   B1809143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89" y="4953000"/>
            <a:ext cx="2551611" cy="70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Giáo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Viên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hướng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dẫn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</a:p>
          <a:p>
            <a:pPr lvl="1"/>
            <a:r>
              <a:rPr lang="en-US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Trần Công Án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5EAB53-327E-4220-A7C8-79A6407182B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086600" y="1524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/>
              <a:t>Cơ sở dữ liệu</a:t>
            </a:r>
          </a:p>
          <a:p>
            <a:pPr>
              <a:buFont typeface="+mj-lt"/>
              <a:buAutoNum type="arabicPeriod"/>
            </a:pPr>
            <a:r>
              <a:rPr lang="en-US" altLang="en-US" b="1"/>
              <a:t>Tính năng</a:t>
            </a:r>
            <a:endParaRPr lang="en-US" alt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6. Lịch sử mua hàng</a:t>
            </a:r>
            <a:endParaRPr lang="en-US" sz="2400" dirty="0">
              <a:solidFill>
                <a:srgbClr val="9A72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F0FC7-9B0C-44CC-A831-A10B1A31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68" y="1741672"/>
            <a:ext cx="5126603" cy="37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EE6C35-3C8F-47A1-86FC-13689244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4114800" cy="2580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086600" y="1524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/>
              <a:t>Cơ sở dữ liệu</a:t>
            </a:r>
          </a:p>
          <a:p>
            <a:pPr>
              <a:buFont typeface="+mj-lt"/>
              <a:buAutoNum type="arabicPeriod"/>
            </a:pPr>
            <a:r>
              <a:rPr lang="en-US" altLang="en-US" b="1"/>
              <a:t>Tính năng</a:t>
            </a:r>
            <a:endParaRPr lang="en-US" alt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7. Thống kê</a:t>
            </a:r>
            <a:endParaRPr lang="en-US" sz="2400" dirty="0">
              <a:solidFill>
                <a:srgbClr val="9A72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5CB2A-57B3-46DC-9408-205ED773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9" y="4079231"/>
            <a:ext cx="3040941" cy="239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084A0A-014D-48C6-8AAB-24DF10CB8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044" y="1382082"/>
            <a:ext cx="4137303" cy="25775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695FEC-17CF-46E0-AD4C-A6DA062EE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480" y="4079231"/>
            <a:ext cx="3040941" cy="23923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15D2E0-F263-4AF6-9207-BC1C372A0D12}"/>
              </a:ext>
            </a:extLst>
          </p:cNvPr>
          <p:cNvCxnSpPr>
            <a:stCxn id="11" idx="2"/>
          </p:cNvCxnSpPr>
          <p:nvPr/>
        </p:nvCxnSpPr>
        <p:spPr>
          <a:xfrm>
            <a:off x="4505596" y="1232740"/>
            <a:ext cx="66404" cy="527045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15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F9EBCA-9D1E-4DE3-BE4F-A215B88027B6}"/>
              </a:ext>
            </a:extLst>
          </p:cNvPr>
          <p:cNvSpPr/>
          <p:nvPr/>
        </p:nvSpPr>
        <p:spPr>
          <a:xfrm>
            <a:off x="685800" y="2640623"/>
            <a:ext cx="8077200" cy="1576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Cám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vi-V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ơ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mọi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ng</a:t>
            </a:r>
            <a:r>
              <a:rPr kumimoji="0" lang="vi-V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ời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đã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theo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dõi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!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B66E4D-4015-4BFA-AEB9-C2830FF9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4F63AB-74FF-4D4D-9C96-7E67E70BF8F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6531" y="2667000"/>
            <a:ext cx="3886200" cy="4191000"/>
          </a:xfrm>
          <a:prstGeom prst="triangle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700000">
            <a:off x="1310337" y="4090034"/>
            <a:ext cx="1447800" cy="1487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2027" y="1828800"/>
            <a:ext cx="6071973" cy="3588997"/>
          </a:xfrm>
        </p:spPr>
        <p:txBody>
          <a:bodyPr/>
          <a:lstStyle/>
          <a:p>
            <a:pPr>
              <a:spcBef>
                <a:spcPts val="1200"/>
              </a:spcBef>
              <a:buFont typeface="+mj-lt"/>
              <a:buAutoNum type="arabicPeriod"/>
            </a:pPr>
            <a:endParaRPr lang="en-US" altLang="en-US" sz="1800" dirty="0"/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en-US" altLang="en-US" sz="1800"/>
              <a:t>Giới thiệu cơ sở dữ liệu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en-US" altLang="en-US" sz="1800"/>
              <a:t>Các tính năng trong phần mềm</a:t>
            </a: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n-US" altLang="en-US" sz="1500"/>
              <a:t>Tính năng của admin</a:t>
            </a: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n-US" altLang="en-US" sz="1500"/>
              <a:t>Tính năng của khách hàng</a:t>
            </a:r>
          </a:p>
        </p:txBody>
      </p:sp>
      <p:sp>
        <p:nvSpPr>
          <p:cNvPr id="14" name="Rounded Rectangle 13"/>
          <p:cNvSpPr/>
          <p:nvPr/>
        </p:nvSpPr>
        <p:spPr>
          <a:xfrm rot="2700000">
            <a:off x="1310337" y="3636250"/>
            <a:ext cx="1447800" cy="14875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700000">
            <a:off x="1754013" y="2548004"/>
            <a:ext cx="592698" cy="5926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2700000">
            <a:off x="330746" y="2853657"/>
            <a:ext cx="592698" cy="5926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2700000">
            <a:off x="280997" y="4223067"/>
            <a:ext cx="592698" cy="5926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2700000">
            <a:off x="298493" y="5873159"/>
            <a:ext cx="592698" cy="5926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073" y="92963"/>
            <a:ext cx="2667000" cy="551718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Cơ sở dữ liệu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99515"/>
            <a:ext cx="2057400" cy="397668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</a:rPr>
              <a:t>Giao diện login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086600" y="1524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 b="1"/>
              <a:t>Cơ sở dữ liệu</a:t>
            </a:r>
          </a:p>
          <a:p>
            <a:pPr>
              <a:buFont typeface="+mj-lt"/>
              <a:buAutoNum type="arabicPeriod"/>
            </a:pPr>
            <a:r>
              <a:rPr lang="en-US" altLang="en-US"/>
              <a:t>Tính năng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21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7013"/>
            <a:ext cx="5029200" cy="895350"/>
          </a:xfrm>
        </p:spPr>
        <p:txBody>
          <a:bodyPr/>
          <a:lstStyle/>
          <a:p>
            <a:r>
              <a:rPr lang="en-US" sz="2800">
                <a:solidFill>
                  <a:srgbClr val="9A7200"/>
                </a:solidFill>
              </a:rPr>
              <a:t>Tính năng đăng nhập </a:t>
            </a:r>
            <a:endParaRPr lang="en-US" sz="2800" dirty="0">
              <a:solidFill>
                <a:srgbClr val="9A72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99515"/>
            <a:ext cx="2057400" cy="397668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</a:rPr>
              <a:t>Giao diện login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086600" y="1524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/>
              <a:t>Cơ sở dữ liệu</a:t>
            </a:r>
          </a:p>
          <a:p>
            <a:pPr>
              <a:buFont typeface="+mj-lt"/>
              <a:buAutoNum type="arabicPeriod"/>
            </a:pPr>
            <a:r>
              <a:rPr lang="en-US" altLang="en-US" b="1"/>
              <a:t>Tính năng</a:t>
            </a:r>
            <a:endParaRPr lang="en-US" alt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BE9BA-1062-44C4-839C-91D016CC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2724958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A9E0D-34F6-4074-B363-F59F29CC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18" y="1289773"/>
            <a:ext cx="3381364" cy="2539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506F97-066C-48AB-864B-949928388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125" y="3962400"/>
            <a:ext cx="2995749" cy="271766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B43E47-9E02-4C50-8820-40C30ADE54A5}"/>
              </a:ext>
            </a:extLst>
          </p:cNvPr>
          <p:cNvSpPr/>
          <p:nvPr/>
        </p:nvSpPr>
        <p:spPr>
          <a:xfrm rot="20532609">
            <a:off x="3224522" y="3163929"/>
            <a:ext cx="1800227" cy="279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Admin Login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9108441-AD99-4D50-B324-BA08468DCE73}"/>
              </a:ext>
            </a:extLst>
          </p:cNvPr>
          <p:cNvSpPr/>
          <p:nvPr/>
        </p:nvSpPr>
        <p:spPr>
          <a:xfrm rot="1393558">
            <a:off x="3199539" y="4524421"/>
            <a:ext cx="173793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Guess Login</a:t>
            </a:r>
          </a:p>
        </p:txBody>
      </p:sp>
    </p:spTree>
    <p:extLst>
      <p:ext uri="{BB962C8B-B14F-4D97-AF65-F5344CB8AC3E}">
        <p14:creationId xmlns:p14="http://schemas.microsoft.com/office/powerpoint/2010/main" val="127881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086600" y="1524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/>
              <a:t>Cơ sở dữ liệu</a:t>
            </a:r>
          </a:p>
          <a:p>
            <a:pPr>
              <a:buFont typeface="+mj-lt"/>
              <a:buAutoNum type="arabicPeriod"/>
            </a:pPr>
            <a:r>
              <a:rPr lang="en-US" altLang="en-US" b="1"/>
              <a:t>Tính năng</a:t>
            </a:r>
            <a:endParaRPr lang="en-US" alt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1. Thêm sản phẩm mới</a:t>
            </a:r>
            <a:endParaRPr lang="en-US" sz="2400" dirty="0">
              <a:solidFill>
                <a:srgbClr val="9A72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06472-FDAA-4984-BDE5-EA90B08C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3818620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1E714-8F35-43F7-8AC3-423A25D59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86771"/>
            <a:ext cx="2514600" cy="1438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D07979-D3E7-4B15-8A94-030545F7F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30" y="4419600"/>
            <a:ext cx="5913708" cy="1880969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E50CD8-75C7-475B-8B13-332900D6AAAB}"/>
              </a:ext>
            </a:extLst>
          </p:cNvPr>
          <p:cNvSpPr/>
          <p:nvPr/>
        </p:nvSpPr>
        <p:spPr>
          <a:xfrm>
            <a:off x="4258580" y="2209800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C936FC7-7644-4A88-AC51-2940510D3287}"/>
              </a:ext>
            </a:extLst>
          </p:cNvPr>
          <p:cNvSpPr/>
          <p:nvPr/>
        </p:nvSpPr>
        <p:spPr>
          <a:xfrm rot="5400000">
            <a:off x="6381750" y="3542455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72BEE1-0C58-421D-A085-5EFD45AA010C}"/>
              </a:ext>
            </a:extLst>
          </p:cNvPr>
          <p:cNvSpPr/>
          <p:nvPr/>
        </p:nvSpPr>
        <p:spPr>
          <a:xfrm>
            <a:off x="2133600" y="2471861"/>
            <a:ext cx="381000" cy="19513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0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086600" y="1524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/>
              <a:t>Cơ sở dữ liệu</a:t>
            </a:r>
          </a:p>
          <a:p>
            <a:pPr>
              <a:buFont typeface="+mj-lt"/>
              <a:buAutoNum type="arabicPeriod"/>
            </a:pPr>
            <a:r>
              <a:rPr lang="en-US" altLang="en-US" b="1"/>
              <a:t>Tính năng</a:t>
            </a:r>
            <a:endParaRPr lang="en-US" alt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2. Xóa sản phẩm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E50CD8-75C7-475B-8B13-332900D6AAAB}"/>
              </a:ext>
            </a:extLst>
          </p:cNvPr>
          <p:cNvSpPr/>
          <p:nvPr/>
        </p:nvSpPr>
        <p:spPr>
          <a:xfrm>
            <a:off x="4202216" y="2281361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C936FC7-7644-4A88-AC51-2940510D3287}"/>
              </a:ext>
            </a:extLst>
          </p:cNvPr>
          <p:cNvSpPr/>
          <p:nvPr/>
        </p:nvSpPr>
        <p:spPr>
          <a:xfrm rot="5400000">
            <a:off x="6267450" y="3509987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19AD7-F77D-44DB-9709-5AF7889D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4" y="1419873"/>
            <a:ext cx="3630716" cy="26806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72BEE1-0C58-421D-A085-5EFD45AA010C}"/>
              </a:ext>
            </a:extLst>
          </p:cNvPr>
          <p:cNvSpPr/>
          <p:nvPr/>
        </p:nvSpPr>
        <p:spPr>
          <a:xfrm>
            <a:off x="2438400" y="2471861"/>
            <a:ext cx="381000" cy="19513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3C86C-C178-469E-A7C2-F69478C7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73023"/>
            <a:ext cx="251460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E0829-83EA-4387-B483-5F86200AB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298" y="4510006"/>
            <a:ext cx="6593702" cy="17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5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086600" y="1524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/>
              <a:t>Cơ sở dữ liệu</a:t>
            </a:r>
          </a:p>
          <a:p>
            <a:pPr>
              <a:buFont typeface="+mj-lt"/>
              <a:buAutoNum type="arabicPeriod"/>
            </a:pPr>
            <a:r>
              <a:rPr lang="en-US" altLang="en-US" b="1"/>
              <a:t>Tính năng</a:t>
            </a:r>
            <a:endParaRPr lang="en-US" alt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3. Sửa sản phẩm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E50CD8-75C7-475B-8B13-332900D6AAAB}"/>
              </a:ext>
            </a:extLst>
          </p:cNvPr>
          <p:cNvSpPr/>
          <p:nvPr/>
        </p:nvSpPr>
        <p:spPr>
          <a:xfrm>
            <a:off x="3823110" y="2319514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C936FC7-7644-4A88-AC51-2940510D3287}"/>
              </a:ext>
            </a:extLst>
          </p:cNvPr>
          <p:cNvSpPr/>
          <p:nvPr/>
        </p:nvSpPr>
        <p:spPr>
          <a:xfrm rot="5400000">
            <a:off x="6200420" y="4072498"/>
            <a:ext cx="51506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4F79B-D837-49A8-BE2A-49421A12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" y="1423143"/>
            <a:ext cx="3748810" cy="27678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72BEE1-0C58-421D-A085-5EFD45AA010C}"/>
              </a:ext>
            </a:extLst>
          </p:cNvPr>
          <p:cNvSpPr/>
          <p:nvPr/>
        </p:nvSpPr>
        <p:spPr>
          <a:xfrm>
            <a:off x="2286000" y="2709501"/>
            <a:ext cx="381000" cy="19513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C2ECC-7159-4E3A-8734-C731F3704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33" y="1313791"/>
            <a:ext cx="2989719" cy="2672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1AA16-6DCB-4EFD-9D3E-885EBA94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741" y="4513980"/>
            <a:ext cx="6380259" cy="16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8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086600" y="1524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/>
              <a:t>Cơ sở dữ liệu</a:t>
            </a:r>
          </a:p>
          <a:p>
            <a:pPr>
              <a:buFont typeface="+mj-lt"/>
              <a:buAutoNum type="arabicPeriod"/>
            </a:pPr>
            <a:r>
              <a:rPr lang="en-US" altLang="en-US" b="1"/>
              <a:t>Tính năng</a:t>
            </a:r>
            <a:endParaRPr lang="en-US" alt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4.Reset dữ liệu các trường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E50CD8-75C7-475B-8B13-332900D6AAAB}"/>
              </a:ext>
            </a:extLst>
          </p:cNvPr>
          <p:cNvSpPr/>
          <p:nvPr/>
        </p:nvSpPr>
        <p:spPr>
          <a:xfrm>
            <a:off x="4109247" y="3413760"/>
            <a:ext cx="800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4F79B-D837-49A8-BE2A-49421A12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9" y="2327618"/>
            <a:ext cx="3974221" cy="29342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72BEE1-0C58-421D-A085-5EFD45AA010C}"/>
              </a:ext>
            </a:extLst>
          </p:cNvPr>
          <p:cNvSpPr/>
          <p:nvPr/>
        </p:nvSpPr>
        <p:spPr>
          <a:xfrm>
            <a:off x="2286000" y="3886200"/>
            <a:ext cx="381000" cy="19513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0C724-FBBC-427F-ACFB-A6A42983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754" y="2251418"/>
            <a:ext cx="4077429" cy="301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4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9431"/>
            <a:ext cx="4648200" cy="532267"/>
          </a:xfrm>
        </p:spPr>
        <p:txBody>
          <a:bodyPr/>
          <a:lstStyle/>
          <a:p>
            <a:r>
              <a:rPr lang="en-US" sz="2400">
                <a:solidFill>
                  <a:srgbClr val="9A7200"/>
                </a:solidFill>
              </a:rPr>
              <a:t>Tính năng của Admin</a:t>
            </a:r>
            <a:endParaRPr lang="en-US" sz="2400" dirty="0">
              <a:solidFill>
                <a:srgbClr val="9A72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086600" y="1524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en-US"/>
              <a:t>Cơ sở dữ liệu</a:t>
            </a:r>
          </a:p>
          <a:p>
            <a:pPr>
              <a:buFont typeface="+mj-lt"/>
              <a:buAutoNum type="arabicPeriod"/>
            </a:pPr>
            <a:r>
              <a:rPr lang="en-US" altLang="en-US" b="1"/>
              <a:t>Tính năng</a:t>
            </a:r>
            <a:endParaRPr lang="en-US" alt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6D1A9-CF97-4FAB-B80B-47566820F996}"/>
              </a:ext>
            </a:extLst>
          </p:cNvPr>
          <p:cNvSpPr txBox="1">
            <a:spLocks/>
          </p:cNvSpPr>
          <p:nvPr/>
        </p:nvSpPr>
        <p:spPr bwMode="auto">
          <a:xfrm>
            <a:off x="2181496" y="700473"/>
            <a:ext cx="4648200" cy="53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9A7200"/>
                </a:solidFill>
              </a:rPr>
              <a:t>5.Tìm kiếm sản phẩm</a:t>
            </a:r>
            <a:endParaRPr lang="en-US" sz="2400" dirty="0">
              <a:solidFill>
                <a:srgbClr val="9A72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4759B-7178-41BE-B58C-877194FB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" y="2143407"/>
            <a:ext cx="4275963" cy="31570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72BEE1-0C58-421D-A085-5EFD45AA010C}"/>
              </a:ext>
            </a:extLst>
          </p:cNvPr>
          <p:cNvSpPr/>
          <p:nvPr/>
        </p:nvSpPr>
        <p:spPr>
          <a:xfrm>
            <a:off x="2205418" y="3624371"/>
            <a:ext cx="381000" cy="19513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94F69B-B630-4B45-8D57-5D5FE5DA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455" y="2143407"/>
            <a:ext cx="4267593" cy="31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582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2176</TotalTime>
  <Words>231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Default Design</vt:lpstr>
      <vt:lpstr>Trường Đại Học Cần Thơ Khoa Công Nghệ Thông Tin Và Truyền Thông</vt:lpstr>
      <vt:lpstr>Nội dung</vt:lpstr>
      <vt:lpstr>Cơ sở dữ liệu</vt:lpstr>
      <vt:lpstr>Tính năng đăng nhập </vt:lpstr>
      <vt:lpstr>Tính năng của Admin</vt:lpstr>
      <vt:lpstr>Tính năng của Admin</vt:lpstr>
      <vt:lpstr>Tính năng của Admin</vt:lpstr>
      <vt:lpstr>Tính năng của Admin</vt:lpstr>
      <vt:lpstr>Tính năng của Admin</vt:lpstr>
      <vt:lpstr>Tính năng của Admin</vt:lpstr>
      <vt:lpstr>Tính năng của Admin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Nguyễn Nghiệp</cp:lastModifiedBy>
  <cp:revision>104</cp:revision>
  <dcterms:created xsi:type="dcterms:W3CDTF">2008-08-06T06:37:20Z</dcterms:created>
  <dcterms:modified xsi:type="dcterms:W3CDTF">2020-12-28T13:49:16Z</dcterms:modified>
</cp:coreProperties>
</file>