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63" r:id="rId3"/>
    <p:sldId id="276" r:id="rId4"/>
    <p:sldId id="286" r:id="rId5"/>
    <p:sldId id="278" r:id="rId6"/>
    <p:sldId id="288" r:id="rId7"/>
    <p:sldId id="289" r:id="rId8"/>
    <p:sldId id="267" r:id="rId9"/>
    <p:sldId id="279" r:id="rId10"/>
    <p:sldId id="268" r:id="rId11"/>
    <p:sldId id="270" r:id="rId12"/>
    <p:sldId id="271" r:id="rId13"/>
    <p:sldId id="272" r:id="rId14"/>
    <p:sldId id="277" r:id="rId15"/>
    <p:sldId id="274" r:id="rId16"/>
    <p:sldId id="273" r:id="rId17"/>
    <p:sldId id="280" r:id="rId18"/>
    <p:sldId id="287" r:id="rId19"/>
    <p:sldId id="281" r:id="rId20"/>
    <p:sldId id="282" r:id="rId21"/>
    <p:sldId id="283" r:id="rId22"/>
    <p:sldId id="262" r:id="rId2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573B8DD-6802-4AED-9C3F-48C7CC9BE50B}">
          <p14:sldIdLst>
            <p14:sldId id="256"/>
            <p14:sldId id="263"/>
            <p14:sldId id="276"/>
            <p14:sldId id="286"/>
            <p14:sldId id="278"/>
            <p14:sldId id="288"/>
            <p14:sldId id="289"/>
            <p14:sldId id="267"/>
            <p14:sldId id="279"/>
            <p14:sldId id="268"/>
            <p14:sldId id="270"/>
            <p14:sldId id="271"/>
            <p14:sldId id="272"/>
            <p14:sldId id="277"/>
            <p14:sldId id="274"/>
            <p14:sldId id="273"/>
            <p14:sldId id="280"/>
            <p14:sldId id="287"/>
            <p14:sldId id="281"/>
            <p14:sldId id="282"/>
            <p14:sldId id="283"/>
            <p14:sldId id="26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A7200"/>
    <a:srgbClr val="66CCFF"/>
    <a:srgbClr val="996633"/>
    <a:srgbClr val="CC9900"/>
    <a:srgbClr val="000099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85" autoAdjust="0"/>
    <p:restoredTop sz="94660"/>
  </p:normalViewPr>
  <p:slideViewPr>
    <p:cSldViewPr>
      <p:cViewPr varScale="1">
        <p:scale>
          <a:sx n="68" d="100"/>
          <a:sy n="68" d="100"/>
        </p:scale>
        <p:origin x="40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77863-7286-4F2F-B24A-69262C5C2589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68090E-F5B5-4427-B732-52778CAAA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893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12716CEC-4EB7-4AF5-B8B4-13A4AA74F18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719138" y="2130425"/>
            <a:ext cx="77724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7A8B1175-CAAE-4DE1-9BCE-EE12E154858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16388" name="Rectangle 4">
            <a:extLst>
              <a:ext uri="{FF2B5EF4-FFF2-40B4-BE49-F238E27FC236}">
                <a16:creationId xmlns:a16="http://schemas.microsoft.com/office/drawing/2014/main" id="{4EFCFD27-3C59-440E-9355-8E61DE9E9F6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>
          <a:xfrm>
            <a:off x="609600" y="6245225"/>
            <a:ext cx="19812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16389" name="Rectangle 5">
            <a:extLst>
              <a:ext uri="{FF2B5EF4-FFF2-40B4-BE49-F238E27FC236}">
                <a16:creationId xmlns:a16="http://schemas.microsoft.com/office/drawing/2014/main" id="{18A37AE1-76EA-4F7C-89AE-6531C0C56B99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16390" name="Rectangle 6">
            <a:extLst>
              <a:ext uri="{FF2B5EF4-FFF2-40B4-BE49-F238E27FC236}">
                <a16:creationId xmlns:a16="http://schemas.microsoft.com/office/drawing/2014/main" id="{E348B9C2-253F-43BD-BBE7-0B49698116D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6716713" y="6230938"/>
            <a:ext cx="2133600" cy="549275"/>
          </a:xfrm>
        </p:spPr>
        <p:txBody>
          <a:bodyPr/>
          <a:lstStyle>
            <a:lvl1pPr>
              <a:defRPr/>
            </a:lvl1pPr>
          </a:lstStyle>
          <a:p>
            <a:fld id="{A15EAB53-327E-4220-A7C8-79A6407182B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22BBF-5276-4192-BA57-B0752687F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8C078B-EB7B-44AD-A4C2-B8DC31D9B6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07DE7E-9122-41D3-A66E-3CDCBCE9C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F65EA4-62DF-493C-B19B-64550981D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4301BB-D36E-4AE2-BE8A-E50EB27CA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4A5476-CA43-47FE-BA67-73FA2851AFC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0917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5C4325-1A15-4599-B036-9FA60518A5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781800" y="282575"/>
            <a:ext cx="2057400" cy="60420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92199C-8BFD-4358-9055-518928EAE0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09600" y="282575"/>
            <a:ext cx="6019800" cy="60420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64E68E-040F-4912-9B7B-725CFB7D6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139E95-5F5B-4E87-9B2F-A9A70957A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4FE7F3-EC17-415F-863D-DF17690ED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DC5CE5-D93D-42E1-A365-D1BB034BB8A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784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FED8-62E4-44F9-8635-073E7D21D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4BF88E-6176-40DB-A4F0-5F9D10D14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CD7C81-1B47-4037-B98B-75A1F4012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C4BD4-42E2-497A-AD54-B10928A49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C080A8-4B04-4A76-AD9D-D3373B2CD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4F63AB-74FF-4D4D-9C96-7E67E70BF8F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20515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CE863-2F38-493E-AC5F-35F839ABE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71EE57-4E33-4768-BDE6-1E42E78CC4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F47056-25E1-4B67-85BD-73087B72E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4B0AFD-04FE-4D58-8BBC-B3312F470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40AEAA-EABC-4389-89FD-1194EAE5C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F88ED3-DC84-4DB0-B233-29AE8689A18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51073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E3C47-6B83-4D40-8FFA-423CDED83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CE053-7F00-4D26-A49E-468074BDA0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633538"/>
            <a:ext cx="4038600" cy="46910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7BA0AC-734F-47AA-97FD-4DA7FEF918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00600" y="1633538"/>
            <a:ext cx="4038600" cy="46910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211179-6CFA-425B-9D7F-2BE020654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6E626E-637B-499E-9E2C-ACC64C09C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77475E-6A5C-42A5-8A22-584439427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79D017-4D2B-4917-98EC-EFDC1350D1A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3398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1F325-80E3-4F90-BD69-5037DB90D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DC193B-2F0E-4826-9109-B6307A9C06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A24B64-B380-470F-9CDE-73C0D43F67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90F4E0-0F61-4F55-8A7A-765984DF78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95C38B-8A04-4272-A3E6-393D955555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6373DA-5867-4829-AD43-C6FCC79A8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1764FC-FDFA-416E-997C-F691587D4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E741E6-72FD-4F69-97E8-CAC734DCE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F7F60C-663B-45B5-8BAA-0CD5F56CC8F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2112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2B71A-EE87-467A-AD67-4ECCFB0E5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EB2EF-2DBC-41CB-8232-B6E49BCBA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583847-6C7C-4715-98B9-D40636DA2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0D5148-3F8F-464B-A3E1-5F680B454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9BD403-5F74-427A-8423-78614D45D9C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9020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0D4DB3-3677-453C-AD63-255313C4E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1E578C-2E20-4473-943A-093C5C314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3681F5-37CC-4FFE-98C1-BDE69E138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445B6F-8FF7-4085-BE97-4B03885D15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35274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10611-3704-4861-BD88-F503F43FA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B25AB-F178-4E56-A78A-D3E5D8B2D9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8C3404-B5CD-41A1-BD0C-CEB1CDB873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903B3B-2157-4986-A6D1-D21E38C81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6720C0-253D-4EFB-8A0E-096A4FC75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78D71A-2EC3-4B1C-AE98-CEF4BA88B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A644C7-8C57-4BC2-BD31-5EE7CB8540F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24875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4A99F-9EE0-4942-BCEE-A1E732C0F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A78B66-2785-4358-A99C-30D13EE9AD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38E7B7-693B-436C-ACFB-D578D6C853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59676D-A17F-46ED-B322-996E92CC6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98B656-A461-4B3F-8ECD-A1C58EEC5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05B36D-F955-462B-899C-F46A6F9E5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64E658-6E24-430E-B2BE-9BADE501346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59652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01405D41-0CC5-41DF-A29F-0509945FC1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752600" y="282575"/>
            <a:ext cx="7086600" cy="944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8E07D3DA-2B85-42CC-8062-8B65F67586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33538"/>
            <a:ext cx="8229600" cy="469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E07E20C1-4C65-4624-AA2D-747E84F1D3C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78563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DF6370B7-BED3-4B38-A932-BD0A5880CB4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19388" y="62833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48F6441-6898-4A31-A185-8673B9B54AC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226175"/>
            <a:ext cx="2133600" cy="554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306FFC55-A7E0-43C6-B48A-D297196E04B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200" b="1" kern="1200">
          <a:solidFill>
            <a:srgbClr val="996633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900" kern="1200">
          <a:solidFill>
            <a:srgbClr val="000066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600" kern="1200">
          <a:solidFill>
            <a:srgbClr val="000066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200" kern="1200">
          <a:solidFill>
            <a:srgbClr val="000066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ern="1200">
          <a:solidFill>
            <a:srgbClr val="000066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ern="1200">
          <a:solidFill>
            <a:srgbClr val="00006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1CDA1651-B184-4C83-9729-35D701BE495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057400" y="0"/>
            <a:ext cx="5486400" cy="914400"/>
          </a:xfrm>
        </p:spPr>
        <p:txBody>
          <a:bodyPr/>
          <a:lstStyle/>
          <a:p>
            <a:pPr algn="ctr"/>
            <a:r>
              <a:rPr lang="en-US" alt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Trường</a:t>
            </a:r>
            <a:r>
              <a:rPr lang="en-US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Đại</a:t>
            </a:r>
            <a:r>
              <a:rPr lang="en-US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Học</a:t>
            </a:r>
            <a:r>
              <a:rPr lang="en-US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Cần</a:t>
            </a:r>
            <a:r>
              <a:rPr lang="en-US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Thơ</a:t>
            </a:r>
            <a:br>
              <a:rPr lang="en-US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Khoa</a:t>
            </a:r>
            <a:r>
              <a:rPr lang="en-US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Công</a:t>
            </a:r>
            <a:r>
              <a:rPr lang="en-US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Nghệ</a:t>
            </a:r>
            <a:r>
              <a:rPr lang="en-US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Thông</a:t>
            </a:r>
            <a:r>
              <a:rPr lang="en-US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Tin </a:t>
            </a:r>
            <a:r>
              <a:rPr lang="en-US" alt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Và</a:t>
            </a:r>
            <a:r>
              <a:rPr lang="en-US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Truyền</a:t>
            </a:r>
            <a:r>
              <a:rPr lang="en-US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Thông</a:t>
            </a:r>
            <a:endParaRPr lang="en-US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80E355BD-3478-446D-BADE-5B579DF2FF1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420189" y="1905000"/>
            <a:ext cx="8077200" cy="1163438"/>
          </a:xfrm>
        </p:spPr>
        <p:txBody>
          <a:bodyPr/>
          <a:lstStyle/>
          <a:p>
            <a:r>
              <a:rPr lang="en-US" sz="3300" b="1"/>
              <a:t>BÁO CÁO ĐỒ ÁN </a:t>
            </a:r>
          </a:p>
          <a:p>
            <a:r>
              <a:rPr lang="en-US" sz="3300" b="1"/>
              <a:t>PHẦN MỀM QUẢN LÍ BÁN HÀNG</a:t>
            </a:r>
            <a:endParaRPr lang="en-US" altLang="en-US" sz="3300" b="1" dirty="0"/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1CDA1651-B184-4C83-9729-35D701BE49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4595947"/>
            <a:ext cx="3648891" cy="12475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b="1" kern="1200">
                <a:solidFill>
                  <a:srgbClr val="996633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6633"/>
                </a:solidFill>
                <a:latin typeface="Arial" panose="020B0604020202020204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6633"/>
                </a:solidFill>
                <a:latin typeface="Arial" panose="020B0604020202020204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6633"/>
                </a:solidFill>
                <a:latin typeface="Arial" panose="020B0604020202020204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6633"/>
                </a:solidFill>
                <a:latin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6633"/>
                </a:solidFill>
                <a:latin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6633"/>
                </a:solidFill>
                <a:latin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6633"/>
                </a:solidFill>
                <a:latin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6633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Sinh</a:t>
            </a:r>
            <a:r>
              <a:rPr lang="en-US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 </a:t>
            </a:r>
            <a:r>
              <a:rPr lang="en-US" alt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viên</a:t>
            </a:r>
            <a:r>
              <a:rPr lang="en-US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 </a:t>
            </a:r>
            <a:r>
              <a:rPr lang="en-US" alt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thực</a:t>
            </a:r>
            <a:r>
              <a:rPr lang="en-US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 </a:t>
            </a:r>
            <a:r>
              <a:rPr lang="en-US" alt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hiện</a:t>
            </a:r>
            <a:r>
              <a:rPr lang="en-US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:</a:t>
            </a:r>
          </a:p>
          <a:p>
            <a:pPr lvl="1"/>
            <a:r>
              <a:rPr lang="en-US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Nguyễn </a:t>
            </a:r>
            <a:r>
              <a:rPr lang="en-US" alt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Lập</a:t>
            </a:r>
            <a:r>
              <a:rPr lang="en-US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 </a:t>
            </a:r>
            <a:r>
              <a:rPr lang="en-US" alt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Nghiệp</a:t>
            </a:r>
            <a:r>
              <a:rPr lang="en-US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   B1809155</a:t>
            </a:r>
          </a:p>
          <a:p>
            <a:pPr lvl="1"/>
            <a:r>
              <a:rPr lang="en-US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Nguyễn Hoàng Linh   B1809143</a:t>
            </a: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1CDA1651-B184-4C83-9729-35D701BE49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189" y="4953000"/>
            <a:ext cx="2551611" cy="7097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b="1" kern="1200">
                <a:solidFill>
                  <a:srgbClr val="996633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6633"/>
                </a:solidFill>
                <a:latin typeface="Arial" panose="020B0604020202020204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6633"/>
                </a:solidFill>
                <a:latin typeface="Arial" panose="020B0604020202020204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6633"/>
                </a:solidFill>
                <a:latin typeface="Arial" panose="020B0604020202020204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6633"/>
                </a:solidFill>
                <a:latin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6633"/>
                </a:solidFill>
                <a:latin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6633"/>
                </a:solidFill>
                <a:latin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6633"/>
                </a:solidFill>
                <a:latin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6633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Giáo</a:t>
            </a:r>
            <a:r>
              <a:rPr lang="en-US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 </a:t>
            </a:r>
            <a:r>
              <a:rPr lang="en-US" alt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Viên</a:t>
            </a:r>
            <a:r>
              <a:rPr lang="en-US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 </a:t>
            </a:r>
            <a:r>
              <a:rPr lang="en-US" alt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hướng</a:t>
            </a:r>
            <a:r>
              <a:rPr lang="en-US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 </a:t>
            </a:r>
            <a:r>
              <a:rPr lang="en-US" alt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dẫn</a:t>
            </a:r>
            <a:r>
              <a:rPr lang="en-US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:</a:t>
            </a:r>
          </a:p>
          <a:p>
            <a:pPr lvl="1"/>
            <a:r>
              <a:rPr lang="en-US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Trần Công Án</a:t>
            </a:r>
            <a:endParaRPr lang="en-US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  <a:p>
            <a:r>
              <a:rPr lang="en-US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	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15EAB53-327E-4220-A7C8-79A6407182B7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09431"/>
            <a:ext cx="4648200" cy="532267"/>
          </a:xfrm>
        </p:spPr>
        <p:txBody>
          <a:bodyPr/>
          <a:lstStyle/>
          <a:p>
            <a:r>
              <a:rPr lang="en-US" sz="2400">
                <a:solidFill>
                  <a:srgbClr val="9A7200"/>
                </a:solidFill>
              </a:rPr>
              <a:t>Tính năng của Admin</a:t>
            </a:r>
            <a:endParaRPr lang="en-US" sz="2400" dirty="0">
              <a:solidFill>
                <a:srgbClr val="9A72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F63AB-74FF-4D4D-9C96-7E67E70BF8FF}" type="slidenum">
              <a:rPr lang="en-US" altLang="en-US" smtClean="0"/>
              <a:pPr/>
              <a:t>10</a:t>
            </a:fld>
            <a:endParaRPr lang="en-US" alt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A46D1A9-CF97-4FAB-B80B-47566820F996}"/>
              </a:ext>
            </a:extLst>
          </p:cNvPr>
          <p:cNvSpPr txBox="1">
            <a:spLocks/>
          </p:cNvSpPr>
          <p:nvPr/>
        </p:nvSpPr>
        <p:spPr bwMode="auto">
          <a:xfrm>
            <a:off x="2181496" y="700473"/>
            <a:ext cx="4648200" cy="532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rgbClr val="996633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6633"/>
                </a:solidFill>
                <a:latin typeface="Arial" panose="020B0604020202020204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6633"/>
                </a:solidFill>
                <a:latin typeface="Arial" panose="020B0604020202020204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6633"/>
                </a:solidFill>
                <a:latin typeface="Arial" panose="020B0604020202020204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6633"/>
                </a:solidFill>
                <a:latin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6633"/>
                </a:solidFill>
                <a:latin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6633"/>
                </a:solidFill>
                <a:latin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6633"/>
                </a:solidFill>
                <a:latin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6633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2400">
                <a:solidFill>
                  <a:srgbClr val="9A7200"/>
                </a:solidFill>
              </a:rPr>
              <a:t>1. Thêm sản phẩm mới</a:t>
            </a:r>
            <a:endParaRPr lang="en-US" sz="2400" dirty="0">
              <a:solidFill>
                <a:srgbClr val="9A72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706472-FDAA-4984-BDE5-EA90B08C9E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371600"/>
            <a:ext cx="3818620" cy="2819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861E714-8F35-43F7-8AC3-423A25D591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0" y="1686771"/>
            <a:ext cx="2514600" cy="143827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3D07979-D3E7-4B15-8A94-030545F7FB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0830" y="4419600"/>
            <a:ext cx="5913708" cy="1880969"/>
          </a:xfrm>
          <a:prstGeom prst="rect">
            <a:avLst/>
          </a:prstGeom>
        </p:spPr>
      </p:pic>
      <p:sp>
        <p:nvSpPr>
          <p:cNvPr id="17" name="Arrow: Right 16">
            <a:extLst>
              <a:ext uri="{FF2B5EF4-FFF2-40B4-BE49-F238E27FC236}">
                <a16:creationId xmlns:a16="http://schemas.microsoft.com/office/drawing/2014/main" id="{BCE50CD8-75C7-475B-8B13-332900D6AAAB}"/>
              </a:ext>
            </a:extLst>
          </p:cNvPr>
          <p:cNvSpPr/>
          <p:nvPr/>
        </p:nvSpPr>
        <p:spPr>
          <a:xfrm>
            <a:off x="4258580" y="2209800"/>
            <a:ext cx="8001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DC936FC7-7644-4A88-AC51-2940510D3287}"/>
              </a:ext>
            </a:extLst>
          </p:cNvPr>
          <p:cNvSpPr/>
          <p:nvPr/>
        </p:nvSpPr>
        <p:spPr>
          <a:xfrm rot="5400000">
            <a:off x="6381750" y="3542455"/>
            <a:ext cx="8001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B72BEE1-0C58-421D-A085-5EFD45AA010C}"/>
              </a:ext>
            </a:extLst>
          </p:cNvPr>
          <p:cNvSpPr/>
          <p:nvPr/>
        </p:nvSpPr>
        <p:spPr>
          <a:xfrm>
            <a:off x="2133600" y="2471861"/>
            <a:ext cx="381000" cy="195139"/>
          </a:xfrm>
          <a:prstGeom prst="rect">
            <a:avLst/>
          </a:prstGeom>
          <a:noFill/>
          <a:ln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26D2AD-9443-489F-B4F7-68990A4C9A85}"/>
              </a:ext>
            </a:extLst>
          </p:cNvPr>
          <p:cNvSpPr/>
          <p:nvPr/>
        </p:nvSpPr>
        <p:spPr>
          <a:xfrm>
            <a:off x="6324600" y="77787"/>
            <a:ext cx="2514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n-US" altLang="en-US" dirty="0"/>
              <a:t> </a:t>
            </a:r>
            <a:r>
              <a:rPr lang="en-US" altLang="en-US" dirty="0" err="1"/>
              <a:t>Tính</a:t>
            </a:r>
            <a:r>
              <a:rPr lang="en-US" altLang="en-US" dirty="0"/>
              <a:t> </a:t>
            </a:r>
            <a:r>
              <a:rPr lang="en-US" altLang="en-US" dirty="0" err="1"/>
              <a:t>năng</a:t>
            </a:r>
            <a:endParaRPr lang="en-US" altLang="en-US" dirty="0"/>
          </a:p>
          <a:p>
            <a:pPr>
              <a:buFont typeface="+mj-lt"/>
              <a:buAutoNum type="arabicPeriod"/>
            </a:pPr>
            <a:r>
              <a:rPr lang="en-US" altLang="en-US" dirty="0" err="1"/>
              <a:t>Cơ</a:t>
            </a:r>
            <a:r>
              <a:rPr lang="en-US" altLang="en-US" dirty="0"/>
              <a:t> </a:t>
            </a:r>
            <a:r>
              <a:rPr lang="en-US" altLang="en-US" dirty="0" err="1"/>
              <a:t>sở</a:t>
            </a:r>
            <a:r>
              <a:rPr lang="en-US" altLang="en-US" dirty="0"/>
              <a:t> </a:t>
            </a:r>
            <a:r>
              <a:rPr lang="en-US" altLang="en-US" dirty="0" err="1"/>
              <a:t>dữ</a:t>
            </a:r>
            <a:r>
              <a:rPr lang="en-US" altLang="en-US" dirty="0"/>
              <a:t> </a:t>
            </a:r>
            <a:r>
              <a:rPr lang="en-US" altLang="en-US" dirty="0" err="1"/>
              <a:t>liệu</a:t>
            </a:r>
            <a:endParaRPr lang="en-US" altLang="en-US" dirty="0"/>
          </a:p>
          <a:p>
            <a:pPr>
              <a:buFont typeface="+mj-lt"/>
              <a:buAutoNum type="arabicPeriod"/>
            </a:pPr>
            <a:r>
              <a:rPr lang="en-US" altLang="en-US" dirty="0" err="1"/>
              <a:t>Các</a:t>
            </a:r>
            <a:r>
              <a:rPr lang="en-US" altLang="en-US" dirty="0"/>
              <a:t> </a:t>
            </a:r>
            <a:r>
              <a:rPr lang="en-US" altLang="en-US" dirty="0" err="1"/>
              <a:t>thủ</a:t>
            </a:r>
            <a:r>
              <a:rPr lang="en-US" altLang="en-US" dirty="0"/>
              <a:t> </a:t>
            </a:r>
            <a:r>
              <a:rPr lang="en-US" altLang="en-US" dirty="0" err="1"/>
              <a:t>tục</a:t>
            </a:r>
            <a:r>
              <a:rPr lang="en-US" altLang="en-US" dirty="0"/>
              <a:t> </a:t>
            </a:r>
            <a:r>
              <a:rPr lang="en-US" altLang="en-US" dirty="0" err="1"/>
              <a:t>và</a:t>
            </a:r>
            <a:r>
              <a:rPr lang="en-US" altLang="en-US" dirty="0"/>
              <a:t> </a:t>
            </a:r>
            <a:r>
              <a:rPr lang="en-US" altLang="en-US" dirty="0" err="1"/>
              <a:t>hàm</a:t>
            </a:r>
            <a:endParaRPr lang="en-US" altLang="en-US" dirty="0"/>
          </a:p>
          <a:p>
            <a:pPr>
              <a:buFont typeface="+mj-lt"/>
              <a:buAutoNum type="arabicPeriod"/>
            </a:pPr>
            <a:r>
              <a:rPr lang="en-US" altLang="en-US" b="1" dirty="0" err="1"/>
              <a:t>Kết</a:t>
            </a:r>
            <a:r>
              <a:rPr lang="en-US" altLang="en-US" b="1" dirty="0"/>
              <a:t> </a:t>
            </a:r>
            <a:r>
              <a:rPr lang="en-US" altLang="en-US" b="1" dirty="0" err="1"/>
              <a:t>quả</a:t>
            </a:r>
            <a:endParaRPr lang="en-US" altLang="en-US" b="1" dirty="0"/>
          </a:p>
        </p:txBody>
      </p:sp>
    </p:spTree>
    <p:extLst>
      <p:ext uri="{BB962C8B-B14F-4D97-AF65-F5344CB8AC3E}">
        <p14:creationId xmlns:p14="http://schemas.microsoft.com/office/powerpoint/2010/main" val="2626700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09431"/>
            <a:ext cx="4648200" cy="532267"/>
          </a:xfrm>
        </p:spPr>
        <p:txBody>
          <a:bodyPr/>
          <a:lstStyle/>
          <a:p>
            <a:r>
              <a:rPr lang="en-US" sz="2400">
                <a:solidFill>
                  <a:srgbClr val="9A7200"/>
                </a:solidFill>
              </a:rPr>
              <a:t>Tính năng của Admin</a:t>
            </a:r>
            <a:endParaRPr lang="en-US" sz="2400" dirty="0">
              <a:solidFill>
                <a:srgbClr val="9A72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F63AB-74FF-4D4D-9C96-7E67E70BF8FF}" type="slidenum">
              <a:rPr lang="en-US" altLang="en-US" smtClean="0"/>
              <a:pPr/>
              <a:t>11</a:t>
            </a:fld>
            <a:endParaRPr lang="en-US" alt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A46D1A9-CF97-4FAB-B80B-47566820F996}"/>
              </a:ext>
            </a:extLst>
          </p:cNvPr>
          <p:cNvSpPr txBox="1">
            <a:spLocks/>
          </p:cNvSpPr>
          <p:nvPr/>
        </p:nvSpPr>
        <p:spPr bwMode="auto">
          <a:xfrm>
            <a:off x="2181496" y="700473"/>
            <a:ext cx="4648200" cy="532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rgbClr val="996633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6633"/>
                </a:solidFill>
                <a:latin typeface="Arial" panose="020B0604020202020204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6633"/>
                </a:solidFill>
                <a:latin typeface="Arial" panose="020B0604020202020204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6633"/>
                </a:solidFill>
                <a:latin typeface="Arial" panose="020B0604020202020204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6633"/>
                </a:solidFill>
                <a:latin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6633"/>
                </a:solidFill>
                <a:latin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6633"/>
                </a:solidFill>
                <a:latin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6633"/>
                </a:solidFill>
                <a:latin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6633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2400">
                <a:solidFill>
                  <a:srgbClr val="9A7200"/>
                </a:solidFill>
              </a:rPr>
              <a:t>2. Xóa sản phẩm</a:t>
            </a:r>
            <a:endParaRPr lang="en-US" sz="2400" dirty="0">
              <a:solidFill>
                <a:srgbClr val="9A7200"/>
              </a:solidFill>
            </a:endParaRP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BCE50CD8-75C7-475B-8B13-332900D6AAAB}"/>
              </a:ext>
            </a:extLst>
          </p:cNvPr>
          <p:cNvSpPr/>
          <p:nvPr/>
        </p:nvSpPr>
        <p:spPr>
          <a:xfrm>
            <a:off x="4202216" y="2281361"/>
            <a:ext cx="8001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DC936FC7-7644-4A88-AC51-2940510D3287}"/>
              </a:ext>
            </a:extLst>
          </p:cNvPr>
          <p:cNvSpPr/>
          <p:nvPr/>
        </p:nvSpPr>
        <p:spPr>
          <a:xfrm rot="5400000">
            <a:off x="6267450" y="3509987"/>
            <a:ext cx="8001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119AD7-F77D-44DB-9709-5AF7889D1A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484" y="1419873"/>
            <a:ext cx="3630716" cy="2680664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CB72BEE1-0C58-421D-A085-5EFD45AA010C}"/>
              </a:ext>
            </a:extLst>
          </p:cNvPr>
          <p:cNvSpPr/>
          <p:nvPr/>
        </p:nvSpPr>
        <p:spPr>
          <a:xfrm>
            <a:off x="2438400" y="2471861"/>
            <a:ext cx="381000" cy="195139"/>
          </a:xfrm>
          <a:prstGeom prst="rect">
            <a:avLst/>
          </a:prstGeom>
          <a:noFill/>
          <a:ln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22E0829-83EA-4387-B483-5F86200AB2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0298" y="4510006"/>
            <a:ext cx="6593702" cy="171616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D6985E1-1417-4639-9CBA-373DB2AFC6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9551" y="1519960"/>
            <a:ext cx="2495898" cy="142894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ED8A3AA-EE39-4189-AA5E-19DEF1F5A4DD}"/>
              </a:ext>
            </a:extLst>
          </p:cNvPr>
          <p:cNvSpPr/>
          <p:nvPr/>
        </p:nvSpPr>
        <p:spPr>
          <a:xfrm>
            <a:off x="6324600" y="77787"/>
            <a:ext cx="2514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n-US" altLang="en-US" dirty="0"/>
              <a:t> </a:t>
            </a:r>
            <a:r>
              <a:rPr lang="en-US" altLang="en-US" dirty="0" err="1"/>
              <a:t>Tính</a:t>
            </a:r>
            <a:r>
              <a:rPr lang="en-US" altLang="en-US" dirty="0"/>
              <a:t> </a:t>
            </a:r>
            <a:r>
              <a:rPr lang="en-US" altLang="en-US" dirty="0" err="1"/>
              <a:t>năng</a:t>
            </a:r>
            <a:endParaRPr lang="en-US" altLang="en-US" dirty="0"/>
          </a:p>
          <a:p>
            <a:pPr>
              <a:buFont typeface="+mj-lt"/>
              <a:buAutoNum type="arabicPeriod"/>
            </a:pPr>
            <a:r>
              <a:rPr lang="en-US" altLang="en-US" dirty="0" err="1"/>
              <a:t>Cơ</a:t>
            </a:r>
            <a:r>
              <a:rPr lang="en-US" altLang="en-US" dirty="0"/>
              <a:t> </a:t>
            </a:r>
            <a:r>
              <a:rPr lang="en-US" altLang="en-US" dirty="0" err="1"/>
              <a:t>sở</a:t>
            </a:r>
            <a:r>
              <a:rPr lang="en-US" altLang="en-US" dirty="0"/>
              <a:t> </a:t>
            </a:r>
            <a:r>
              <a:rPr lang="en-US" altLang="en-US" dirty="0" err="1"/>
              <a:t>dữ</a:t>
            </a:r>
            <a:r>
              <a:rPr lang="en-US" altLang="en-US" dirty="0"/>
              <a:t> </a:t>
            </a:r>
            <a:r>
              <a:rPr lang="en-US" altLang="en-US" dirty="0" err="1"/>
              <a:t>liệu</a:t>
            </a:r>
            <a:endParaRPr lang="en-US" altLang="en-US" dirty="0"/>
          </a:p>
          <a:p>
            <a:pPr>
              <a:buFont typeface="+mj-lt"/>
              <a:buAutoNum type="arabicPeriod"/>
            </a:pPr>
            <a:r>
              <a:rPr lang="en-US" altLang="en-US" dirty="0" err="1"/>
              <a:t>Các</a:t>
            </a:r>
            <a:r>
              <a:rPr lang="en-US" altLang="en-US" dirty="0"/>
              <a:t> </a:t>
            </a:r>
            <a:r>
              <a:rPr lang="en-US" altLang="en-US" dirty="0" err="1"/>
              <a:t>thủ</a:t>
            </a:r>
            <a:r>
              <a:rPr lang="en-US" altLang="en-US" dirty="0"/>
              <a:t> </a:t>
            </a:r>
            <a:r>
              <a:rPr lang="en-US" altLang="en-US" dirty="0" err="1"/>
              <a:t>tục</a:t>
            </a:r>
            <a:r>
              <a:rPr lang="en-US" altLang="en-US" dirty="0"/>
              <a:t> </a:t>
            </a:r>
            <a:r>
              <a:rPr lang="en-US" altLang="en-US" dirty="0" err="1"/>
              <a:t>và</a:t>
            </a:r>
            <a:r>
              <a:rPr lang="en-US" altLang="en-US" dirty="0"/>
              <a:t> </a:t>
            </a:r>
            <a:r>
              <a:rPr lang="en-US" altLang="en-US" dirty="0" err="1"/>
              <a:t>hàm</a:t>
            </a:r>
            <a:endParaRPr lang="en-US" altLang="en-US" dirty="0"/>
          </a:p>
          <a:p>
            <a:pPr>
              <a:buFont typeface="+mj-lt"/>
              <a:buAutoNum type="arabicPeriod"/>
            </a:pPr>
            <a:r>
              <a:rPr lang="en-US" altLang="en-US" b="1" dirty="0" err="1"/>
              <a:t>Kết</a:t>
            </a:r>
            <a:r>
              <a:rPr lang="en-US" altLang="en-US" b="1" dirty="0"/>
              <a:t> </a:t>
            </a:r>
            <a:r>
              <a:rPr lang="en-US" altLang="en-US" b="1" dirty="0" err="1"/>
              <a:t>quả</a:t>
            </a:r>
            <a:endParaRPr lang="en-US" altLang="en-US" b="1" dirty="0"/>
          </a:p>
        </p:txBody>
      </p:sp>
    </p:spTree>
    <p:extLst>
      <p:ext uri="{BB962C8B-B14F-4D97-AF65-F5344CB8AC3E}">
        <p14:creationId xmlns:p14="http://schemas.microsoft.com/office/powerpoint/2010/main" val="1915850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09431"/>
            <a:ext cx="4648200" cy="532267"/>
          </a:xfrm>
        </p:spPr>
        <p:txBody>
          <a:bodyPr/>
          <a:lstStyle/>
          <a:p>
            <a:r>
              <a:rPr lang="en-US" sz="2400">
                <a:solidFill>
                  <a:srgbClr val="9A7200"/>
                </a:solidFill>
              </a:rPr>
              <a:t>Tính năng của Admin</a:t>
            </a:r>
            <a:endParaRPr lang="en-US" sz="2400" dirty="0">
              <a:solidFill>
                <a:srgbClr val="9A72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F63AB-74FF-4D4D-9C96-7E67E70BF8FF}" type="slidenum">
              <a:rPr lang="en-US" altLang="en-US" smtClean="0"/>
              <a:pPr/>
              <a:t>12</a:t>
            </a:fld>
            <a:endParaRPr lang="en-US" alt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A46D1A9-CF97-4FAB-B80B-47566820F996}"/>
              </a:ext>
            </a:extLst>
          </p:cNvPr>
          <p:cNvSpPr txBox="1">
            <a:spLocks/>
          </p:cNvSpPr>
          <p:nvPr/>
        </p:nvSpPr>
        <p:spPr bwMode="auto">
          <a:xfrm>
            <a:off x="2181496" y="700473"/>
            <a:ext cx="4648200" cy="532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rgbClr val="996633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6633"/>
                </a:solidFill>
                <a:latin typeface="Arial" panose="020B0604020202020204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6633"/>
                </a:solidFill>
                <a:latin typeface="Arial" panose="020B0604020202020204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6633"/>
                </a:solidFill>
                <a:latin typeface="Arial" panose="020B0604020202020204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6633"/>
                </a:solidFill>
                <a:latin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6633"/>
                </a:solidFill>
                <a:latin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6633"/>
                </a:solidFill>
                <a:latin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6633"/>
                </a:solidFill>
                <a:latin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6633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2400">
                <a:solidFill>
                  <a:srgbClr val="9A7200"/>
                </a:solidFill>
              </a:rPr>
              <a:t>3. Sửa sản phẩm</a:t>
            </a:r>
            <a:endParaRPr lang="en-US" sz="2400" dirty="0">
              <a:solidFill>
                <a:srgbClr val="9A7200"/>
              </a:solidFill>
            </a:endParaRP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BCE50CD8-75C7-475B-8B13-332900D6AAAB}"/>
              </a:ext>
            </a:extLst>
          </p:cNvPr>
          <p:cNvSpPr/>
          <p:nvPr/>
        </p:nvSpPr>
        <p:spPr>
          <a:xfrm>
            <a:off x="3823110" y="2319514"/>
            <a:ext cx="8001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DC936FC7-7644-4A88-AC51-2940510D3287}"/>
              </a:ext>
            </a:extLst>
          </p:cNvPr>
          <p:cNvSpPr/>
          <p:nvPr/>
        </p:nvSpPr>
        <p:spPr>
          <a:xfrm rot="5400000">
            <a:off x="6200420" y="4072498"/>
            <a:ext cx="515060" cy="342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C54F79B-D837-49A8-BE2A-49421A12C6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18" y="1423143"/>
            <a:ext cx="3748810" cy="2767857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CB72BEE1-0C58-421D-A085-5EFD45AA010C}"/>
              </a:ext>
            </a:extLst>
          </p:cNvPr>
          <p:cNvSpPr/>
          <p:nvPr/>
        </p:nvSpPr>
        <p:spPr>
          <a:xfrm>
            <a:off x="2286000" y="2709501"/>
            <a:ext cx="381000" cy="195139"/>
          </a:xfrm>
          <a:prstGeom prst="rect">
            <a:avLst/>
          </a:prstGeom>
          <a:noFill/>
          <a:ln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F9C2ECC-7159-4E3A-8734-C731F37046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2633" y="1313791"/>
            <a:ext cx="2989719" cy="267262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F81AA16-6DCB-4EFD-9D3E-885EBA94AA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3741" y="4513980"/>
            <a:ext cx="6380259" cy="1610857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8F5EB6F2-FA25-43EC-93D7-E328BA16660C}"/>
              </a:ext>
            </a:extLst>
          </p:cNvPr>
          <p:cNvSpPr/>
          <p:nvPr/>
        </p:nvSpPr>
        <p:spPr>
          <a:xfrm>
            <a:off x="6324600" y="77787"/>
            <a:ext cx="2514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n-US" altLang="en-US" dirty="0"/>
              <a:t> </a:t>
            </a:r>
            <a:r>
              <a:rPr lang="en-US" altLang="en-US" dirty="0" err="1"/>
              <a:t>Tính</a:t>
            </a:r>
            <a:r>
              <a:rPr lang="en-US" altLang="en-US" dirty="0"/>
              <a:t> </a:t>
            </a:r>
            <a:r>
              <a:rPr lang="en-US" altLang="en-US" dirty="0" err="1"/>
              <a:t>năng</a:t>
            </a:r>
            <a:endParaRPr lang="en-US" altLang="en-US" dirty="0"/>
          </a:p>
          <a:p>
            <a:pPr>
              <a:buFont typeface="+mj-lt"/>
              <a:buAutoNum type="arabicPeriod"/>
            </a:pPr>
            <a:r>
              <a:rPr lang="en-US" altLang="en-US" dirty="0" err="1"/>
              <a:t>Cơ</a:t>
            </a:r>
            <a:r>
              <a:rPr lang="en-US" altLang="en-US" dirty="0"/>
              <a:t> </a:t>
            </a:r>
            <a:r>
              <a:rPr lang="en-US" altLang="en-US" dirty="0" err="1"/>
              <a:t>sở</a:t>
            </a:r>
            <a:r>
              <a:rPr lang="en-US" altLang="en-US" dirty="0"/>
              <a:t> </a:t>
            </a:r>
            <a:r>
              <a:rPr lang="en-US" altLang="en-US" dirty="0" err="1"/>
              <a:t>dữ</a:t>
            </a:r>
            <a:r>
              <a:rPr lang="en-US" altLang="en-US" dirty="0"/>
              <a:t> </a:t>
            </a:r>
            <a:r>
              <a:rPr lang="en-US" altLang="en-US" dirty="0" err="1"/>
              <a:t>liệu</a:t>
            </a:r>
            <a:endParaRPr lang="en-US" altLang="en-US" dirty="0"/>
          </a:p>
          <a:p>
            <a:pPr>
              <a:buFont typeface="+mj-lt"/>
              <a:buAutoNum type="arabicPeriod"/>
            </a:pPr>
            <a:r>
              <a:rPr lang="en-US" altLang="en-US" dirty="0" err="1"/>
              <a:t>Các</a:t>
            </a:r>
            <a:r>
              <a:rPr lang="en-US" altLang="en-US" dirty="0"/>
              <a:t> </a:t>
            </a:r>
            <a:r>
              <a:rPr lang="en-US" altLang="en-US" dirty="0" err="1"/>
              <a:t>thủ</a:t>
            </a:r>
            <a:r>
              <a:rPr lang="en-US" altLang="en-US" dirty="0"/>
              <a:t> </a:t>
            </a:r>
            <a:r>
              <a:rPr lang="en-US" altLang="en-US" dirty="0" err="1"/>
              <a:t>tục</a:t>
            </a:r>
            <a:r>
              <a:rPr lang="en-US" altLang="en-US" dirty="0"/>
              <a:t> </a:t>
            </a:r>
            <a:r>
              <a:rPr lang="en-US" altLang="en-US" dirty="0" err="1"/>
              <a:t>và</a:t>
            </a:r>
            <a:r>
              <a:rPr lang="en-US" altLang="en-US" dirty="0"/>
              <a:t> </a:t>
            </a:r>
            <a:r>
              <a:rPr lang="en-US" altLang="en-US" dirty="0" err="1"/>
              <a:t>hàm</a:t>
            </a:r>
            <a:endParaRPr lang="en-US" altLang="en-US" dirty="0"/>
          </a:p>
          <a:p>
            <a:pPr>
              <a:buFont typeface="+mj-lt"/>
              <a:buAutoNum type="arabicPeriod"/>
            </a:pPr>
            <a:r>
              <a:rPr lang="en-US" altLang="en-US" b="1" dirty="0" err="1"/>
              <a:t>Kết</a:t>
            </a:r>
            <a:r>
              <a:rPr lang="en-US" altLang="en-US" b="1" dirty="0"/>
              <a:t> </a:t>
            </a:r>
            <a:r>
              <a:rPr lang="en-US" altLang="en-US" b="1" dirty="0" err="1"/>
              <a:t>quả</a:t>
            </a:r>
            <a:endParaRPr lang="en-US" altLang="en-US" b="1" dirty="0"/>
          </a:p>
        </p:txBody>
      </p:sp>
    </p:spTree>
    <p:extLst>
      <p:ext uri="{BB962C8B-B14F-4D97-AF65-F5344CB8AC3E}">
        <p14:creationId xmlns:p14="http://schemas.microsoft.com/office/powerpoint/2010/main" val="3396889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09431"/>
            <a:ext cx="4648200" cy="532267"/>
          </a:xfrm>
        </p:spPr>
        <p:txBody>
          <a:bodyPr/>
          <a:lstStyle/>
          <a:p>
            <a:r>
              <a:rPr lang="en-US" sz="2400">
                <a:solidFill>
                  <a:srgbClr val="9A7200"/>
                </a:solidFill>
              </a:rPr>
              <a:t>Tính năng của Admin</a:t>
            </a:r>
            <a:endParaRPr lang="en-US" sz="2400" dirty="0">
              <a:solidFill>
                <a:srgbClr val="9A72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F63AB-74FF-4D4D-9C96-7E67E70BF8FF}" type="slidenum">
              <a:rPr lang="en-US" altLang="en-US" smtClean="0"/>
              <a:pPr/>
              <a:t>13</a:t>
            </a:fld>
            <a:endParaRPr lang="en-US" alt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A46D1A9-CF97-4FAB-B80B-47566820F996}"/>
              </a:ext>
            </a:extLst>
          </p:cNvPr>
          <p:cNvSpPr txBox="1">
            <a:spLocks/>
          </p:cNvSpPr>
          <p:nvPr/>
        </p:nvSpPr>
        <p:spPr bwMode="auto">
          <a:xfrm>
            <a:off x="2181496" y="700473"/>
            <a:ext cx="4648200" cy="532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rgbClr val="996633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6633"/>
                </a:solidFill>
                <a:latin typeface="Arial" panose="020B0604020202020204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6633"/>
                </a:solidFill>
                <a:latin typeface="Arial" panose="020B0604020202020204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6633"/>
                </a:solidFill>
                <a:latin typeface="Arial" panose="020B0604020202020204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6633"/>
                </a:solidFill>
                <a:latin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6633"/>
                </a:solidFill>
                <a:latin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6633"/>
                </a:solidFill>
                <a:latin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6633"/>
                </a:solidFill>
                <a:latin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6633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2400">
                <a:solidFill>
                  <a:srgbClr val="9A7200"/>
                </a:solidFill>
              </a:rPr>
              <a:t>4.Reset dữ liệu các trường</a:t>
            </a:r>
            <a:endParaRPr lang="en-US" sz="2400" dirty="0">
              <a:solidFill>
                <a:srgbClr val="9A7200"/>
              </a:solidFill>
            </a:endParaRP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BCE50CD8-75C7-475B-8B13-332900D6AAAB}"/>
              </a:ext>
            </a:extLst>
          </p:cNvPr>
          <p:cNvSpPr/>
          <p:nvPr/>
        </p:nvSpPr>
        <p:spPr>
          <a:xfrm>
            <a:off x="4109247" y="3413760"/>
            <a:ext cx="8001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C54F79B-D837-49A8-BE2A-49421A12C6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89" y="2327618"/>
            <a:ext cx="3974221" cy="2934284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CB72BEE1-0C58-421D-A085-5EFD45AA010C}"/>
              </a:ext>
            </a:extLst>
          </p:cNvPr>
          <p:cNvSpPr/>
          <p:nvPr/>
        </p:nvSpPr>
        <p:spPr>
          <a:xfrm>
            <a:off x="2286000" y="3886200"/>
            <a:ext cx="381000" cy="195139"/>
          </a:xfrm>
          <a:prstGeom prst="rect">
            <a:avLst/>
          </a:prstGeom>
          <a:noFill/>
          <a:ln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D60C724-FBBC-427F-ACFB-A6A4298392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1754" y="2251418"/>
            <a:ext cx="4077429" cy="301048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F083FB0-A729-4AF5-AA4C-83E9DA97BBCC}"/>
              </a:ext>
            </a:extLst>
          </p:cNvPr>
          <p:cNvSpPr/>
          <p:nvPr/>
        </p:nvSpPr>
        <p:spPr>
          <a:xfrm>
            <a:off x="6324600" y="77787"/>
            <a:ext cx="2514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n-US" altLang="en-US" dirty="0"/>
              <a:t> </a:t>
            </a:r>
            <a:r>
              <a:rPr lang="en-US" altLang="en-US" dirty="0" err="1"/>
              <a:t>Tính</a:t>
            </a:r>
            <a:r>
              <a:rPr lang="en-US" altLang="en-US" dirty="0"/>
              <a:t> </a:t>
            </a:r>
            <a:r>
              <a:rPr lang="en-US" altLang="en-US" dirty="0" err="1"/>
              <a:t>năng</a:t>
            </a:r>
            <a:endParaRPr lang="en-US" altLang="en-US" dirty="0"/>
          </a:p>
          <a:p>
            <a:pPr>
              <a:buFont typeface="+mj-lt"/>
              <a:buAutoNum type="arabicPeriod"/>
            </a:pPr>
            <a:r>
              <a:rPr lang="en-US" altLang="en-US" dirty="0" err="1"/>
              <a:t>Cơ</a:t>
            </a:r>
            <a:r>
              <a:rPr lang="en-US" altLang="en-US" dirty="0"/>
              <a:t> </a:t>
            </a:r>
            <a:r>
              <a:rPr lang="en-US" altLang="en-US" dirty="0" err="1"/>
              <a:t>sở</a:t>
            </a:r>
            <a:r>
              <a:rPr lang="en-US" altLang="en-US" dirty="0"/>
              <a:t> </a:t>
            </a:r>
            <a:r>
              <a:rPr lang="en-US" altLang="en-US" dirty="0" err="1"/>
              <a:t>dữ</a:t>
            </a:r>
            <a:r>
              <a:rPr lang="en-US" altLang="en-US" dirty="0"/>
              <a:t> </a:t>
            </a:r>
            <a:r>
              <a:rPr lang="en-US" altLang="en-US" dirty="0" err="1"/>
              <a:t>liệu</a:t>
            </a:r>
            <a:endParaRPr lang="en-US" altLang="en-US" dirty="0"/>
          </a:p>
          <a:p>
            <a:pPr>
              <a:buFont typeface="+mj-lt"/>
              <a:buAutoNum type="arabicPeriod"/>
            </a:pPr>
            <a:r>
              <a:rPr lang="en-US" altLang="en-US" dirty="0" err="1"/>
              <a:t>Các</a:t>
            </a:r>
            <a:r>
              <a:rPr lang="en-US" altLang="en-US" dirty="0"/>
              <a:t> </a:t>
            </a:r>
            <a:r>
              <a:rPr lang="en-US" altLang="en-US" dirty="0" err="1"/>
              <a:t>thủ</a:t>
            </a:r>
            <a:r>
              <a:rPr lang="en-US" altLang="en-US" dirty="0"/>
              <a:t> </a:t>
            </a:r>
            <a:r>
              <a:rPr lang="en-US" altLang="en-US" dirty="0" err="1"/>
              <a:t>tục</a:t>
            </a:r>
            <a:r>
              <a:rPr lang="en-US" altLang="en-US" dirty="0"/>
              <a:t> </a:t>
            </a:r>
            <a:r>
              <a:rPr lang="en-US" altLang="en-US" dirty="0" err="1"/>
              <a:t>và</a:t>
            </a:r>
            <a:r>
              <a:rPr lang="en-US" altLang="en-US" dirty="0"/>
              <a:t> </a:t>
            </a:r>
            <a:r>
              <a:rPr lang="en-US" altLang="en-US" dirty="0" err="1"/>
              <a:t>hàm</a:t>
            </a:r>
            <a:endParaRPr lang="en-US" altLang="en-US" dirty="0"/>
          </a:p>
          <a:p>
            <a:pPr>
              <a:buFont typeface="+mj-lt"/>
              <a:buAutoNum type="arabicPeriod"/>
            </a:pPr>
            <a:r>
              <a:rPr lang="en-US" altLang="en-US" b="1" dirty="0" err="1"/>
              <a:t>Kết</a:t>
            </a:r>
            <a:r>
              <a:rPr lang="en-US" altLang="en-US" b="1" dirty="0"/>
              <a:t> </a:t>
            </a:r>
            <a:r>
              <a:rPr lang="en-US" altLang="en-US" b="1" dirty="0" err="1"/>
              <a:t>quả</a:t>
            </a:r>
            <a:endParaRPr lang="en-US" altLang="en-US" b="1" dirty="0"/>
          </a:p>
        </p:txBody>
      </p:sp>
    </p:spTree>
    <p:extLst>
      <p:ext uri="{BB962C8B-B14F-4D97-AF65-F5344CB8AC3E}">
        <p14:creationId xmlns:p14="http://schemas.microsoft.com/office/powerpoint/2010/main" val="3917640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09431"/>
            <a:ext cx="4648200" cy="532267"/>
          </a:xfrm>
        </p:spPr>
        <p:txBody>
          <a:bodyPr/>
          <a:lstStyle/>
          <a:p>
            <a:r>
              <a:rPr lang="en-US" sz="2400">
                <a:solidFill>
                  <a:srgbClr val="9A7200"/>
                </a:solidFill>
              </a:rPr>
              <a:t>Tính năng của Admin</a:t>
            </a:r>
            <a:endParaRPr lang="en-US" sz="2400" dirty="0">
              <a:solidFill>
                <a:srgbClr val="9A72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F63AB-74FF-4D4D-9C96-7E67E70BF8FF}" type="slidenum">
              <a:rPr lang="en-US" altLang="en-US" smtClean="0"/>
              <a:pPr/>
              <a:t>14</a:t>
            </a:fld>
            <a:endParaRPr lang="en-US" alt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A46D1A9-CF97-4FAB-B80B-47566820F996}"/>
              </a:ext>
            </a:extLst>
          </p:cNvPr>
          <p:cNvSpPr txBox="1">
            <a:spLocks/>
          </p:cNvSpPr>
          <p:nvPr/>
        </p:nvSpPr>
        <p:spPr bwMode="auto">
          <a:xfrm>
            <a:off x="2181496" y="700473"/>
            <a:ext cx="4648200" cy="532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rgbClr val="996633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6633"/>
                </a:solidFill>
                <a:latin typeface="Arial" panose="020B0604020202020204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6633"/>
                </a:solidFill>
                <a:latin typeface="Arial" panose="020B0604020202020204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6633"/>
                </a:solidFill>
                <a:latin typeface="Arial" panose="020B0604020202020204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6633"/>
                </a:solidFill>
                <a:latin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6633"/>
                </a:solidFill>
                <a:latin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6633"/>
                </a:solidFill>
                <a:latin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6633"/>
                </a:solidFill>
                <a:latin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6633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2400">
                <a:solidFill>
                  <a:srgbClr val="9A7200"/>
                </a:solidFill>
              </a:rPr>
              <a:t>5.Tìm kiếm sản phẩm</a:t>
            </a:r>
            <a:endParaRPr lang="en-US" sz="2400" dirty="0">
              <a:solidFill>
                <a:srgbClr val="9A72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94759B-7178-41BE-B58C-877194FBCC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37" y="2143407"/>
            <a:ext cx="4275963" cy="315706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CB72BEE1-0C58-421D-A085-5EFD45AA010C}"/>
              </a:ext>
            </a:extLst>
          </p:cNvPr>
          <p:cNvSpPr/>
          <p:nvPr/>
        </p:nvSpPr>
        <p:spPr>
          <a:xfrm>
            <a:off x="2205418" y="3624371"/>
            <a:ext cx="381000" cy="195139"/>
          </a:xfrm>
          <a:prstGeom prst="rect">
            <a:avLst/>
          </a:prstGeom>
          <a:noFill/>
          <a:ln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894F69B-B630-4B45-8D57-5D5FE5DA82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4455" y="2143407"/>
            <a:ext cx="4267593" cy="315706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0F7EF61-3825-414B-94D6-289011955984}"/>
              </a:ext>
            </a:extLst>
          </p:cNvPr>
          <p:cNvSpPr/>
          <p:nvPr/>
        </p:nvSpPr>
        <p:spPr>
          <a:xfrm>
            <a:off x="6324600" y="77787"/>
            <a:ext cx="2514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n-US" altLang="en-US" dirty="0"/>
              <a:t> </a:t>
            </a:r>
            <a:r>
              <a:rPr lang="en-US" altLang="en-US" dirty="0" err="1"/>
              <a:t>Tính</a:t>
            </a:r>
            <a:r>
              <a:rPr lang="en-US" altLang="en-US" dirty="0"/>
              <a:t> </a:t>
            </a:r>
            <a:r>
              <a:rPr lang="en-US" altLang="en-US" dirty="0" err="1"/>
              <a:t>năng</a:t>
            </a:r>
            <a:endParaRPr lang="en-US" altLang="en-US" dirty="0"/>
          </a:p>
          <a:p>
            <a:pPr>
              <a:buFont typeface="+mj-lt"/>
              <a:buAutoNum type="arabicPeriod"/>
            </a:pPr>
            <a:r>
              <a:rPr lang="en-US" altLang="en-US" dirty="0" err="1"/>
              <a:t>Cơ</a:t>
            </a:r>
            <a:r>
              <a:rPr lang="en-US" altLang="en-US" dirty="0"/>
              <a:t> </a:t>
            </a:r>
            <a:r>
              <a:rPr lang="en-US" altLang="en-US" dirty="0" err="1"/>
              <a:t>sở</a:t>
            </a:r>
            <a:r>
              <a:rPr lang="en-US" altLang="en-US" dirty="0"/>
              <a:t> </a:t>
            </a:r>
            <a:r>
              <a:rPr lang="en-US" altLang="en-US" dirty="0" err="1"/>
              <a:t>dữ</a:t>
            </a:r>
            <a:r>
              <a:rPr lang="en-US" altLang="en-US" dirty="0"/>
              <a:t> </a:t>
            </a:r>
            <a:r>
              <a:rPr lang="en-US" altLang="en-US" dirty="0" err="1"/>
              <a:t>liệu</a:t>
            </a:r>
            <a:endParaRPr lang="en-US" altLang="en-US" dirty="0"/>
          </a:p>
          <a:p>
            <a:pPr>
              <a:buFont typeface="+mj-lt"/>
              <a:buAutoNum type="arabicPeriod"/>
            </a:pPr>
            <a:r>
              <a:rPr lang="en-US" altLang="en-US" dirty="0" err="1"/>
              <a:t>Các</a:t>
            </a:r>
            <a:r>
              <a:rPr lang="en-US" altLang="en-US" dirty="0"/>
              <a:t> </a:t>
            </a:r>
            <a:r>
              <a:rPr lang="en-US" altLang="en-US" dirty="0" err="1"/>
              <a:t>thủ</a:t>
            </a:r>
            <a:r>
              <a:rPr lang="en-US" altLang="en-US" dirty="0"/>
              <a:t> </a:t>
            </a:r>
            <a:r>
              <a:rPr lang="en-US" altLang="en-US" dirty="0" err="1"/>
              <a:t>tục</a:t>
            </a:r>
            <a:r>
              <a:rPr lang="en-US" altLang="en-US" dirty="0"/>
              <a:t> </a:t>
            </a:r>
            <a:r>
              <a:rPr lang="en-US" altLang="en-US" dirty="0" err="1"/>
              <a:t>và</a:t>
            </a:r>
            <a:r>
              <a:rPr lang="en-US" altLang="en-US" dirty="0"/>
              <a:t> </a:t>
            </a:r>
            <a:r>
              <a:rPr lang="en-US" altLang="en-US" dirty="0" err="1"/>
              <a:t>hàm</a:t>
            </a:r>
            <a:endParaRPr lang="en-US" altLang="en-US" dirty="0"/>
          </a:p>
          <a:p>
            <a:pPr>
              <a:buFont typeface="+mj-lt"/>
              <a:buAutoNum type="arabicPeriod"/>
            </a:pPr>
            <a:r>
              <a:rPr lang="en-US" altLang="en-US" b="1" dirty="0" err="1"/>
              <a:t>Kết</a:t>
            </a:r>
            <a:r>
              <a:rPr lang="en-US" altLang="en-US" b="1" dirty="0"/>
              <a:t> </a:t>
            </a:r>
            <a:r>
              <a:rPr lang="en-US" altLang="en-US" b="1" dirty="0" err="1"/>
              <a:t>quả</a:t>
            </a:r>
            <a:endParaRPr lang="en-US" altLang="en-US" b="1" dirty="0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1E795B71-BDF2-4721-A59F-DF3DCCC704CC}"/>
              </a:ext>
            </a:extLst>
          </p:cNvPr>
          <p:cNvSpPr/>
          <p:nvPr/>
        </p:nvSpPr>
        <p:spPr>
          <a:xfrm>
            <a:off x="4343399" y="3624371"/>
            <a:ext cx="291055" cy="3380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0158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09431"/>
            <a:ext cx="4648200" cy="532267"/>
          </a:xfrm>
        </p:spPr>
        <p:txBody>
          <a:bodyPr/>
          <a:lstStyle/>
          <a:p>
            <a:r>
              <a:rPr lang="en-US" sz="2400">
                <a:solidFill>
                  <a:srgbClr val="9A7200"/>
                </a:solidFill>
              </a:rPr>
              <a:t>Tính năng của Admin</a:t>
            </a:r>
            <a:endParaRPr lang="en-US" sz="2400" dirty="0">
              <a:solidFill>
                <a:srgbClr val="9A72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F63AB-74FF-4D4D-9C96-7E67E70BF8FF}" type="slidenum">
              <a:rPr lang="en-US" altLang="en-US" smtClean="0"/>
              <a:pPr/>
              <a:t>15</a:t>
            </a:fld>
            <a:endParaRPr lang="en-US" alt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A46D1A9-CF97-4FAB-B80B-47566820F996}"/>
              </a:ext>
            </a:extLst>
          </p:cNvPr>
          <p:cNvSpPr txBox="1">
            <a:spLocks/>
          </p:cNvSpPr>
          <p:nvPr/>
        </p:nvSpPr>
        <p:spPr bwMode="auto">
          <a:xfrm>
            <a:off x="2181496" y="700473"/>
            <a:ext cx="4648200" cy="532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rgbClr val="996633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6633"/>
                </a:solidFill>
                <a:latin typeface="Arial" panose="020B0604020202020204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6633"/>
                </a:solidFill>
                <a:latin typeface="Arial" panose="020B0604020202020204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6633"/>
                </a:solidFill>
                <a:latin typeface="Arial" panose="020B0604020202020204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6633"/>
                </a:solidFill>
                <a:latin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6633"/>
                </a:solidFill>
                <a:latin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6633"/>
                </a:solidFill>
                <a:latin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6633"/>
                </a:solidFill>
                <a:latin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6633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2400">
                <a:solidFill>
                  <a:srgbClr val="9A7200"/>
                </a:solidFill>
              </a:rPr>
              <a:t>6. Lịch sử mua hàng</a:t>
            </a:r>
            <a:endParaRPr lang="en-US" sz="2400" dirty="0">
              <a:solidFill>
                <a:srgbClr val="9A72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12F0FC7-9B0C-44CC-A831-A10B1A31B7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4268" y="1741672"/>
            <a:ext cx="5126603" cy="378512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167D19D-71DE-4BE0-B196-0FD3287B56F4}"/>
              </a:ext>
            </a:extLst>
          </p:cNvPr>
          <p:cNvSpPr/>
          <p:nvPr/>
        </p:nvSpPr>
        <p:spPr>
          <a:xfrm>
            <a:off x="6324600" y="77787"/>
            <a:ext cx="2514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n-US" altLang="en-US" dirty="0"/>
              <a:t> </a:t>
            </a:r>
            <a:r>
              <a:rPr lang="en-US" altLang="en-US" dirty="0" err="1"/>
              <a:t>Tính</a:t>
            </a:r>
            <a:r>
              <a:rPr lang="en-US" altLang="en-US" dirty="0"/>
              <a:t> </a:t>
            </a:r>
            <a:r>
              <a:rPr lang="en-US" altLang="en-US" dirty="0" err="1"/>
              <a:t>năng</a:t>
            </a:r>
            <a:endParaRPr lang="en-US" altLang="en-US" dirty="0"/>
          </a:p>
          <a:p>
            <a:pPr>
              <a:buFont typeface="+mj-lt"/>
              <a:buAutoNum type="arabicPeriod"/>
            </a:pPr>
            <a:r>
              <a:rPr lang="en-US" altLang="en-US" dirty="0" err="1"/>
              <a:t>Cơ</a:t>
            </a:r>
            <a:r>
              <a:rPr lang="en-US" altLang="en-US" dirty="0"/>
              <a:t> </a:t>
            </a:r>
            <a:r>
              <a:rPr lang="en-US" altLang="en-US" dirty="0" err="1"/>
              <a:t>sở</a:t>
            </a:r>
            <a:r>
              <a:rPr lang="en-US" altLang="en-US" dirty="0"/>
              <a:t> </a:t>
            </a:r>
            <a:r>
              <a:rPr lang="en-US" altLang="en-US" dirty="0" err="1"/>
              <a:t>dữ</a:t>
            </a:r>
            <a:r>
              <a:rPr lang="en-US" altLang="en-US" dirty="0"/>
              <a:t> </a:t>
            </a:r>
            <a:r>
              <a:rPr lang="en-US" altLang="en-US" dirty="0" err="1"/>
              <a:t>liệu</a:t>
            </a:r>
            <a:endParaRPr lang="en-US" altLang="en-US" dirty="0"/>
          </a:p>
          <a:p>
            <a:pPr>
              <a:buFont typeface="+mj-lt"/>
              <a:buAutoNum type="arabicPeriod"/>
            </a:pPr>
            <a:r>
              <a:rPr lang="en-US" altLang="en-US" dirty="0" err="1"/>
              <a:t>Các</a:t>
            </a:r>
            <a:r>
              <a:rPr lang="en-US" altLang="en-US" dirty="0"/>
              <a:t> </a:t>
            </a:r>
            <a:r>
              <a:rPr lang="en-US" altLang="en-US" dirty="0" err="1"/>
              <a:t>thủ</a:t>
            </a:r>
            <a:r>
              <a:rPr lang="en-US" altLang="en-US" dirty="0"/>
              <a:t> </a:t>
            </a:r>
            <a:r>
              <a:rPr lang="en-US" altLang="en-US" dirty="0" err="1"/>
              <a:t>tục</a:t>
            </a:r>
            <a:r>
              <a:rPr lang="en-US" altLang="en-US" dirty="0"/>
              <a:t> </a:t>
            </a:r>
            <a:r>
              <a:rPr lang="en-US" altLang="en-US" dirty="0" err="1"/>
              <a:t>và</a:t>
            </a:r>
            <a:r>
              <a:rPr lang="en-US" altLang="en-US" dirty="0"/>
              <a:t> </a:t>
            </a:r>
            <a:r>
              <a:rPr lang="en-US" altLang="en-US" dirty="0" err="1"/>
              <a:t>hàm</a:t>
            </a:r>
            <a:endParaRPr lang="en-US" altLang="en-US" dirty="0"/>
          </a:p>
          <a:p>
            <a:pPr>
              <a:buFont typeface="+mj-lt"/>
              <a:buAutoNum type="arabicPeriod"/>
            </a:pPr>
            <a:r>
              <a:rPr lang="en-US" altLang="en-US" b="1" dirty="0" err="1"/>
              <a:t>Kết</a:t>
            </a:r>
            <a:r>
              <a:rPr lang="en-US" altLang="en-US" b="1" dirty="0"/>
              <a:t> </a:t>
            </a:r>
            <a:r>
              <a:rPr lang="en-US" altLang="en-US" b="1" dirty="0" err="1"/>
              <a:t>quả</a:t>
            </a:r>
            <a:endParaRPr lang="en-US" altLang="en-US" b="1" dirty="0"/>
          </a:p>
        </p:txBody>
      </p:sp>
    </p:spTree>
    <p:extLst>
      <p:ext uri="{BB962C8B-B14F-4D97-AF65-F5344CB8AC3E}">
        <p14:creationId xmlns:p14="http://schemas.microsoft.com/office/powerpoint/2010/main" val="20768504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36EE6C35-3C8F-47A1-86FC-13689244F0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1600"/>
            <a:ext cx="4114800" cy="25800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09431"/>
            <a:ext cx="4648200" cy="532267"/>
          </a:xfrm>
        </p:spPr>
        <p:txBody>
          <a:bodyPr/>
          <a:lstStyle/>
          <a:p>
            <a:r>
              <a:rPr lang="en-US" sz="2400">
                <a:solidFill>
                  <a:srgbClr val="9A7200"/>
                </a:solidFill>
              </a:rPr>
              <a:t>Tính năng của Admin</a:t>
            </a:r>
            <a:endParaRPr lang="en-US" sz="2400" dirty="0">
              <a:solidFill>
                <a:srgbClr val="9A72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F63AB-74FF-4D4D-9C96-7E67E70BF8FF}" type="slidenum">
              <a:rPr lang="en-US" altLang="en-US" smtClean="0"/>
              <a:pPr/>
              <a:t>16</a:t>
            </a:fld>
            <a:endParaRPr lang="en-US" alt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A46D1A9-CF97-4FAB-B80B-47566820F996}"/>
              </a:ext>
            </a:extLst>
          </p:cNvPr>
          <p:cNvSpPr txBox="1">
            <a:spLocks/>
          </p:cNvSpPr>
          <p:nvPr/>
        </p:nvSpPr>
        <p:spPr bwMode="auto">
          <a:xfrm>
            <a:off x="2181496" y="700473"/>
            <a:ext cx="4648200" cy="532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rgbClr val="996633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6633"/>
                </a:solidFill>
                <a:latin typeface="Arial" panose="020B0604020202020204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6633"/>
                </a:solidFill>
                <a:latin typeface="Arial" panose="020B0604020202020204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6633"/>
                </a:solidFill>
                <a:latin typeface="Arial" panose="020B0604020202020204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6633"/>
                </a:solidFill>
                <a:latin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6633"/>
                </a:solidFill>
                <a:latin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6633"/>
                </a:solidFill>
                <a:latin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6633"/>
                </a:solidFill>
                <a:latin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6633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2400">
                <a:solidFill>
                  <a:srgbClr val="9A7200"/>
                </a:solidFill>
              </a:rPr>
              <a:t>7. Thống kê</a:t>
            </a:r>
            <a:endParaRPr lang="en-US" sz="2400" dirty="0">
              <a:solidFill>
                <a:srgbClr val="9A7200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385CB2A-57B3-46DC-9408-205ED773B1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929" y="4079231"/>
            <a:ext cx="3040941" cy="23923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1084A0A-014D-48C6-8AAB-24DF10CB87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1044" y="1382082"/>
            <a:ext cx="4137303" cy="257750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D695FEC-17CF-46E0-AD4C-A6DA062EEA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64480" y="4079231"/>
            <a:ext cx="3040941" cy="2392300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615D2E0-F263-4AF6-9207-BC1C372A0D12}"/>
              </a:ext>
            </a:extLst>
          </p:cNvPr>
          <p:cNvCxnSpPr>
            <a:stCxn id="11" idx="2"/>
          </p:cNvCxnSpPr>
          <p:nvPr/>
        </p:nvCxnSpPr>
        <p:spPr>
          <a:xfrm>
            <a:off x="4505596" y="1232740"/>
            <a:ext cx="66404" cy="5270454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0B6B74D2-8895-42A6-AA91-4D6A87251F20}"/>
              </a:ext>
            </a:extLst>
          </p:cNvPr>
          <p:cNvSpPr/>
          <p:nvPr/>
        </p:nvSpPr>
        <p:spPr>
          <a:xfrm>
            <a:off x="6324600" y="77787"/>
            <a:ext cx="2514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n-US" altLang="en-US" dirty="0"/>
              <a:t> </a:t>
            </a:r>
            <a:r>
              <a:rPr lang="en-US" altLang="en-US" dirty="0" err="1"/>
              <a:t>Tính</a:t>
            </a:r>
            <a:r>
              <a:rPr lang="en-US" altLang="en-US" dirty="0"/>
              <a:t> </a:t>
            </a:r>
            <a:r>
              <a:rPr lang="en-US" altLang="en-US" dirty="0" err="1"/>
              <a:t>năng</a:t>
            </a:r>
            <a:endParaRPr lang="en-US" altLang="en-US" dirty="0"/>
          </a:p>
          <a:p>
            <a:pPr>
              <a:buFont typeface="+mj-lt"/>
              <a:buAutoNum type="arabicPeriod"/>
            </a:pPr>
            <a:r>
              <a:rPr lang="en-US" altLang="en-US" dirty="0" err="1"/>
              <a:t>Cơ</a:t>
            </a:r>
            <a:r>
              <a:rPr lang="en-US" altLang="en-US" dirty="0"/>
              <a:t> </a:t>
            </a:r>
            <a:r>
              <a:rPr lang="en-US" altLang="en-US" dirty="0" err="1"/>
              <a:t>sở</a:t>
            </a:r>
            <a:r>
              <a:rPr lang="en-US" altLang="en-US" dirty="0"/>
              <a:t> </a:t>
            </a:r>
            <a:r>
              <a:rPr lang="en-US" altLang="en-US" dirty="0" err="1"/>
              <a:t>dữ</a:t>
            </a:r>
            <a:r>
              <a:rPr lang="en-US" altLang="en-US" dirty="0"/>
              <a:t> </a:t>
            </a:r>
            <a:r>
              <a:rPr lang="en-US" altLang="en-US" dirty="0" err="1"/>
              <a:t>liệu</a:t>
            </a:r>
            <a:endParaRPr lang="en-US" altLang="en-US" dirty="0"/>
          </a:p>
          <a:p>
            <a:pPr>
              <a:buFont typeface="+mj-lt"/>
              <a:buAutoNum type="arabicPeriod"/>
            </a:pPr>
            <a:r>
              <a:rPr lang="en-US" altLang="en-US" dirty="0" err="1"/>
              <a:t>Các</a:t>
            </a:r>
            <a:r>
              <a:rPr lang="en-US" altLang="en-US" dirty="0"/>
              <a:t> </a:t>
            </a:r>
            <a:r>
              <a:rPr lang="en-US" altLang="en-US" dirty="0" err="1"/>
              <a:t>thủ</a:t>
            </a:r>
            <a:r>
              <a:rPr lang="en-US" altLang="en-US" dirty="0"/>
              <a:t> </a:t>
            </a:r>
            <a:r>
              <a:rPr lang="en-US" altLang="en-US" dirty="0" err="1"/>
              <a:t>tục</a:t>
            </a:r>
            <a:r>
              <a:rPr lang="en-US" altLang="en-US" dirty="0"/>
              <a:t> </a:t>
            </a:r>
            <a:r>
              <a:rPr lang="en-US" altLang="en-US" dirty="0" err="1"/>
              <a:t>và</a:t>
            </a:r>
            <a:r>
              <a:rPr lang="en-US" altLang="en-US" dirty="0"/>
              <a:t> </a:t>
            </a:r>
            <a:r>
              <a:rPr lang="en-US" altLang="en-US" dirty="0" err="1"/>
              <a:t>hàm</a:t>
            </a:r>
            <a:endParaRPr lang="en-US" altLang="en-US" dirty="0"/>
          </a:p>
          <a:p>
            <a:pPr>
              <a:buFont typeface="+mj-lt"/>
              <a:buAutoNum type="arabicPeriod"/>
            </a:pPr>
            <a:r>
              <a:rPr lang="en-US" altLang="en-US" b="1" dirty="0" err="1"/>
              <a:t>Kết</a:t>
            </a:r>
            <a:r>
              <a:rPr lang="en-US" altLang="en-US" b="1" dirty="0"/>
              <a:t> </a:t>
            </a:r>
            <a:r>
              <a:rPr lang="en-US" altLang="en-US" b="1" dirty="0" err="1"/>
              <a:t>quả</a:t>
            </a:r>
            <a:endParaRPr lang="en-US" altLang="en-US" b="1" dirty="0"/>
          </a:p>
        </p:txBody>
      </p:sp>
    </p:spTree>
    <p:extLst>
      <p:ext uri="{BB962C8B-B14F-4D97-AF65-F5344CB8AC3E}">
        <p14:creationId xmlns:p14="http://schemas.microsoft.com/office/powerpoint/2010/main" val="22431511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09431"/>
            <a:ext cx="4648200" cy="532267"/>
          </a:xfrm>
        </p:spPr>
        <p:txBody>
          <a:bodyPr/>
          <a:lstStyle/>
          <a:p>
            <a:r>
              <a:rPr lang="en-US" sz="2400">
                <a:solidFill>
                  <a:srgbClr val="9A7200"/>
                </a:solidFill>
              </a:rPr>
              <a:t>Tính năng của User </a:t>
            </a:r>
            <a:endParaRPr lang="en-US" sz="2400" dirty="0">
              <a:solidFill>
                <a:srgbClr val="9A72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F4F63AB-74FF-4D4D-9C96-7E67E70BF8FF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A46D1A9-CF97-4FAB-B80B-47566820F996}"/>
              </a:ext>
            </a:extLst>
          </p:cNvPr>
          <p:cNvSpPr txBox="1">
            <a:spLocks/>
          </p:cNvSpPr>
          <p:nvPr/>
        </p:nvSpPr>
        <p:spPr bwMode="auto">
          <a:xfrm>
            <a:off x="2181496" y="700473"/>
            <a:ext cx="4648200" cy="532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rgbClr val="996633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6633"/>
                </a:solidFill>
                <a:latin typeface="Arial" panose="020B0604020202020204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6633"/>
                </a:solidFill>
                <a:latin typeface="Arial" panose="020B0604020202020204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6633"/>
                </a:solidFill>
                <a:latin typeface="Arial" panose="020B0604020202020204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6633"/>
                </a:solidFill>
                <a:latin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6633"/>
                </a:solidFill>
                <a:latin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6633"/>
                </a:solidFill>
                <a:latin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6633"/>
                </a:solidFill>
                <a:latin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6633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9A7200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1. Nạp tiền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9A7200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669F949-1898-4DA2-BFC5-8296265EDD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857" t="5534" r="23857" b="11557"/>
          <a:stretch/>
        </p:blipFill>
        <p:spPr>
          <a:xfrm>
            <a:off x="-8206" y="1524000"/>
            <a:ext cx="3407691" cy="313660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ECC1834-E3F2-4982-9DE4-A875D06AF8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2199" y="1463443"/>
            <a:ext cx="3124636" cy="145752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5A101F7-E7E8-4BC8-A130-ED2171FA6C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7037" y="3205575"/>
            <a:ext cx="3159797" cy="144800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3BAD502-2284-462B-8BAD-CD909AABFB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99485" y="5161441"/>
            <a:ext cx="4648200" cy="646331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A4F3B222-AEB1-40EA-AF3E-A9E38EBE2ABC}"/>
              </a:ext>
            </a:extLst>
          </p:cNvPr>
          <p:cNvSpPr/>
          <p:nvPr/>
        </p:nvSpPr>
        <p:spPr>
          <a:xfrm>
            <a:off x="6324600" y="77787"/>
            <a:ext cx="2514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n-US" altLang="en-US" dirty="0"/>
              <a:t> </a:t>
            </a:r>
            <a:r>
              <a:rPr lang="en-US" altLang="en-US" dirty="0" err="1"/>
              <a:t>Tính</a:t>
            </a:r>
            <a:r>
              <a:rPr lang="en-US" altLang="en-US" dirty="0"/>
              <a:t> </a:t>
            </a:r>
            <a:r>
              <a:rPr lang="en-US" altLang="en-US" dirty="0" err="1"/>
              <a:t>năng</a:t>
            </a:r>
            <a:endParaRPr lang="en-US" altLang="en-US" dirty="0"/>
          </a:p>
          <a:p>
            <a:pPr>
              <a:buFont typeface="+mj-lt"/>
              <a:buAutoNum type="arabicPeriod"/>
            </a:pPr>
            <a:r>
              <a:rPr lang="en-US" altLang="en-US" dirty="0" err="1"/>
              <a:t>Cơ</a:t>
            </a:r>
            <a:r>
              <a:rPr lang="en-US" altLang="en-US" dirty="0"/>
              <a:t> </a:t>
            </a:r>
            <a:r>
              <a:rPr lang="en-US" altLang="en-US" dirty="0" err="1"/>
              <a:t>sở</a:t>
            </a:r>
            <a:r>
              <a:rPr lang="en-US" altLang="en-US" dirty="0"/>
              <a:t> </a:t>
            </a:r>
            <a:r>
              <a:rPr lang="en-US" altLang="en-US" dirty="0" err="1"/>
              <a:t>dữ</a:t>
            </a:r>
            <a:r>
              <a:rPr lang="en-US" altLang="en-US" dirty="0"/>
              <a:t> </a:t>
            </a:r>
            <a:r>
              <a:rPr lang="en-US" altLang="en-US" dirty="0" err="1"/>
              <a:t>liệu</a:t>
            </a:r>
            <a:endParaRPr lang="en-US" altLang="en-US" dirty="0"/>
          </a:p>
          <a:p>
            <a:pPr>
              <a:buFont typeface="+mj-lt"/>
              <a:buAutoNum type="arabicPeriod"/>
            </a:pPr>
            <a:r>
              <a:rPr lang="en-US" altLang="en-US" dirty="0" err="1"/>
              <a:t>Các</a:t>
            </a:r>
            <a:r>
              <a:rPr lang="en-US" altLang="en-US" dirty="0"/>
              <a:t> </a:t>
            </a:r>
            <a:r>
              <a:rPr lang="en-US" altLang="en-US" dirty="0" err="1"/>
              <a:t>thủ</a:t>
            </a:r>
            <a:r>
              <a:rPr lang="en-US" altLang="en-US" dirty="0"/>
              <a:t> </a:t>
            </a:r>
            <a:r>
              <a:rPr lang="en-US" altLang="en-US" dirty="0" err="1"/>
              <a:t>tục</a:t>
            </a:r>
            <a:r>
              <a:rPr lang="en-US" altLang="en-US" dirty="0"/>
              <a:t> </a:t>
            </a:r>
            <a:r>
              <a:rPr lang="en-US" altLang="en-US" dirty="0" err="1"/>
              <a:t>và</a:t>
            </a:r>
            <a:r>
              <a:rPr lang="en-US" altLang="en-US" dirty="0"/>
              <a:t> </a:t>
            </a:r>
            <a:r>
              <a:rPr lang="en-US" altLang="en-US" dirty="0" err="1"/>
              <a:t>hàm</a:t>
            </a:r>
            <a:endParaRPr lang="en-US" altLang="en-US" dirty="0"/>
          </a:p>
          <a:p>
            <a:pPr>
              <a:buFont typeface="+mj-lt"/>
              <a:buAutoNum type="arabicPeriod"/>
            </a:pPr>
            <a:r>
              <a:rPr lang="en-US" altLang="en-US" b="1" dirty="0" err="1"/>
              <a:t>Kết</a:t>
            </a:r>
            <a:r>
              <a:rPr lang="en-US" altLang="en-US" b="1" dirty="0"/>
              <a:t> </a:t>
            </a:r>
            <a:r>
              <a:rPr lang="en-US" altLang="en-US" b="1" dirty="0" err="1"/>
              <a:t>quả</a:t>
            </a:r>
            <a:endParaRPr lang="en-US" altLang="en-US" b="1" dirty="0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3E56CA78-3B80-4DA0-B85E-CF75B6C4E911}"/>
              </a:ext>
            </a:extLst>
          </p:cNvPr>
          <p:cNvSpPr/>
          <p:nvPr/>
        </p:nvSpPr>
        <p:spPr>
          <a:xfrm>
            <a:off x="3399486" y="2057400"/>
            <a:ext cx="747552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841EF726-0360-4E10-9F9A-3EAF35C22772}"/>
              </a:ext>
            </a:extLst>
          </p:cNvPr>
          <p:cNvSpPr/>
          <p:nvPr/>
        </p:nvSpPr>
        <p:spPr>
          <a:xfrm>
            <a:off x="5562600" y="2920971"/>
            <a:ext cx="381000" cy="2846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36688E71-B77B-4A98-A823-DC5AA9317D89}"/>
              </a:ext>
            </a:extLst>
          </p:cNvPr>
          <p:cNvSpPr/>
          <p:nvPr/>
        </p:nvSpPr>
        <p:spPr>
          <a:xfrm>
            <a:off x="5562600" y="4670399"/>
            <a:ext cx="381000" cy="49104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9665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09431"/>
            <a:ext cx="4648200" cy="532267"/>
          </a:xfrm>
        </p:spPr>
        <p:txBody>
          <a:bodyPr/>
          <a:lstStyle/>
          <a:p>
            <a:r>
              <a:rPr lang="en-US" sz="2400">
                <a:solidFill>
                  <a:srgbClr val="9A7200"/>
                </a:solidFill>
              </a:rPr>
              <a:t>Tính năng của User </a:t>
            </a:r>
            <a:endParaRPr lang="en-US" sz="2400" dirty="0">
              <a:solidFill>
                <a:srgbClr val="9A72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F4F63AB-74FF-4D4D-9C96-7E67E70BF8FF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A46D1A9-CF97-4FAB-B80B-47566820F996}"/>
              </a:ext>
            </a:extLst>
          </p:cNvPr>
          <p:cNvSpPr txBox="1">
            <a:spLocks/>
          </p:cNvSpPr>
          <p:nvPr/>
        </p:nvSpPr>
        <p:spPr bwMode="auto">
          <a:xfrm>
            <a:off x="2181496" y="700473"/>
            <a:ext cx="4648200" cy="532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rgbClr val="996633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6633"/>
                </a:solidFill>
                <a:latin typeface="Arial" panose="020B0604020202020204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6633"/>
                </a:solidFill>
                <a:latin typeface="Arial" panose="020B0604020202020204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6633"/>
                </a:solidFill>
                <a:latin typeface="Arial" panose="020B0604020202020204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6633"/>
                </a:solidFill>
                <a:latin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6633"/>
                </a:solidFill>
                <a:latin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6633"/>
                </a:solidFill>
                <a:latin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6633"/>
                </a:solidFill>
                <a:latin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6633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solidFill>
                  <a:srgbClr val="9A7200"/>
                </a:solidFill>
                <a:latin typeface="Arial"/>
              </a:rPr>
              <a:t>2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9A7200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. </a:t>
            </a:r>
            <a:r>
              <a:rPr lang="en-US" sz="2400" dirty="0" err="1">
                <a:solidFill>
                  <a:srgbClr val="9A7200"/>
                </a:solidFill>
                <a:latin typeface="Arial"/>
              </a:rPr>
              <a:t>Mua</a:t>
            </a:r>
            <a:r>
              <a:rPr lang="en-US" sz="2400" dirty="0">
                <a:solidFill>
                  <a:srgbClr val="9A7200"/>
                </a:solidFill>
                <a:latin typeface="Arial"/>
              </a:rPr>
              <a:t> </a:t>
            </a:r>
            <a:r>
              <a:rPr lang="en-US" sz="2400" dirty="0" err="1">
                <a:solidFill>
                  <a:srgbClr val="9A7200"/>
                </a:solidFill>
                <a:latin typeface="Arial"/>
              </a:rPr>
              <a:t>hàng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9A7200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CE745E6-E88B-4DAE-A944-97617BCC03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36172"/>
            <a:ext cx="3437309" cy="296858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D64B338-509C-44A1-AE41-EBE8A8F846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5554" y="1499679"/>
            <a:ext cx="3352800" cy="30415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8161DCB-C5F5-4290-9989-A7948360D5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2937" y="1499679"/>
            <a:ext cx="1982541" cy="125014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F73A0BA-F0B8-4817-821B-AC0DE40CD9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61276" y="3119429"/>
            <a:ext cx="1994202" cy="37329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7EEC77F-0233-4671-B015-A6ADFFE555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6437" y="4692229"/>
            <a:ext cx="6172200" cy="1970408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1A5D45BE-75CB-48FA-8298-55295DAC9FBE}"/>
              </a:ext>
            </a:extLst>
          </p:cNvPr>
          <p:cNvSpPr/>
          <p:nvPr/>
        </p:nvSpPr>
        <p:spPr>
          <a:xfrm>
            <a:off x="6324600" y="77787"/>
            <a:ext cx="2514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n-US" altLang="en-US" dirty="0"/>
              <a:t> </a:t>
            </a:r>
            <a:r>
              <a:rPr lang="en-US" altLang="en-US" dirty="0" err="1"/>
              <a:t>Tính</a:t>
            </a:r>
            <a:r>
              <a:rPr lang="en-US" altLang="en-US" dirty="0"/>
              <a:t> </a:t>
            </a:r>
            <a:r>
              <a:rPr lang="en-US" altLang="en-US" dirty="0" err="1"/>
              <a:t>năng</a:t>
            </a:r>
            <a:endParaRPr lang="en-US" altLang="en-US" dirty="0"/>
          </a:p>
          <a:p>
            <a:pPr>
              <a:buFont typeface="+mj-lt"/>
              <a:buAutoNum type="arabicPeriod"/>
            </a:pPr>
            <a:r>
              <a:rPr lang="en-US" altLang="en-US" dirty="0" err="1"/>
              <a:t>Cơ</a:t>
            </a:r>
            <a:r>
              <a:rPr lang="en-US" altLang="en-US" dirty="0"/>
              <a:t> </a:t>
            </a:r>
            <a:r>
              <a:rPr lang="en-US" altLang="en-US" dirty="0" err="1"/>
              <a:t>sở</a:t>
            </a:r>
            <a:r>
              <a:rPr lang="en-US" altLang="en-US" dirty="0"/>
              <a:t> </a:t>
            </a:r>
            <a:r>
              <a:rPr lang="en-US" altLang="en-US" dirty="0" err="1"/>
              <a:t>dữ</a:t>
            </a:r>
            <a:r>
              <a:rPr lang="en-US" altLang="en-US" dirty="0"/>
              <a:t> </a:t>
            </a:r>
            <a:r>
              <a:rPr lang="en-US" altLang="en-US" dirty="0" err="1"/>
              <a:t>liệu</a:t>
            </a:r>
            <a:endParaRPr lang="en-US" altLang="en-US" dirty="0"/>
          </a:p>
          <a:p>
            <a:pPr>
              <a:buFont typeface="+mj-lt"/>
              <a:buAutoNum type="arabicPeriod"/>
            </a:pPr>
            <a:r>
              <a:rPr lang="en-US" altLang="en-US" dirty="0" err="1"/>
              <a:t>Các</a:t>
            </a:r>
            <a:r>
              <a:rPr lang="en-US" altLang="en-US" dirty="0"/>
              <a:t> </a:t>
            </a:r>
            <a:r>
              <a:rPr lang="en-US" altLang="en-US" dirty="0" err="1"/>
              <a:t>thủ</a:t>
            </a:r>
            <a:r>
              <a:rPr lang="en-US" altLang="en-US" dirty="0"/>
              <a:t> </a:t>
            </a:r>
            <a:r>
              <a:rPr lang="en-US" altLang="en-US" dirty="0" err="1"/>
              <a:t>tục</a:t>
            </a:r>
            <a:r>
              <a:rPr lang="en-US" altLang="en-US" dirty="0"/>
              <a:t> </a:t>
            </a:r>
            <a:r>
              <a:rPr lang="en-US" altLang="en-US" dirty="0" err="1"/>
              <a:t>và</a:t>
            </a:r>
            <a:r>
              <a:rPr lang="en-US" altLang="en-US" dirty="0"/>
              <a:t> </a:t>
            </a:r>
            <a:r>
              <a:rPr lang="en-US" altLang="en-US" dirty="0" err="1"/>
              <a:t>hàm</a:t>
            </a:r>
            <a:endParaRPr lang="en-US" altLang="en-US" dirty="0"/>
          </a:p>
          <a:p>
            <a:pPr>
              <a:buFont typeface="+mj-lt"/>
              <a:buAutoNum type="arabicPeriod"/>
            </a:pPr>
            <a:r>
              <a:rPr lang="en-US" altLang="en-US" b="1" dirty="0" err="1"/>
              <a:t>Kết</a:t>
            </a:r>
            <a:r>
              <a:rPr lang="en-US" altLang="en-US" b="1" dirty="0"/>
              <a:t> </a:t>
            </a:r>
            <a:r>
              <a:rPr lang="en-US" altLang="en-US" b="1" dirty="0" err="1"/>
              <a:t>quả</a:t>
            </a:r>
            <a:endParaRPr lang="en-US" altLang="en-US" b="1" dirty="0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E7C7F311-5E87-4EA5-A385-9C338C4423F2}"/>
              </a:ext>
            </a:extLst>
          </p:cNvPr>
          <p:cNvSpPr/>
          <p:nvPr/>
        </p:nvSpPr>
        <p:spPr>
          <a:xfrm>
            <a:off x="3437309" y="2819400"/>
            <a:ext cx="144091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AF5341C7-2814-4EC0-B15A-321F582ADECB}"/>
              </a:ext>
            </a:extLst>
          </p:cNvPr>
          <p:cNvSpPr/>
          <p:nvPr/>
        </p:nvSpPr>
        <p:spPr>
          <a:xfrm>
            <a:off x="7924800" y="2749821"/>
            <a:ext cx="304800" cy="3696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Arrow: Bent 17">
            <a:extLst>
              <a:ext uri="{FF2B5EF4-FFF2-40B4-BE49-F238E27FC236}">
                <a16:creationId xmlns:a16="http://schemas.microsoft.com/office/drawing/2014/main" id="{BDC6C90F-BD6A-412D-AAAB-6754AE94671B}"/>
              </a:ext>
            </a:extLst>
          </p:cNvPr>
          <p:cNvSpPr/>
          <p:nvPr/>
        </p:nvSpPr>
        <p:spPr>
          <a:xfrm rot="10800000">
            <a:off x="6701559" y="3489035"/>
            <a:ext cx="1496924" cy="2363839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6CD3F2C-DC74-4CF8-94C3-2C7242CCAF20}"/>
              </a:ext>
            </a:extLst>
          </p:cNvPr>
          <p:cNvSpPr/>
          <p:nvPr/>
        </p:nvSpPr>
        <p:spPr>
          <a:xfrm>
            <a:off x="2743200" y="3119429"/>
            <a:ext cx="381000" cy="3095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8073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09431"/>
            <a:ext cx="4648200" cy="532267"/>
          </a:xfrm>
        </p:spPr>
        <p:txBody>
          <a:bodyPr/>
          <a:lstStyle/>
          <a:p>
            <a:r>
              <a:rPr lang="en-US" sz="2400">
                <a:solidFill>
                  <a:srgbClr val="9A7200"/>
                </a:solidFill>
              </a:rPr>
              <a:t>Tính năng của User </a:t>
            </a:r>
            <a:endParaRPr lang="en-US" sz="2400" dirty="0">
              <a:solidFill>
                <a:srgbClr val="9A72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F4F63AB-74FF-4D4D-9C96-7E67E70BF8FF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086600" y="152400"/>
            <a:ext cx="1905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Cơ sở dữ liệu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Tính năng</a:t>
            </a:r>
            <a:endParaRPr kumimoji="0" lang="en-US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A46D1A9-CF97-4FAB-B80B-47566820F996}"/>
              </a:ext>
            </a:extLst>
          </p:cNvPr>
          <p:cNvSpPr txBox="1">
            <a:spLocks/>
          </p:cNvSpPr>
          <p:nvPr/>
        </p:nvSpPr>
        <p:spPr bwMode="auto">
          <a:xfrm>
            <a:off x="2181496" y="700473"/>
            <a:ext cx="4648200" cy="532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rgbClr val="996633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6633"/>
                </a:solidFill>
                <a:latin typeface="Arial" panose="020B0604020202020204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6633"/>
                </a:solidFill>
                <a:latin typeface="Arial" panose="020B0604020202020204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6633"/>
                </a:solidFill>
                <a:latin typeface="Arial" panose="020B0604020202020204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6633"/>
                </a:solidFill>
                <a:latin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6633"/>
                </a:solidFill>
                <a:latin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6633"/>
                </a:solidFill>
                <a:latin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6633"/>
                </a:solidFill>
                <a:latin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6633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solidFill>
                  <a:srgbClr val="9A7200"/>
                </a:solidFill>
                <a:latin typeface="Arial"/>
              </a:rPr>
              <a:t>3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9A7200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.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9A7200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Chỉnh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9A7200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9A7200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sửa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9A7200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9A7200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thông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9A7200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 tin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7337D40-4A39-4439-B5A2-48C686361A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305" y="1828800"/>
            <a:ext cx="3467764" cy="314586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3A0778B-9C81-46BD-A24D-DA72A5EDF9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2487" y="1828800"/>
            <a:ext cx="4460437" cy="3145862"/>
          </a:xfrm>
          <a:prstGeom prst="rect">
            <a:avLst/>
          </a:prstGeom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D406018F-E939-49FC-80AF-8A52921C37C9}"/>
              </a:ext>
            </a:extLst>
          </p:cNvPr>
          <p:cNvSpPr/>
          <p:nvPr/>
        </p:nvSpPr>
        <p:spPr>
          <a:xfrm>
            <a:off x="3687069" y="2743200"/>
            <a:ext cx="755418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8AB4F09-B90C-47A1-B64C-865095D48878}"/>
              </a:ext>
            </a:extLst>
          </p:cNvPr>
          <p:cNvSpPr/>
          <p:nvPr/>
        </p:nvSpPr>
        <p:spPr>
          <a:xfrm>
            <a:off x="6099121" y="4343400"/>
            <a:ext cx="1147168" cy="3857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6565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Isosceles Triangle 18"/>
          <p:cNvSpPr/>
          <p:nvPr/>
        </p:nvSpPr>
        <p:spPr>
          <a:xfrm>
            <a:off x="6531" y="2667000"/>
            <a:ext cx="3886200" cy="4191000"/>
          </a:xfrm>
          <a:prstGeom prst="triangle">
            <a:avLst>
              <a:gd name="adj" fmla="val 0"/>
            </a:avLst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 rot="2700000">
            <a:off x="1310337" y="4090034"/>
            <a:ext cx="1447800" cy="148751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02" name="Rectangle 2">
            <a:extLst>
              <a:ext uri="{FF2B5EF4-FFF2-40B4-BE49-F238E27FC236}">
                <a16:creationId xmlns:a16="http://schemas.microsoft.com/office/drawing/2014/main" id="{D09A8D8C-80F7-440C-BEF1-9EFA4CBAAA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Nội dung</a:t>
            </a:r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F63AB-74FF-4D4D-9C96-7E67E70BF8FF}" type="slidenum">
              <a:rPr lang="en-US" altLang="en-US" smtClean="0"/>
              <a:pPr/>
              <a:t>2</a:t>
            </a:fld>
            <a:endParaRPr lang="en-US" alt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2EE127BF-401A-4C36-A14A-872ADB44AB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72027" y="1828800"/>
            <a:ext cx="6071973" cy="3588997"/>
          </a:xfrm>
        </p:spPr>
        <p:txBody>
          <a:bodyPr/>
          <a:lstStyle/>
          <a:p>
            <a:pPr>
              <a:spcBef>
                <a:spcPts val="1200"/>
              </a:spcBef>
              <a:buFont typeface="+mj-lt"/>
              <a:buAutoNum type="arabicPeriod"/>
            </a:pPr>
            <a:endParaRPr lang="en-US" altLang="en-US" sz="1800" dirty="0"/>
          </a:p>
          <a:p>
            <a:pPr>
              <a:spcBef>
                <a:spcPts val="1200"/>
              </a:spcBef>
              <a:buFont typeface="+mj-lt"/>
              <a:buAutoNum type="arabicPeriod"/>
            </a:pPr>
            <a:r>
              <a:rPr lang="en-US" altLang="en-US" sz="1800" dirty="0" err="1"/>
              <a:t>Các</a:t>
            </a:r>
            <a:r>
              <a:rPr lang="en-US" altLang="en-US" sz="1800" dirty="0"/>
              <a:t> </a:t>
            </a:r>
            <a:r>
              <a:rPr lang="en-US" altLang="en-US" sz="1800" dirty="0" err="1"/>
              <a:t>tính</a:t>
            </a:r>
            <a:r>
              <a:rPr lang="en-US" altLang="en-US" sz="1800" dirty="0"/>
              <a:t> </a:t>
            </a:r>
            <a:r>
              <a:rPr lang="en-US" altLang="en-US" sz="1800" dirty="0" err="1"/>
              <a:t>năng</a:t>
            </a:r>
            <a:r>
              <a:rPr lang="en-US" altLang="en-US" sz="1800" dirty="0"/>
              <a:t> </a:t>
            </a:r>
            <a:r>
              <a:rPr lang="en-US" altLang="en-US" sz="1800" dirty="0" err="1"/>
              <a:t>trong</a:t>
            </a:r>
            <a:r>
              <a:rPr lang="en-US" altLang="en-US" sz="1800" dirty="0"/>
              <a:t> </a:t>
            </a:r>
            <a:r>
              <a:rPr lang="en-US" altLang="en-US" sz="1800" dirty="0" err="1"/>
              <a:t>phần</a:t>
            </a:r>
            <a:r>
              <a:rPr lang="en-US" altLang="en-US" sz="1800" dirty="0"/>
              <a:t> </a:t>
            </a:r>
            <a:r>
              <a:rPr lang="en-US" altLang="en-US" sz="1800" dirty="0" err="1"/>
              <a:t>mềm</a:t>
            </a:r>
            <a:endParaRPr lang="en-US" altLang="en-US" sz="1800" dirty="0"/>
          </a:p>
          <a:p>
            <a:pPr marL="457200" lvl="1" indent="0">
              <a:spcBef>
                <a:spcPts val="1200"/>
              </a:spcBef>
              <a:buNone/>
            </a:pPr>
            <a:r>
              <a:rPr lang="en-US" altLang="en-US" sz="1500" dirty="0"/>
              <a:t>1.1 </a:t>
            </a:r>
            <a:r>
              <a:rPr lang="en-US" altLang="en-US" sz="1500" dirty="0" err="1"/>
              <a:t>Tính</a:t>
            </a:r>
            <a:r>
              <a:rPr lang="en-US" altLang="en-US" sz="1500" dirty="0"/>
              <a:t> </a:t>
            </a:r>
            <a:r>
              <a:rPr lang="en-US" altLang="en-US" sz="1500" dirty="0" err="1"/>
              <a:t>năng</a:t>
            </a:r>
            <a:r>
              <a:rPr lang="en-US" altLang="en-US" sz="1500" dirty="0"/>
              <a:t> </a:t>
            </a:r>
            <a:r>
              <a:rPr lang="en-US" altLang="en-US" sz="1500" dirty="0" err="1"/>
              <a:t>của</a:t>
            </a:r>
            <a:r>
              <a:rPr lang="en-US" altLang="en-US" sz="1500" dirty="0"/>
              <a:t> admin</a:t>
            </a:r>
          </a:p>
          <a:p>
            <a:pPr marL="457200" lvl="1" indent="0">
              <a:spcBef>
                <a:spcPts val="1200"/>
              </a:spcBef>
              <a:buNone/>
            </a:pPr>
            <a:r>
              <a:rPr lang="en-US" altLang="en-US" sz="1500" dirty="0"/>
              <a:t>1.2 </a:t>
            </a:r>
            <a:r>
              <a:rPr lang="en-US" altLang="en-US" sz="1500" dirty="0" err="1"/>
              <a:t>Tính</a:t>
            </a:r>
            <a:r>
              <a:rPr lang="en-US" altLang="en-US" sz="1500" dirty="0"/>
              <a:t> </a:t>
            </a:r>
            <a:r>
              <a:rPr lang="en-US" altLang="en-US" sz="1500" dirty="0" err="1"/>
              <a:t>năng</a:t>
            </a:r>
            <a:r>
              <a:rPr lang="en-US" altLang="en-US" sz="1500" dirty="0"/>
              <a:t> </a:t>
            </a:r>
            <a:r>
              <a:rPr lang="en-US" altLang="en-US" sz="1500" dirty="0" err="1"/>
              <a:t>của</a:t>
            </a:r>
            <a:r>
              <a:rPr lang="en-US" altLang="en-US" sz="1500" dirty="0"/>
              <a:t> </a:t>
            </a:r>
            <a:r>
              <a:rPr lang="en-US" altLang="en-US" sz="1500" dirty="0" err="1"/>
              <a:t>khách</a:t>
            </a:r>
            <a:r>
              <a:rPr lang="en-US" altLang="en-US" sz="1500" dirty="0"/>
              <a:t> </a:t>
            </a:r>
            <a:r>
              <a:rPr lang="en-US" altLang="en-US" sz="1500" dirty="0" err="1"/>
              <a:t>hàng</a:t>
            </a:r>
            <a:endParaRPr lang="en-US" altLang="en-US" sz="1800" dirty="0"/>
          </a:p>
          <a:p>
            <a:pPr>
              <a:spcBef>
                <a:spcPts val="1200"/>
              </a:spcBef>
              <a:buFont typeface="+mj-lt"/>
              <a:buAutoNum type="arabicPeriod"/>
            </a:pPr>
            <a:r>
              <a:rPr lang="en-US" altLang="en-US" sz="1800" dirty="0" err="1"/>
              <a:t>Giới</a:t>
            </a:r>
            <a:r>
              <a:rPr lang="en-US" altLang="en-US" sz="1800" dirty="0"/>
              <a:t> </a:t>
            </a:r>
            <a:r>
              <a:rPr lang="en-US" altLang="en-US" sz="1800" dirty="0" err="1"/>
              <a:t>thiệu</a:t>
            </a:r>
            <a:r>
              <a:rPr lang="en-US" altLang="en-US" sz="1800" dirty="0"/>
              <a:t> </a:t>
            </a:r>
            <a:r>
              <a:rPr lang="en-US" altLang="en-US" sz="1800" dirty="0" err="1"/>
              <a:t>cơ</a:t>
            </a:r>
            <a:r>
              <a:rPr lang="en-US" altLang="en-US" sz="1800" dirty="0"/>
              <a:t> </a:t>
            </a:r>
            <a:r>
              <a:rPr lang="en-US" altLang="en-US" sz="1800" dirty="0" err="1"/>
              <a:t>sở</a:t>
            </a:r>
            <a:r>
              <a:rPr lang="en-US" altLang="en-US" sz="1800" dirty="0"/>
              <a:t> </a:t>
            </a:r>
            <a:r>
              <a:rPr lang="en-US" altLang="en-US" sz="1800" dirty="0" err="1"/>
              <a:t>dữ</a:t>
            </a:r>
            <a:r>
              <a:rPr lang="en-US" altLang="en-US" sz="1800" dirty="0"/>
              <a:t> </a:t>
            </a:r>
            <a:r>
              <a:rPr lang="en-US" altLang="en-US" sz="1800" dirty="0" err="1"/>
              <a:t>liệu</a:t>
            </a:r>
            <a:endParaRPr lang="en-US" altLang="en-US" sz="1800" dirty="0"/>
          </a:p>
          <a:p>
            <a:pPr>
              <a:spcBef>
                <a:spcPts val="1200"/>
              </a:spcBef>
              <a:buFont typeface="+mj-lt"/>
              <a:buAutoNum type="arabicPeriod"/>
            </a:pPr>
            <a:r>
              <a:rPr lang="en-US" altLang="en-US" sz="1800" dirty="0" err="1"/>
              <a:t>Các</a:t>
            </a:r>
            <a:r>
              <a:rPr lang="en-US" altLang="en-US" sz="1800" dirty="0"/>
              <a:t> </a:t>
            </a:r>
            <a:r>
              <a:rPr lang="en-US" altLang="en-US" sz="1800" dirty="0" err="1"/>
              <a:t>hàm</a:t>
            </a:r>
            <a:r>
              <a:rPr lang="en-US" altLang="en-US" sz="1800" dirty="0"/>
              <a:t> </a:t>
            </a:r>
            <a:r>
              <a:rPr lang="en-US" altLang="en-US" sz="1800" dirty="0" err="1"/>
              <a:t>vả</a:t>
            </a:r>
            <a:r>
              <a:rPr lang="en-US" altLang="en-US" sz="1800" dirty="0"/>
              <a:t> </a:t>
            </a:r>
            <a:r>
              <a:rPr lang="en-US" altLang="en-US" sz="1800" dirty="0" err="1"/>
              <a:t>thủ</a:t>
            </a:r>
            <a:r>
              <a:rPr lang="en-US" altLang="en-US" sz="1800" dirty="0"/>
              <a:t> </a:t>
            </a:r>
            <a:r>
              <a:rPr lang="en-US" altLang="en-US" sz="1800" dirty="0" err="1"/>
              <a:t>tục</a:t>
            </a:r>
            <a:endParaRPr lang="en-US" altLang="en-US" sz="1800" dirty="0"/>
          </a:p>
          <a:p>
            <a:pPr>
              <a:spcBef>
                <a:spcPts val="1200"/>
              </a:spcBef>
              <a:buFont typeface="+mj-lt"/>
              <a:buAutoNum type="arabicPeriod"/>
            </a:pPr>
            <a:r>
              <a:rPr lang="en-US" altLang="en-US" sz="1800" dirty="0" err="1"/>
              <a:t>Kết</a:t>
            </a:r>
            <a:r>
              <a:rPr lang="en-US" altLang="en-US" sz="1800" dirty="0"/>
              <a:t> </a:t>
            </a:r>
            <a:r>
              <a:rPr lang="en-US" altLang="en-US" sz="1800" dirty="0" err="1"/>
              <a:t>quả</a:t>
            </a:r>
            <a:endParaRPr lang="en-US" altLang="en-US" sz="1800" dirty="0"/>
          </a:p>
          <a:p>
            <a:pPr marL="0" indent="0">
              <a:spcBef>
                <a:spcPts val="1200"/>
              </a:spcBef>
              <a:buNone/>
            </a:pPr>
            <a:endParaRPr lang="en-US" altLang="en-US" sz="1800" dirty="0"/>
          </a:p>
          <a:p>
            <a:pPr lvl="1">
              <a:spcBef>
                <a:spcPts val="1200"/>
              </a:spcBef>
              <a:buFont typeface="+mj-lt"/>
              <a:buAutoNum type="arabicPeriod"/>
            </a:pPr>
            <a:endParaRPr lang="en-US" altLang="en-US" sz="1500" dirty="0"/>
          </a:p>
        </p:txBody>
      </p:sp>
      <p:sp>
        <p:nvSpPr>
          <p:cNvPr id="14" name="Rounded Rectangle 13"/>
          <p:cNvSpPr/>
          <p:nvPr/>
        </p:nvSpPr>
        <p:spPr>
          <a:xfrm rot="2700000">
            <a:off x="1310337" y="3636250"/>
            <a:ext cx="1447800" cy="1487513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 rot="2700000">
            <a:off x="1754013" y="2548004"/>
            <a:ext cx="592698" cy="59269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 rot="2700000">
            <a:off x="330746" y="2853657"/>
            <a:ext cx="592698" cy="59269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 rot="2700000">
            <a:off x="280997" y="4223067"/>
            <a:ext cx="592698" cy="59269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 rot="2700000">
            <a:off x="298493" y="5873159"/>
            <a:ext cx="592698" cy="59269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09431"/>
            <a:ext cx="4648200" cy="532267"/>
          </a:xfrm>
        </p:spPr>
        <p:txBody>
          <a:bodyPr/>
          <a:lstStyle/>
          <a:p>
            <a:r>
              <a:rPr lang="en-US" sz="2400">
                <a:solidFill>
                  <a:srgbClr val="9A7200"/>
                </a:solidFill>
              </a:rPr>
              <a:t>Tính năng của User </a:t>
            </a:r>
            <a:endParaRPr lang="en-US" sz="2400" dirty="0">
              <a:solidFill>
                <a:srgbClr val="9A72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F4F63AB-74FF-4D4D-9C96-7E67E70BF8FF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A46D1A9-CF97-4FAB-B80B-47566820F996}"/>
              </a:ext>
            </a:extLst>
          </p:cNvPr>
          <p:cNvSpPr txBox="1">
            <a:spLocks/>
          </p:cNvSpPr>
          <p:nvPr/>
        </p:nvSpPr>
        <p:spPr bwMode="auto">
          <a:xfrm>
            <a:off x="2181496" y="700473"/>
            <a:ext cx="4648200" cy="532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rgbClr val="996633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6633"/>
                </a:solidFill>
                <a:latin typeface="Arial" panose="020B0604020202020204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6633"/>
                </a:solidFill>
                <a:latin typeface="Arial" panose="020B0604020202020204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6633"/>
                </a:solidFill>
                <a:latin typeface="Arial" panose="020B0604020202020204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6633"/>
                </a:solidFill>
                <a:latin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6633"/>
                </a:solidFill>
                <a:latin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6633"/>
                </a:solidFill>
                <a:latin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6633"/>
                </a:solidFill>
                <a:latin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6633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solidFill>
                  <a:srgbClr val="9A7200"/>
                </a:solidFill>
                <a:latin typeface="Arial"/>
              </a:rPr>
              <a:t>4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9A7200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.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9A7200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Xem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9A7200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9A7200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thông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9A7200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 tin chi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9A7200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tiết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9A7200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9A1ABBA-90FB-450F-9EA3-EFEF20757B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857" t="5533" r="23857" b="9981"/>
          <a:stretch/>
        </p:blipFill>
        <p:spPr>
          <a:xfrm>
            <a:off x="84406" y="1723782"/>
            <a:ext cx="4598256" cy="417737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AA7C823-0096-4CD5-9640-599818A2C2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0407" y="1763031"/>
            <a:ext cx="4329187" cy="413812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B4E92EE-C267-41F7-BDFD-74C37648A567}"/>
              </a:ext>
            </a:extLst>
          </p:cNvPr>
          <p:cNvSpPr/>
          <p:nvPr/>
        </p:nvSpPr>
        <p:spPr>
          <a:xfrm>
            <a:off x="6324600" y="77787"/>
            <a:ext cx="2514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n-US" altLang="en-US" dirty="0"/>
              <a:t> </a:t>
            </a:r>
            <a:r>
              <a:rPr lang="en-US" altLang="en-US" dirty="0" err="1"/>
              <a:t>Tính</a:t>
            </a:r>
            <a:r>
              <a:rPr lang="en-US" altLang="en-US" dirty="0"/>
              <a:t> </a:t>
            </a:r>
            <a:r>
              <a:rPr lang="en-US" altLang="en-US" dirty="0" err="1"/>
              <a:t>năng</a:t>
            </a:r>
            <a:endParaRPr lang="en-US" altLang="en-US" dirty="0"/>
          </a:p>
          <a:p>
            <a:pPr>
              <a:buFont typeface="+mj-lt"/>
              <a:buAutoNum type="arabicPeriod"/>
            </a:pPr>
            <a:r>
              <a:rPr lang="en-US" altLang="en-US" dirty="0" err="1"/>
              <a:t>Cơ</a:t>
            </a:r>
            <a:r>
              <a:rPr lang="en-US" altLang="en-US" dirty="0"/>
              <a:t> </a:t>
            </a:r>
            <a:r>
              <a:rPr lang="en-US" altLang="en-US" dirty="0" err="1"/>
              <a:t>sở</a:t>
            </a:r>
            <a:r>
              <a:rPr lang="en-US" altLang="en-US" dirty="0"/>
              <a:t> </a:t>
            </a:r>
            <a:r>
              <a:rPr lang="en-US" altLang="en-US" dirty="0" err="1"/>
              <a:t>dữ</a:t>
            </a:r>
            <a:r>
              <a:rPr lang="en-US" altLang="en-US" dirty="0"/>
              <a:t> </a:t>
            </a:r>
            <a:r>
              <a:rPr lang="en-US" altLang="en-US" dirty="0" err="1"/>
              <a:t>liệu</a:t>
            </a:r>
            <a:endParaRPr lang="en-US" altLang="en-US" dirty="0"/>
          </a:p>
          <a:p>
            <a:pPr>
              <a:buFont typeface="+mj-lt"/>
              <a:buAutoNum type="arabicPeriod"/>
            </a:pPr>
            <a:r>
              <a:rPr lang="en-US" altLang="en-US" dirty="0" err="1"/>
              <a:t>Các</a:t>
            </a:r>
            <a:r>
              <a:rPr lang="en-US" altLang="en-US" dirty="0"/>
              <a:t> </a:t>
            </a:r>
            <a:r>
              <a:rPr lang="en-US" altLang="en-US" dirty="0" err="1"/>
              <a:t>thủ</a:t>
            </a:r>
            <a:r>
              <a:rPr lang="en-US" altLang="en-US" dirty="0"/>
              <a:t> </a:t>
            </a:r>
            <a:r>
              <a:rPr lang="en-US" altLang="en-US" dirty="0" err="1"/>
              <a:t>tục</a:t>
            </a:r>
            <a:r>
              <a:rPr lang="en-US" altLang="en-US" dirty="0"/>
              <a:t> </a:t>
            </a:r>
            <a:r>
              <a:rPr lang="en-US" altLang="en-US" dirty="0" err="1"/>
              <a:t>và</a:t>
            </a:r>
            <a:r>
              <a:rPr lang="en-US" altLang="en-US" dirty="0"/>
              <a:t> </a:t>
            </a:r>
            <a:r>
              <a:rPr lang="en-US" altLang="en-US" dirty="0" err="1"/>
              <a:t>hàm</a:t>
            </a:r>
            <a:endParaRPr lang="en-US" altLang="en-US" dirty="0"/>
          </a:p>
          <a:p>
            <a:pPr>
              <a:buFont typeface="+mj-lt"/>
              <a:buAutoNum type="arabicPeriod"/>
            </a:pPr>
            <a:r>
              <a:rPr lang="en-US" altLang="en-US" b="1" dirty="0" err="1"/>
              <a:t>Kết</a:t>
            </a:r>
            <a:r>
              <a:rPr lang="en-US" altLang="en-US" b="1" dirty="0"/>
              <a:t> </a:t>
            </a:r>
            <a:r>
              <a:rPr lang="en-US" altLang="en-US" b="1" dirty="0" err="1"/>
              <a:t>quả</a:t>
            </a:r>
            <a:endParaRPr lang="en-US" altLang="en-US" b="1" dirty="0"/>
          </a:p>
        </p:txBody>
      </p:sp>
    </p:spTree>
    <p:extLst>
      <p:ext uri="{BB962C8B-B14F-4D97-AF65-F5344CB8AC3E}">
        <p14:creationId xmlns:p14="http://schemas.microsoft.com/office/powerpoint/2010/main" val="3080132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09431"/>
            <a:ext cx="4648200" cy="532267"/>
          </a:xfrm>
        </p:spPr>
        <p:txBody>
          <a:bodyPr/>
          <a:lstStyle/>
          <a:p>
            <a:r>
              <a:rPr lang="en-US" sz="2400">
                <a:solidFill>
                  <a:srgbClr val="9A7200"/>
                </a:solidFill>
              </a:rPr>
              <a:t>Tính năng của User </a:t>
            </a:r>
            <a:endParaRPr lang="en-US" sz="2400" dirty="0">
              <a:solidFill>
                <a:srgbClr val="9A72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F4F63AB-74FF-4D4D-9C96-7E67E70BF8FF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A46D1A9-CF97-4FAB-B80B-47566820F996}"/>
              </a:ext>
            </a:extLst>
          </p:cNvPr>
          <p:cNvSpPr txBox="1">
            <a:spLocks/>
          </p:cNvSpPr>
          <p:nvPr/>
        </p:nvSpPr>
        <p:spPr bwMode="auto">
          <a:xfrm>
            <a:off x="2181496" y="700473"/>
            <a:ext cx="4648200" cy="532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rgbClr val="996633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6633"/>
                </a:solidFill>
                <a:latin typeface="Arial" panose="020B0604020202020204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6633"/>
                </a:solidFill>
                <a:latin typeface="Arial" panose="020B0604020202020204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6633"/>
                </a:solidFill>
                <a:latin typeface="Arial" panose="020B0604020202020204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6633"/>
                </a:solidFill>
                <a:latin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6633"/>
                </a:solidFill>
                <a:latin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6633"/>
                </a:solidFill>
                <a:latin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6633"/>
                </a:solidFill>
                <a:latin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6633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9A7200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4. Đăng xuất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9A7200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6C82DFC-C061-4DF5-8A52-CEAB727159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857" t="5534" r="23857" b="11462"/>
          <a:stretch/>
        </p:blipFill>
        <p:spPr>
          <a:xfrm>
            <a:off x="29308" y="1595857"/>
            <a:ext cx="4781008" cy="426720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0CD5B66-B6A6-4067-9E60-E249D574BA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1631" y="1651172"/>
            <a:ext cx="3781227" cy="414099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6D1D9DA-F82A-4ADF-9EB0-C1C74981FEF3}"/>
              </a:ext>
            </a:extLst>
          </p:cNvPr>
          <p:cNvSpPr/>
          <p:nvPr/>
        </p:nvSpPr>
        <p:spPr>
          <a:xfrm>
            <a:off x="6324600" y="77787"/>
            <a:ext cx="2514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n-US" altLang="en-US" dirty="0"/>
              <a:t> </a:t>
            </a:r>
            <a:r>
              <a:rPr lang="en-US" altLang="en-US" dirty="0" err="1"/>
              <a:t>Tính</a:t>
            </a:r>
            <a:r>
              <a:rPr lang="en-US" altLang="en-US" dirty="0"/>
              <a:t> </a:t>
            </a:r>
            <a:r>
              <a:rPr lang="en-US" altLang="en-US" dirty="0" err="1"/>
              <a:t>năng</a:t>
            </a:r>
            <a:endParaRPr lang="en-US" altLang="en-US" dirty="0"/>
          </a:p>
          <a:p>
            <a:pPr>
              <a:buFont typeface="+mj-lt"/>
              <a:buAutoNum type="arabicPeriod"/>
            </a:pPr>
            <a:r>
              <a:rPr lang="en-US" altLang="en-US" dirty="0" err="1"/>
              <a:t>Cơ</a:t>
            </a:r>
            <a:r>
              <a:rPr lang="en-US" altLang="en-US" dirty="0"/>
              <a:t> </a:t>
            </a:r>
            <a:r>
              <a:rPr lang="en-US" altLang="en-US" dirty="0" err="1"/>
              <a:t>sở</a:t>
            </a:r>
            <a:r>
              <a:rPr lang="en-US" altLang="en-US" dirty="0"/>
              <a:t> </a:t>
            </a:r>
            <a:r>
              <a:rPr lang="en-US" altLang="en-US" dirty="0" err="1"/>
              <a:t>dữ</a:t>
            </a:r>
            <a:r>
              <a:rPr lang="en-US" altLang="en-US" dirty="0"/>
              <a:t> </a:t>
            </a:r>
            <a:r>
              <a:rPr lang="en-US" altLang="en-US" dirty="0" err="1"/>
              <a:t>liệu</a:t>
            </a:r>
            <a:endParaRPr lang="en-US" altLang="en-US" dirty="0"/>
          </a:p>
          <a:p>
            <a:pPr>
              <a:buFont typeface="+mj-lt"/>
              <a:buAutoNum type="arabicPeriod"/>
            </a:pPr>
            <a:r>
              <a:rPr lang="en-US" altLang="en-US" dirty="0" err="1"/>
              <a:t>Các</a:t>
            </a:r>
            <a:r>
              <a:rPr lang="en-US" altLang="en-US" dirty="0"/>
              <a:t> </a:t>
            </a:r>
            <a:r>
              <a:rPr lang="en-US" altLang="en-US" dirty="0" err="1"/>
              <a:t>thủ</a:t>
            </a:r>
            <a:r>
              <a:rPr lang="en-US" altLang="en-US" dirty="0"/>
              <a:t> </a:t>
            </a:r>
            <a:r>
              <a:rPr lang="en-US" altLang="en-US" dirty="0" err="1"/>
              <a:t>tục</a:t>
            </a:r>
            <a:r>
              <a:rPr lang="en-US" altLang="en-US" dirty="0"/>
              <a:t> </a:t>
            </a:r>
            <a:r>
              <a:rPr lang="en-US" altLang="en-US" dirty="0" err="1"/>
              <a:t>và</a:t>
            </a:r>
            <a:r>
              <a:rPr lang="en-US" altLang="en-US" dirty="0"/>
              <a:t> </a:t>
            </a:r>
            <a:r>
              <a:rPr lang="en-US" altLang="en-US" dirty="0" err="1"/>
              <a:t>hàm</a:t>
            </a:r>
            <a:endParaRPr lang="en-US" altLang="en-US" dirty="0"/>
          </a:p>
          <a:p>
            <a:pPr>
              <a:buFont typeface="+mj-lt"/>
              <a:buAutoNum type="arabicPeriod"/>
            </a:pPr>
            <a:r>
              <a:rPr lang="en-US" altLang="en-US" b="1" dirty="0" err="1"/>
              <a:t>Kết</a:t>
            </a:r>
            <a:r>
              <a:rPr lang="en-US" altLang="en-US" b="1" dirty="0"/>
              <a:t> </a:t>
            </a:r>
            <a:r>
              <a:rPr lang="en-US" altLang="en-US" b="1" dirty="0" err="1"/>
              <a:t>quả</a:t>
            </a:r>
            <a:endParaRPr lang="en-US" altLang="en-US" b="1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01275F5F-2EA0-4A76-9D1C-3BE73479EB2B}"/>
              </a:ext>
            </a:extLst>
          </p:cNvPr>
          <p:cNvSpPr/>
          <p:nvPr/>
        </p:nvSpPr>
        <p:spPr>
          <a:xfrm>
            <a:off x="4810316" y="3429000"/>
            <a:ext cx="211315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2213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DF9EBCA-9D1E-4DE3-BE4F-A215B88027B6}"/>
              </a:ext>
            </a:extLst>
          </p:cNvPr>
          <p:cNvSpPr/>
          <p:nvPr/>
        </p:nvSpPr>
        <p:spPr>
          <a:xfrm>
            <a:off x="389834" y="228600"/>
            <a:ext cx="8077200" cy="1576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Cám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vi-VN" sz="4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ơ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 </a:t>
            </a:r>
            <a:r>
              <a:rPr kumimoji="0" lang="en-US" sz="4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mọi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ng</a:t>
            </a:r>
            <a:r>
              <a:rPr kumimoji="0" lang="vi-VN" sz="4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ư</a:t>
            </a:r>
            <a:r>
              <a:rPr kumimoji="0" lang="en-US" sz="4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ời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sz="4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đã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sz="4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theo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sz="4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dõi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!</a:t>
            </a:r>
            <a:endParaRPr kumimoji="0" lang="en-GB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7B66E4D-4015-4BFA-AEB9-C2830FF98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F4F63AB-74FF-4D4D-9C96-7E67E70BF8FF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ED9F154-D0E1-4971-BAB2-6B459FDF35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391" y="1524000"/>
            <a:ext cx="7689860" cy="492716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3073" y="92963"/>
            <a:ext cx="2667000" cy="551718"/>
          </a:xfrm>
        </p:spPr>
        <p:txBody>
          <a:bodyPr/>
          <a:lstStyle/>
          <a:p>
            <a:r>
              <a:rPr lang="en-US" sz="2400" dirty="0" err="1">
                <a:solidFill>
                  <a:srgbClr val="9A7200"/>
                </a:solidFill>
              </a:rPr>
              <a:t>Các</a:t>
            </a:r>
            <a:r>
              <a:rPr lang="en-US" sz="2400" dirty="0">
                <a:solidFill>
                  <a:srgbClr val="9A7200"/>
                </a:solidFill>
              </a:rPr>
              <a:t> </a:t>
            </a:r>
            <a:r>
              <a:rPr lang="en-US" sz="2400" dirty="0" err="1">
                <a:solidFill>
                  <a:srgbClr val="9A7200"/>
                </a:solidFill>
              </a:rPr>
              <a:t>tính</a:t>
            </a:r>
            <a:r>
              <a:rPr lang="en-US" sz="2400" dirty="0">
                <a:solidFill>
                  <a:srgbClr val="9A7200"/>
                </a:solidFill>
              </a:rPr>
              <a:t> </a:t>
            </a:r>
            <a:r>
              <a:rPr lang="en-US" sz="2400" dirty="0" err="1">
                <a:solidFill>
                  <a:srgbClr val="9A7200"/>
                </a:solidFill>
              </a:rPr>
              <a:t>năng</a:t>
            </a:r>
            <a:endParaRPr lang="en-US" sz="2400" dirty="0">
              <a:solidFill>
                <a:srgbClr val="9A72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F63AB-74FF-4D4D-9C96-7E67E70BF8FF}" type="slidenum">
              <a:rPr lang="en-US" altLang="en-US" smtClean="0"/>
              <a:pPr/>
              <a:t>3</a:t>
            </a:fld>
            <a:endParaRPr lang="en-US" altLang="en-US"/>
          </a:p>
        </p:txBody>
      </p:sp>
      <p:sp>
        <p:nvSpPr>
          <p:cNvPr id="5" name="Rectangle 4"/>
          <p:cNvSpPr/>
          <p:nvPr/>
        </p:nvSpPr>
        <p:spPr>
          <a:xfrm>
            <a:off x="6324600" y="77787"/>
            <a:ext cx="2514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n-US" altLang="en-US" b="1" dirty="0"/>
              <a:t> </a:t>
            </a:r>
            <a:r>
              <a:rPr lang="en-US" altLang="en-US" b="1" dirty="0" err="1"/>
              <a:t>Tính</a:t>
            </a:r>
            <a:r>
              <a:rPr lang="en-US" altLang="en-US" b="1" dirty="0"/>
              <a:t> </a:t>
            </a:r>
            <a:r>
              <a:rPr lang="en-US" altLang="en-US" b="1" dirty="0" err="1"/>
              <a:t>năng</a:t>
            </a:r>
            <a:endParaRPr lang="en-US" altLang="en-US" b="1" dirty="0"/>
          </a:p>
          <a:p>
            <a:pPr>
              <a:buFont typeface="+mj-lt"/>
              <a:buAutoNum type="arabicPeriod"/>
            </a:pPr>
            <a:r>
              <a:rPr lang="en-US" altLang="en-US" dirty="0" err="1"/>
              <a:t>Cơ</a:t>
            </a:r>
            <a:r>
              <a:rPr lang="en-US" altLang="en-US" dirty="0"/>
              <a:t> </a:t>
            </a:r>
            <a:r>
              <a:rPr lang="en-US" altLang="en-US" dirty="0" err="1"/>
              <a:t>sở</a:t>
            </a:r>
            <a:r>
              <a:rPr lang="en-US" altLang="en-US" dirty="0"/>
              <a:t> </a:t>
            </a:r>
            <a:r>
              <a:rPr lang="en-US" altLang="en-US" dirty="0" err="1"/>
              <a:t>dữ</a:t>
            </a:r>
            <a:r>
              <a:rPr lang="en-US" altLang="en-US" dirty="0"/>
              <a:t> </a:t>
            </a:r>
            <a:r>
              <a:rPr lang="en-US" altLang="en-US" dirty="0" err="1"/>
              <a:t>liệu</a:t>
            </a:r>
            <a:endParaRPr lang="en-US" altLang="en-US" dirty="0"/>
          </a:p>
          <a:p>
            <a:pPr>
              <a:buFont typeface="+mj-lt"/>
              <a:buAutoNum type="arabicPeriod"/>
            </a:pPr>
            <a:r>
              <a:rPr lang="en-US" altLang="en-US" dirty="0" err="1"/>
              <a:t>Các</a:t>
            </a:r>
            <a:r>
              <a:rPr lang="en-US" altLang="en-US" dirty="0"/>
              <a:t> </a:t>
            </a:r>
            <a:r>
              <a:rPr lang="en-US" altLang="en-US" dirty="0" err="1"/>
              <a:t>thủ</a:t>
            </a:r>
            <a:r>
              <a:rPr lang="en-US" altLang="en-US" dirty="0"/>
              <a:t> </a:t>
            </a:r>
            <a:r>
              <a:rPr lang="en-US" altLang="en-US" dirty="0" err="1"/>
              <a:t>tục</a:t>
            </a:r>
            <a:r>
              <a:rPr lang="en-US" altLang="en-US" dirty="0"/>
              <a:t> </a:t>
            </a:r>
            <a:r>
              <a:rPr lang="en-US" altLang="en-US" dirty="0" err="1"/>
              <a:t>và</a:t>
            </a:r>
            <a:r>
              <a:rPr lang="en-US" altLang="en-US" dirty="0"/>
              <a:t> </a:t>
            </a:r>
            <a:r>
              <a:rPr lang="en-US" altLang="en-US" dirty="0" err="1"/>
              <a:t>hàm</a:t>
            </a:r>
            <a:endParaRPr lang="en-US" altLang="en-US" dirty="0"/>
          </a:p>
          <a:p>
            <a:pPr>
              <a:buFont typeface="+mj-lt"/>
              <a:buAutoNum type="arabicPeriod"/>
            </a:pPr>
            <a:r>
              <a:rPr lang="en-US" altLang="en-US" dirty="0" err="1"/>
              <a:t>Kết</a:t>
            </a:r>
            <a:r>
              <a:rPr lang="en-US" altLang="en-US" dirty="0"/>
              <a:t> </a:t>
            </a:r>
            <a:r>
              <a:rPr lang="en-US" altLang="en-US" dirty="0" err="1"/>
              <a:t>quả</a:t>
            </a:r>
            <a:endParaRPr lang="en-US" alt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B2E159-E4C6-4D0E-9E67-2FCA42386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Admin</a:t>
            </a:r>
            <a:endParaRPr lang="en-GB" dirty="0"/>
          </a:p>
          <a:p>
            <a:pPr lvl="1"/>
            <a:r>
              <a:rPr lang="en-GB" dirty="0" err="1"/>
              <a:t>Đăng</a:t>
            </a:r>
            <a:r>
              <a:rPr lang="en-GB" dirty="0"/>
              <a:t> </a:t>
            </a:r>
            <a:r>
              <a:rPr lang="en-GB" dirty="0" err="1"/>
              <a:t>nhập</a:t>
            </a:r>
            <a:r>
              <a:rPr lang="en-GB" dirty="0"/>
              <a:t>, </a:t>
            </a:r>
            <a:r>
              <a:rPr lang="en-GB" dirty="0" err="1"/>
              <a:t>Đăng</a:t>
            </a:r>
            <a:r>
              <a:rPr lang="en-GB" dirty="0"/>
              <a:t> </a:t>
            </a:r>
            <a:r>
              <a:rPr lang="en-GB" dirty="0" err="1"/>
              <a:t>xuất</a:t>
            </a:r>
            <a:endParaRPr lang="en-GB" dirty="0"/>
          </a:p>
          <a:p>
            <a:pPr lvl="1"/>
            <a:r>
              <a:rPr lang="en-GB" dirty="0" err="1"/>
              <a:t>Quản</a:t>
            </a:r>
            <a:r>
              <a:rPr lang="en-GB" dirty="0"/>
              <a:t> </a:t>
            </a:r>
            <a:r>
              <a:rPr lang="en-GB" dirty="0" err="1"/>
              <a:t>lý</a:t>
            </a:r>
            <a:r>
              <a:rPr lang="en-GB" dirty="0"/>
              <a:t> </a:t>
            </a:r>
            <a:r>
              <a:rPr lang="en-GB" dirty="0" err="1"/>
              <a:t>xe</a:t>
            </a:r>
            <a:r>
              <a:rPr lang="en-GB" dirty="0"/>
              <a:t> h</a:t>
            </a:r>
            <a:r>
              <a:rPr lang="vi-VN" dirty="0"/>
              <a:t>ơ</a:t>
            </a:r>
            <a:r>
              <a:rPr lang="en-US" dirty="0" err="1"/>
              <a:t>i</a:t>
            </a:r>
            <a:endParaRPr lang="en-US" dirty="0"/>
          </a:p>
          <a:p>
            <a:pPr lvl="2"/>
            <a:r>
              <a:rPr lang="en-US" dirty="0" err="1"/>
              <a:t>Thêm</a:t>
            </a:r>
            <a:r>
              <a:rPr lang="en-US" dirty="0"/>
              <a:t> </a:t>
            </a:r>
          </a:p>
          <a:p>
            <a:pPr lvl="2"/>
            <a:r>
              <a:rPr lang="en-US" dirty="0" err="1"/>
              <a:t>Sửa</a:t>
            </a:r>
            <a:r>
              <a:rPr lang="en-US" dirty="0"/>
              <a:t> </a:t>
            </a:r>
          </a:p>
          <a:p>
            <a:pPr lvl="2"/>
            <a:r>
              <a:rPr lang="en-US" dirty="0" err="1"/>
              <a:t>Xóa</a:t>
            </a:r>
            <a:r>
              <a:rPr lang="en-US" dirty="0"/>
              <a:t> </a:t>
            </a:r>
          </a:p>
          <a:p>
            <a:pPr lvl="2"/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endParaRPr lang="en-US" dirty="0"/>
          </a:p>
          <a:p>
            <a:pPr lvl="1"/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lịch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mua</a:t>
            </a:r>
            <a:r>
              <a:rPr lang="en-US" dirty="0"/>
              <a:t> </a:t>
            </a:r>
            <a:r>
              <a:rPr lang="en-US" dirty="0" err="1"/>
              <a:t>hàng</a:t>
            </a:r>
            <a:endParaRPr lang="en-US" dirty="0"/>
          </a:p>
          <a:p>
            <a:pPr lvl="1"/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kê</a:t>
            </a:r>
            <a:r>
              <a:rPr lang="en-US" dirty="0"/>
              <a:t> </a:t>
            </a:r>
            <a:r>
              <a:rPr lang="en-US" dirty="0" err="1"/>
              <a:t>doanh</a:t>
            </a:r>
            <a:r>
              <a:rPr lang="en-US" dirty="0"/>
              <a:t> </a:t>
            </a:r>
            <a:r>
              <a:rPr lang="en-US" dirty="0" err="1"/>
              <a:t>thu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tháng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năm</a:t>
            </a:r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189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3073" y="92963"/>
            <a:ext cx="2667000" cy="551718"/>
          </a:xfrm>
        </p:spPr>
        <p:txBody>
          <a:bodyPr/>
          <a:lstStyle/>
          <a:p>
            <a:r>
              <a:rPr lang="en-US" sz="2400" dirty="0" err="1">
                <a:solidFill>
                  <a:srgbClr val="9A7200"/>
                </a:solidFill>
              </a:rPr>
              <a:t>Các</a:t>
            </a:r>
            <a:r>
              <a:rPr lang="en-US" sz="2400" dirty="0">
                <a:solidFill>
                  <a:srgbClr val="9A7200"/>
                </a:solidFill>
              </a:rPr>
              <a:t> </a:t>
            </a:r>
            <a:r>
              <a:rPr lang="en-US" sz="2400" dirty="0" err="1">
                <a:solidFill>
                  <a:srgbClr val="9A7200"/>
                </a:solidFill>
              </a:rPr>
              <a:t>tính</a:t>
            </a:r>
            <a:r>
              <a:rPr lang="en-US" sz="2400" dirty="0">
                <a:solidFill>
                  <a:srgbClr val="9A7200"/>
                </a:solidFill>
              </a:rPr>
              <a:t> </a:t>
            </a:r>
            <a:r>
              <a:rPr lang="en-US" sz="2400" dirty="0" err="1">
                <a:solidFill>
                  <a:srgbClr val="9A7200"/>
                </a:solidFill>
              </a:rPr>
              <a:t>năng</a:t>
            </a:r>
            <a:endParaRPr lang="en-US" sz="2400" dirty="0">
              <a:solidFill>
                <a:srgbClr val="9A72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F4F63AB-74FF-4D4D-9C96-7E67E70BF8FF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56F17431-E4A0-4FEB-83C0-865F0049C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33538"/>
            <a:ext cx="8229600" cy="4691062"/>
          </a:xfrm>
        </p:spPr>
        <p:txBody>
          <a:bodyPr/>
          <a:lstStyle/>
          <a:p>
            <a:r>
              <a:rPr lang="en-GB" dirty="0"/>
              <a:t>User</a:t>
            </a:r>
          </a:p>
          <a:p>
            <a:pPr lvl="1"/>
            <a:r>
              <a:rPr lang="en-GB" dirty="0" err="1"/>
              <a:t>Đăng</a:t>
            </a:r>
            <a:r>
              <a:rPr lang="en-GB" dirty="0"/>
              <a:t> </a:t>
            </a:r>
            <a:r>
              <a:rPr lang="en-GB" dirty="0" err="1"/>
              <a:t>nhập</a:t>
            </a:r>
            <a:endParaRPr lang="en-GB" dirty="0"/>
          </a:p>
          <a:p>
            <a:pPr lvl="1"/>
            <a:r>
              <a:rPr lang="en-GB" dirty="0"/>
              <a:t> </a:t>
            </a:r>
            <a:r>
              <a:rPr lang="en-GB" dirty="0" err="1"/>
              <a:t>Đăng</a:t>
            </a:r>
            <a:r>
              <a:rPr lang="en-GB" dirty="0"/>
              <a:t> </a:t>
            </a:r>
            <a:r>
              <a:rPr lang="en-GB" dirty="0" err="1"/>
              <a:t>xuất</a:t>
            </a:r>
            <a:endParaRPr lang="en-GB" dirty="0"/>
          </a:p>
          <a:p>
            <a:pPr lvl="1"/>
            <a:r>
              <a:rPr lang="en-GB" dirty="0" err="1"/>
              <a:t>Tạo</a:t>
            </a:r>
            <a:r>
              <a:rPr lang="en-GB" dirty="0"/>
              <a:t> </a:t>
            </a:r>
            <a:r>
              <a:rPr lang="en-GB" dirty="0" err="1"/>
              <a:t>tài</a:t>
            </a:r>
            <a:r>
              <a:rPr lang="en-GB" dirty="0"/>
              <a:t> </a:t>
            </a:r>
            <a:r>
              <a:rPr lang="en-GB" dirty="0" err="1"/>
              <a:t>khoản</a:t>
            </a:r>
            <a:endParaRPr lang="en-GB" dirty="0"/>
          </a:p>
          <a:p>
            <a:pPr lvl="1"/>
            <a:r>
              <a:rPr lang="en-GB" dirty="0" err="1"/>
              <a:t>Mua</a:t>
            </a:r>
            <a:r>
              <a:rPr lang="en-GB" dirty="0"/>
              <a:t> </a:t>
            </a:r>
            <a:r>
              <a:rPr lang="en-GB" dirty="0" err="1"/>
              <a:t>hàng</a:t>
            </a:r>
            <a:r>
              <a:rPr lang="en-GB" dirty="0"/>
              <a:t> </a:t>
            </a:r>
          </a:p>
          <a:p>
            <a:pPr lvl="1"/>
            <a:r>
              <a:rPr lang="en-GB" dirty="0" err="1"/>
              <a:t>Chỉnh</a:t>
            </a:r>
            <a:r>
              <a:rPr lang="en-GB" dirty="0"/>
              <a:t> s</a:t>
            </a:r>
            <a:r>
              <a:rPr lang="en-US" dirty="0" err="1"/>
              <a:t>ửa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cá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cá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chi </a:t>
            </a:r>
            <a:r>
              <a:rPr lang="en-US" dirty="0" err="1"/>
              <a:t>tiết</a:t>
            </a:r>
            <a:endParaRPr lang="en-US" dirty="0"/>
          </a:p>
          <a:p>
            <a:pPr lvl="1"/>
            <a:r>
              <a:rPr lang="en-US" dirty="0" err="1"/>
              <a:t>Nạp</a:t>
            </a:r>
            <a:r>
              <a:rPr lang="en-US" dirty="0"/>
              <a:t> </a:t>
            </a:r>
            <a:r>
              <a:rPr lang="en-US" dirty="0" err="1"/>
              <a:t>tiền</a:t>
            </a:r>
            <a:r>
              <a:rPr lang="en-US" dirty="0"/>
              <a:t> </a:t>
            </a:r>
            <a:endParaRPr lang="en-GB" dirty="0"/>
          </a:p>
          <a:p>
            <a:pPr lvl="1"/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lịch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mua</a:t>
            </a:r>
            <a:r>
              <a:rPr lang="en-US" dirty="0"/>
              <a:t> </a:t>
            </a:r>
            <a:r>
              <a:rPr lang="en-US" dirty="0" err="1"/>
              <a:t>hàng</a:t>
            </a:r>
            <a:endParaRPr lang="en-US" dirty="0"/>
          </a:p>
          <a:p>
            <a:pPr marL="914400" lvl="2" indent="0">
              <a:buNone/>
            </a:pP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7456EFE-152A-416B-8A50-1BF95B23C9F9}"/>
              </a:ext>
            </a:extLst>
          </p:cNvPr>
          <p:cNvSpPr/>
          <p:nvPr/>
        </p:nvSpPr>
        <p:spPr>
          <a:xfrm>
            <a:off x="6324600" y="77787"/>
            <a:ext cx="2514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n-US" altLang="en-US" b="1" dirty="0"/>
              <a:t> </a:t>
            </a:r>
            <a:r>
              <a:rPr lang="en-US" altLang="en-US" b="1" dirty="0" err="1"/>
              <a:t>Tính</a:t>
            </a:r>
            <a:r>
              <a:rPr lang="en-US" altLang="en-US" b="1" dirty="0"/>
              <a:t> </a:t>
            </a:r>
            <a:r>
              <a:rPr lang="en-US" altLang="en-US" b="1" dirty="0" err="1"/>
              <a:t>năng</a:t>
            </a:r>
            <a:endParaRPr lang="en-US" altLang="en-US" b="1" dirty="0"/>
          </a:p>
          <a:p>
            <a:pPr>
              <a:buFont typeface="+mj-lt"/>
              <a:buAutoNum type="arabicPeriod"/>
            </a:pPr>
            <a:r>
              <a:rPr lang="en-US" altLang="en-US" dirty="0" err="1"/>
              <a:t>Cơ</a:t>
            </a:r>
            <a:r>
              <a:rPr lang="en-US" altLang="en-US" dirty="0"/>
              <a:t> </a:t>
            </a:r>
            <a:r>
              <a:rPr lang="en-US" altLang="en-US" dirty="0" err="1"/>
              <a:t>sở</a:t>
            </a:r>
            <a:r>
              <a:rPr lang="en-US" altLang="en-US" dirty="0"/>
              <a:t> </a:t>
            </a:r>
            <a:r>
              <a:rPr lang="en-US" altLang="en-US" dirty="0" err="1"/>
              <a:t>dữ</a:t>
            </a:r>
            <a:r>
              <a:rPr lang="en-US" altLang="en-US" dirty="0"/>
              <a:t> </a:t>
            </a:r>
            <a:r>
              <a:rPr lang="en-US" altLang="en-US" dirty="0" err="1"/>
              <a:t>liệu</a:t>
            </a:r>
            <a:endParaRPr lang="en-US" altLang="en-US" dirty="0"/>
          </a:p>
          <a:p>
            <a:pPr>
              <a:buFont typeface="+mj-lt"/>
              <a:buAutoNum type="arabicPeriod"/>
            </a:pPr>
            <a:r>
              <a:rPr lang="en-US" altLang="en-US" dirty="0" err="1"/>
              <a:t>Các</a:t>
            </a:r>
            <a:r>
              <a:rPr lang="en-US" altLang="en-US" dirty="0"/>
              <a:t> </a:t>
            </a:r>
            <a:r>
              <a:rPr lang="en-US" altLang="en-US" dirty="0" err="1"/>
              <a:t>thủ</a:t>
            </a:r>
            <a:r>
              <a:rPr lang="en-US" altLang="en-US" dirty="0"/>
              <a:t> </a:t>
            </a:r>
            <a:r>
              <a:rPr lang="en-US" altLang="en-US" dirty="0" err="1"/>
              <a:t>tục</a:t>
            </a:r>
            <a:r>
              <a:rPr lang="en-US" altLang="en-US" dirty="0"/>
              <a:t> </a:t>
            </a:r>
            <a:r>
              <a:rPr lang="en-US" altLang="en-US" dirty="0" err="1"/>
              <a:t>và</a:t>
            </a:r>
            <a:r>
              <a:rPr lang="en-US" altLang="en-US" dirty="0"/>
              <a:t> </a:t>
            </a:r>
            <a:r>
              <a:rPr lang="en-US" altLang="en-US" dirty="0" err="1"/>
              <a:t>hàm</a:t>
            </a:r>
            <a:endParaRPr lang="en-US" altLang="en-US" dirty="0"/>
          </a:p>
          <a:p>
            <a:pPr>
              <a:buFont typeface="+mj-lt"/>
              <a:buAutoNum type="arabicPeriod"/>
            </a:pPr>
            <a:r>
              <a:rPr lang="en-US" altLang="en-US" dirty="0" err="1"/>
              <a:t>Kết</a:t>
            </a:r>
            <a:r>
              <a:rPr lang="en-US" altLang="en-US" dirty="0"/>
              <a:t> </a:t>
            </a:r>
            <a:r>
              <a:rPr lang="en-US" altLang="en-US" dirty="0" err="1"/>
              <a:t>quả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12510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F5ECF-8D4E-49D2-9CDB-9E0E4B5D0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28566E-01BF-4FE4-A783-E41BF5595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F63AB-74FF-4D4D-9C96-7E67E70BF8FF}" type="slidenum">
              <a:rPr lang="en-US" altLang="en-US" smtClean="0"/>
              <a:pPr/>
              <a:t>5</a:t>
            </a:fld>
            <a:endParaRPr lang="en-U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B18D53-2D7E-4702-87BB-19C08A4DAE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729" y="1241773"/>
            <a:ext cx="7086600" cy="493342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3EF0CE6-3A9B-4507-A2B4-DC60D58A10D8}"/>
              </a:ext>
            </a:extLst>
          </p:cNvPr>
          <p:cNvSpPr/>
          <p:nvPr/>
        </p:nvSpPr>
        <p:spPr>
          <a:xfrm>
            <a:off x="6324600" y="77787"/>
            <a:ext cx="2514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n-US" altLang="en-US" dirty="0"/>
              <a:t> </a:t>
            </a:r>
            <a:r>
              <a:rPr lang="en-US" altLang="en-US" dirty="0" err="1"/>
              <a:t>Tính</a:t>
            </a:r>
            <a:r>
              <a:rPr lang="en-US" altLang="en-US" dirty="0"/>
              <a:t> </a:t>
            </a:r>
            <a:r>
              <a:rPr lang="en-US" altLang="en-US" dirty="0" err="1"/>
              <a:t>năng</a:t>
            </a:r>
            <a:endParaRPr lang="en-US" altLang="en-US" dirty="0"/>
          </a:p>
          <a:p>
            <a:pPr>
              <a:buFont typeface="+mj-lt"/>
              <a:buAutoNum type="arabicPeriod"/>
            </a:pPr>
            <a:r>
              <a:rPr lang="en-US" altLang="en-US" b="1" dirty="0" err="1"/>
              <a:t>Cơ</a:t>
            </a:r>
            <a:r>
              <a:rPr lang="en-US" altLang="en-US" b="1" dirty="0"/>
              <a:t> </a:t>
            </a:r>
            <a:r>
              <a:rPr lang="en-US" altLang="en-US" b="1" dirty="0" err="1"/>
              <a:t>sở</a:t>
            </a:r>
            <a:r>
              <a:rPr lang="en-US" altLang="en-US" b="1" dirty="0"/>
              <a:t> </a:t>
            </a:r>
            <a:r>
              <a:rPr lang="en-US" altLang="en-US" b="1" dirty="0" err="1"/>
              <a:t>dữ</a:t>
            </a:r>
            <a:r>
              <a:rPr lang="en-US" altLang="en-US" b="1" dirty="0"/>
              <a:t> </a:t>
            </a:r>
            <a:r>
              <a:rPr lang="en-US" altLang="en-US" b="1" dirty="0" err="1"/>
              <a:t>liệu</a:t>
            </a:r>
            <a:endParaRPr lang="en-US" altLang="en-US" b="1" dirty="0"/>
          </a:p>
          <a:p>
            <a:pPr>
              <a:buFont typeface="+mj-lt"/>
              <a:buAutoNum type="arabicPeriod"/>
            </a:pPr>
            <a:r>
              <a:rPr lang="en-US" altLang="en-US" dirty="0" err="1"/>
              <a:t>Các</a:t>
            </a:r>
            <a:r>
              <a:rPr lang="en-US" altLang="en-US" dirty="0"/>
              <a:t> </a:t>
            </a:r>
            <a:r>
              <a:rPr lang="en-US" altLang="en-US" dirty="0" err="1"/>
              <a:t>thủ</a:t>
            </a:r>
            <a:r>
              <a:rPr lang="en-US" altLang="en-US" dirty="0"/>
              <a:t> </a:t>
            </a:r>
            <a:r>
              <a:rPr lang="en-US" altLang="en-US" dirty="0" err="1"/>
              <a:t>tục</a:t>
            </a:r>
            <a:r>
              <a:rPr lang="en-US" altLang="en-US" dirty="0"/>
              <a:t> </a:t>
            </a:r>
            <a:r>
              <a:rPr lang="en-US" altLang="en-US" dirty="0" err="1"/>
              <a:t>và</a:t>
            </a:r>
            <a:r>
              <a:rPr lang="en-US" altLang="en-US" dirty="0"/>
              <a:t> </a:t>
            </a:r>
            <a:r>
              <a:rPr lang="en-US" altLang="en-US" dirty="0" err="1"/>
              <a:t>hàm</a:t>
            </a:r>
            <a:endParaRPr lang="en-US" altLang="en-US" dirty="0"/>
          </a:p>
          <a:p>
            <a:pPr>
              <a:buFont typeface="+mj-lt"/>
              <a:buAutoNum type="arabicPeriod"/>
            </a:pPr>
            <a:r>
              <a:rPr lang="en-US" altLang="en-US" dirty="0" err="1"/>
              <a:t>Kết</a:t>
            </a:r>
            <a:r>
              <a:rPr lang="en-US" altLang="en-US" dirty="0"/>
              <a:t> </a:t>
            </a:r>
            <a:r>
              <a:rPr lang="en-US" altLang="en-US" dirty="0" err="1"/>
              <a:t>quả</a:t>
            </a:r>
            <a:endParaRPr lang="en-US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C274C9-54EE-49C0-BB66-0B058CEE01F5}"/>
              </a:ext>
            </a:extLst>
          </p:cNvPr>
          <p:cNvSpPr txBox="1"/>
          <p:nvPr/>
        </p:nvSpPr>
        <p:spPr>
          <a:xfrm>
            <a:off x="2953629" y="6226175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  <a:r>
              <a:rPr lang="vi-VN" dirty="0"/>
              <a:t>ơ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82628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F5ECF-8D4E-49D2-9CDB-9E0E4B5D0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thủ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tục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28566E-01BF-4FE4-A783-E41BF5595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F63AB-74FF-4D4D-9C96-7E67E70BF8FF}" type="slidenum">
              <a:rPr lang="en-US" altLang="en-US" smtClean="0"/>
              <a:pPr/>
              <a:t>6</a:t>
            </a:fld>
            <a:endParaRPr lang="en-US" altLang="en-US"/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9A152A55-7E93-433D-93F0-52CD466BAC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33538"/>
            <a:ext cx="8229600" cy="4691062"/>
          </a:xfrm>
        </p:spPr>
        <p:txBody>
          <a:bodyPr/>
          <a:lstStyle/>
          <a:p>
            <a:r>
              <a:rPr lang="en-GB" dirty="0" err="1"/>
              <a:t>Các</a:t>
            </a:r>
            <a:r>
              <a:rPr lang="en-GB" dirty="0"/>
              <a:t> </a:t>
            </a:r>
            <a:r>
              <a:rPr lang="en-GB" dirty="0" err="1"/>
              <a:t>thủ</a:t>
            </a:r>
            <a:r>
              <a:rPr lang="en-GB" dirty="0"/>
              <a:t> </a:t>
            </a:r>
            <a:r>
              <a:rPr lang="en-GB" dirty="0" err="1"/>
              <a:t>tục</a:t>
            </a:r>
            <a:endParaRPr lang="en-GB" dirty="0"/>
          </a:p>
          <a:p>
            <a:pPr lvl="1"/>
            <a:r>
              <a:rPr lang="en-GB" dirty="0" err="1"/>
              <a:t>addMoney</a:t>
            </a:r>
            <a:endParaRPr lang="en-GB" dirty="0"/>
          </a:p>
          <a:p>
            <a:pPr lvl="1"/>
            <a:r>
              <a:rPr lang="en-GB" dirty="0"/>
              <a:t> </a:t>
            </a:r>
            <a:r>
              <a:rPr lang="en-GB" dirty="0" err="1"/>
              <a:t>findCar</a:t>
            </a:r>
            <a:endParaRPr lang="en-GB" dirty="0"/>
          </a:p>
          <a:p>
            <a:pPr lvl="1"/>
            <a:r>
              <a:rPr lang="en-GB" dirty="0"/>
              <a:t> </a:t>
            </a:r>
            <a:r>
              <a:rPr lang="en-GB" dirty="0" err="1"/>
              <a:t>minusMoney</a:t>
            </a:r>
            <a:endParaRPr lang="en-GB" dirty="0"/>
          </a:p>
          <a:p>
            <a:pPr lvl="1"/>
            <a:r>
              <a:rPr lang="en-GB" dirty="0" err="1"/>
              <a:t>showHistoryBuyingCustomer</a:t>
            </a:r>
            <a:endParaRPr lang="en-GB" dirty="0"/>
          </a:p>
          <a:p>
            <a:pPr lvl="1"/>
            <a:r>
              <a:rPr lang="en-GB" dirty="0"/>
              <a:t> </a:t>
            </a:r>
            <a:r>
              <a:rPr lang="en-GB" dirty="0" err="1"/>
              <a:t>updateAmountCar</a:t>
            </a:r>
            <a:endParaRPr lang="en-GB" dirty="0"/>
          </a:p>
          <a:p>
            <a:pPr marL="914400" lvl="2" indent="0">
              <a:buNone/>
            </a:pP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5104309-5553-4DBE-B4AB-E696B36E85B2}"/>
              </a:ext>
            </a:extLst>
          </p:cNvPr>
          <p:cNvSpPr/>
          <p:nvPr/>
        </p:nvSpPr>
        <p:spPr>
          <a:xfrm>
            <a:off x="6324600" y="77787"/>
            <a:ext cx="2514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n-US" altLang="en-US" dirty="0"/>
              <a:t> </a:t>
            </a:r>
            <a:r>
              <a:rPr lang="en-US" altLang="en-US" dirty="0" err="1"/>
              <a:t>Tính</a:t>
            </a:r>
            <a:r>
              <a:rPr lang="en-US" altLang="en-US" dirty="0"/>
              <a:t> </a:t>
            </a:r>
            <a:r>
              <a:rPr lang="en-US" altLang="en-US" dirty="0" err="1"/>
              <a:t>năng</a:t>
            </a:r>
            <a:endParaRPr lang="en-US" altLang="en-US" dirty="0"/>
          </a:p>
          <a:p>
            <a:pPr>
              <a:buFont typeface="+mj-lt"/>
              <a:buAutoNum type="arabicPeriod"/>
            </a:pPr>
            <a:r>
              <a:rPr lang="en-US" altLang="en-US" dirty="0" err="1"/>
              <a:t>Cơ</a:t>
            </a:r>
            <a:r>
              <a:rPr lang="en-US" altLang="en-US" dirty="0"/>
              <a:t> </a:t>
            </a:r>
            <a:r>
              <a:rPr lang="en-US" altLang="en-US" dirty="0" err="1"/>
              <a:t>sở</a:t>
            </a:r>
            <a:r>
              <a:rPr lang="en-US" altLang="en-US" dirty="0"/>
              <a:t> </a:t>
            </a:r>
            <a:r>
              <a:rPr lang="en-US" altLang="en-US" dirty="0" err="1"/>
              <a:t>dữ</a:t>
            </a:r>
            <a:r>
              <a:rPr lang="en-US" altLang="en-US" dirty="0"/>
              <a:t> </a:t>
            </a:r>
            <a:r>
              <a:rPr lang="en-US" altLang="en-US" dirty="0" err="1"/>
              <a:t>liệu</a:t>
            </a:r>
            <a:endParaRPr lang="en-US" altLang="en-US" dirty="0"/>
          </a:p>
          <a:p>
            <a:pPr>
              <a:buFont typeface="+mj-lt"/>
              <a:buAutoNum type="arabicPeriod"/>
            </a:pPr>
            <a:r>
              <a:rPr lang="en-US" altLang="en-US" b="1" dirty="0" err="1"/>
              <a:t>Các</a:t>
            </a:r>
            <a:r>
              <a:rPr lang="en-US" altLang="en-US" b="1" dirty="0"/>
              <a:t> </a:t>
            </a:r>
            <a:r>
              <a:rPr lang="en-US" altLang="en-US" b="1" dirty="0" err="1"/>
              <a:t>thủ</a:t>
            </a:r>
            <a:r>
              <a:rPr lang="en-US" altLang="en-US" b="1" dirty="0"/>
              <a:t> </a:t>
            </a:r>
            <a:r>
              <a:rPr lang="en-US" altLang="en-US" b="1" dirty="0" err="1"/>
              <a:t>tục</a:t>
            </a:r>
            <a:r>
              <a:rPr lang="en-US" altLang="en-US" b="1" dirty="0"/>
              <a:t> </a:t>
            </a:r>
            <a:r>
              <a:rPr lang="en-US" altLang="en-US" b="1" dirty="0" err="1"/>
              <a:t>và</a:t>
            </a:r>
            <a:r>
              <a:rPr lang="en-US" altLang="en-US" b="1" dirty="0"/>
              <a:t> </a:t>
            </a:r>
            <a:r>
              <a:rPr lang="en-US" altLang="en-US" b="1" dirty="0" err="1"/>
              <a:t>hàm</a:t>
            </a:r>
            <a:endParaRPr lang="en-US" altLang="en-US" b="1" dirty="0"/>
          </a:p>
          <a:p>
            <a:pPr>
              <a:buFont typeface="+mj-lt"/>
              <a:buAutoNum type="arabicPeriod"/>
            </a:pPr>
            <a:r>
              <a:rPr lang="en-US" altLang="en-US" dirty="0" err="1"/>
              <a:t>Kết</a:t>
            </a:r>
            <a:r>
              <a:rPr lang="en-US" altLang="en-US" dirty="0"/>
              <a:t> </a:t>
            </a:r>
            <a:r>
              <a:rPr lang="en-US" altLang="en-US" dirty="0" err="1"/>
              <a:t>quả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52101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F5ECF-8D4E-49D2-9CDB-9E0E4B5D0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thủ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tục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28566E-01BF-4FE4-A783-E41BF5595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F63AB-74FF-4D4D-9C96-7E67E70BF8FF}" type="slidenum">
              <a:rPr lang="en-US" altLang="en-US" smtClean="0"/>
              <a:pPr/>
              <a:t>7</a:t>
            </a:fld>
            <a:endParaRPr lang="en-US" altLang="en-US"/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9A152A55-7E93-433D-93F0-52CD466BAC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33538"/>
            <a:ext cx="8229600" cy="4691062"/>
          </a:xfrm>
        </p:spPr>
        <p:txBody>
          <a:bodyPr/>
          <a:lstStyle/>
          <a:p>
            <a:r>
              <a:rPr lang="en-GB" dirty="0" err="1"/>
              <a:t>Các</a:t>
            </a:r>
            <a:r>
              <a:rPr lang="en-GB" dirty="0"/>
              <a:t> </a:t>
            </a:r>
            <a:r>
              <a:rPr lang="en-GB" dirty="0" err="1"/>
              <a:t>Hàm</a:t>
            </a:r>
            <a:endParaRPr lang="en-GB" dirty="0"/>
          </a:p>
          <a:p>
            <a:pPr lvl="1"/>
            <a:r>
              <a:rPr lang="en-GB" dirty="0" err="1"/>
              <a:t>getAmountMoneyCard</a:t>
            </a:r>
            <a:endParaRPr lang="en-GB" dirty="0"/>
          </a:p>
          <a:p>
            <a:pPr lvl="1"/>
            <a:r>
              <a:rPr lang="en-GB" dirty="0" err="1"/>
              <a:t>getBalanceAccount</a:t>
            </a:r>
            <a:endParaRPr lang="en-GB" dirty="0"/>
          </a:p>
          <a:p>
            <a:pPr lvl="1"/>
            <a:r>
              <a:rPr lang="en-GB" dirty="0" err="1"/>
              <a:t>getIdAccount</a:t>
            </a:r>
            <a:endParaRPr lang="en-GB" dirty="0"/>
          </a:p>
          <a:p>
            <a:pPr lvl="1"/>
            <a:r>
              <a:rPr lang="en-GB" dirty="0" err="1"/>
              <a:t>isHasProfile</a:t>
            </a:r>
            <a:endParaRPr lang="en-GB" dirty="0"/>
          </a:p>
          <a:p>
            <a:pPr lvl="1"/>
            <a:r>
              <a:rPr lang="en-GB" dirty="0" err="1"/>
              <a:t>isHaveEnoughMoney</a:t>
            </a:r>
            <a:endParaRPr lang="en-GB" dirty="0"/>
          </a:p>
          <a:p>
            <a:pPr lvl="1"/>
            <a:r>
              <a:rPr lang="en-GB" dirty="0" err="1"/>
              <a:t>isValidAccount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F74768F-A697-47E2-9373-47327E81572E}"/>
              </a:ext>
            </a:extLst>
          </p:cNvPr>
          <p:cNvSpPr/>
          <p:nvPr/>
        </p:nvSpPr>
        <p:spPr>
          <a:xfrm>
            <a:off x="6324600" y="77787"/>
            <a:ext cx="2514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n-US" altLang="en-US" dirty="0"/>
              <a:t> </a:t>
            </a:r>
            <a:r>
              <a:rPr lang="en-US" altLang="en-US" dirty="0" err="1"/>
              <a:t>Tính</a:t>
            </a:r>
            <a:r>
              <a:rPr lang="en-US" altLang="en-US" dirty="0"/>
              <a:t> </a:t>
            </a:r>
            <a:r>
              <a:rPr lang="en-US" altLang="en-US" dirty="0" err="1"/>
              <a:t>năng</a:t>
            </a:r>
            <a:endParaRPr lang="en-US" altLang="en-US" dirty="0"/>
          </a:p>
          <a:p>
            <a:pPr>
              <a:buFont typeface="+mj-lt"/>
              <a:buAutoNum type="arabicPeriod"/>
            </a:pPr>
            <a:r>
              <a:rPr lang="en-US" altLang="en-US" dirty="0" err="1"/>
              <a:t>Cơ</a:t>
            </a:r>
            <a:r>
              <a:rPr lang="en-US" altLang="en-US" dirty="0"/>
              <a:t> </a:t>
            </a:r>
            <a:r>
              <a:rPr lang="en-US" altLang="en-US" dirty="0" err="1"/>
              <a:t>sở</a:t>
            </a:r>
            <a:r>
              <a:rPr lang="en-US" altLang="en-US" dirty="0"/>
              <a:t> </a:t>
            </a:r>
            <a:r>
              <a:rPr lang="en-US" altLang="en-US" dirty="0" err="1"/>
              <a:t>dữ</a:t>
            </a:r>
            <a:r>
              <a:rPr lang="en-US" altLang="en-US" dirty="0"/>
              <a:t> </a:t>
            </a:r>
            <a:r>
              <a:rPr lang="en-US" altLang="en-US" dirty="0" err="1"/>
              <a:t>liệu</a:t>
            </a:r>
            <a:endParaRPr lang="en-US" altLang="en-US" dirty="0"/>
          </a:p>
          <a:p>
            <a:pPr>
              <a:buFont typeface="+mj-lt"/>
              <a:buAutoNum type="arabicPeriod"/>
            </a:pPr>
            <a:r>
              <a:rPr lang="en-US" altLang="en-US" b="1" dirty="0" err="1"/>
              <a:t>Các</a:t>
            </a:r>
            <a:r>
              <a:rPr lang="en-US" altLang="en-US" b="1" dirty="0"/>
              <a:t> </a:t>
            </a:r>
            <a:r>
              <a:rPr lang="en-US" altLang="en-US" b="1" dirty="0" err="1"/>
              <a:t>thủ</a:t>
            </a:r>
            <a:r>
              <a:rPr lang="en-US" altLang="en-US" b="1" dirty="0"/>
              <a:t> </a:t>
            </a:r>
            <a:r>
              <a:rPr lang="en-US" altLang="en-US" b="1" dirty="0" err="1"/>
              <a:t>tục</a:t>
            </a:r>
            <a:r>
              <a:rPr lang="en-US" altLang="en-US" b="1" dirty="0"/>
              <a:t> </a:t>
            </a:r>
            <a:r>
              <a:rPr lang="en-US" altLang="en-US" b="1" dirty="0" err="1"/>
              <a:t>và</a:t>
            </a:r>
            <a:r>
              <a:rPr lang="en-US" altLang="en-US" b="1" dirty="0"/>
              <a:t> </a:t>
            </a:r>
            <a:r>
              <a:rPr lang="en-US" altLang="en-US" b="1" dirty="0" err="1"/>
              <a:t>hàm</a:t>
            </a:r>
            <a:endParaRPr lang="en-US" altLang="en-US" b="1" dirty="0"/>
          </a:p>
          <a:p>
            <a:pPr>
              <a:buFont typeface="+mj-lt"/>
              <a:buAutoNum type="arabicPeriod"/>
            </a:pPr>
            <a:r>
              <a:rPr lang="en-US" altLang="en-US" dirty="0" err="1"/>
              <a:t>Kết</a:t>
            </a:r>
            <a:r>
              <a:rPr lang="en-US" altLang="en-US" dirty="0"/>
              <a:t> </a:t>
            </a:r>
            <a:r>
              <a:rPr lang="en-US" altLang="en-US" dirty="0" err="1"/>
              <a:t>quả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884517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47013"/>
            <a:ext cx="5029200" cy="895350"/>
          </a:xfrm>
        </p:spPr>
        <p:txBody>
          <a:bodyPr/>
          <a:lstStyle/>
          <a:p>
            <a:r>
              <a:rPr lang="en-US" sz="2800">
                <a:solidFill>
                  <a:srgbClr val="9A7200"/>
                </a:solidFill>
              </a:rPr>
              <a:t>Tính năng đăng nhập </a:t>
            </a:r>
            <a:endParaRPr lang="en-US" sz="2800" dirty="0">
              <a:solidFill>
                <a:srgbClr val="9A72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099515"/>
            <a:ext cx="2057400" cy="397668"/>
          </a:xfrm>
        </p:spPr>
        <p:txBody>
          <a:bodyPr/>
          <a:lstStyle/>
          <a:p>
            <a:r>
              <a:rPr lang="en-US" sz="1600" dirty="0" err="1">
                <a:solidFill>
                  <a:schemeClr val="tx1"/>
                </a:solidFill>
              </a:rPr>
              <a:t>Giao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diện</a:t>
            </a:r>
            <a:r>
              <a:rPr lang="en-US" sz="1600" dirty="0">
                <a:solidFill>
                  <a:schemeClr val="tx1"/>
                </a:solidFill>
              </a:rPr>
              <a:t> login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F63AB-74FF-4D4D-9C96-7E67E70BF8FF}" type="slidenum">
              <a:rPr lang="en-US" altLang="en-US" smtClean="0"/>
              <a:pPr/>
              <a:t>8</a:t>
            </a:fld>
            <a:endParaRPr lang="en-US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4DBE9BA-1062-44C4-839C-91D016CCC2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514600"/>
            <a:ext cx="2724958" cy="2895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75A9E0D-34F6-4074-B363-F59F29CC4C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7318" y="1289773"/>
            <a:ext cx="3381364" cy="2539246"/>
          </a:xfrm>
          <a:prstGeom prst="rect">
            <a:avLst/>
          </a:prstGeom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F4B43E47-9E02-4C50-8820-40C30ADE54A5}"/>
              </a:ext>
            </a:extLst>
          </p:cNvPr>
          <p:cNvSpPr/>
          <p:nvPr/>
        </p:nvSpPr>
        <p:spPr>
          <a:xfrm rot="20532609">
            <a:off x="3224522" y="3163929"/>
            <a:ext cx="1800227" cy="2793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Admin Login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A9108441-AD99-4D50-B324-BA08468DCE73}"/>
              </a:ext>
            </a:extLst>
          </p:cNvPr>
          <p:cNvSpPr/>
          <p:nvPr/>
        </p:nvSpPr>
        <p:spPr>
          <a:xfrm rot="1393558">
            <a:off x="3199539" y="4524421"/>
            <a:ext cx="1737936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Guess Login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3DE944-15C4-48B5-83C3-4ECDAC6668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6006" y="3909929"/>
            <a:ext cx="3163988" cy="287028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3C734EB-8B86-4BC8-8D9B-CB34492AB2F1}"/>
              </a:ext>
            </a:extLst>
          </p:cNvPr>
          <p:cNvSpPr/>
          <p:nvPr/>
        </p:nvSpPr>
        <p:spPr>
          <a:xfrm>
            <a:off x="6404760" y="77787"/>
            <a:ext cx="2514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n-US" altLang="en-US" dirty="0"/>
              <a:t> </a:t>
            </a:r>
            <a:r>
              <a:rPr lang="en-US" altLang="en-US" dirty="0" err="1"/>
              <a:t>Tính</a:t>
            </a:r>
            <a:r>
              <a:rPr lang="en-US" altLang="en-US" dirty="0"/>
              <a:t> </a:t>
            </a:r>
            <a:r>
              <a:rPr lang="en-US" altLang="en-US" dirty="0" err="1"/>
              <a:t>năng</a:t>
            </a:r>
            <a:endParaRPr lang="en-US" altLang="en-US" dirty="0"/>
          </a:p>
          <a:p>
            <a:pPr>
              <a:buFont typeface="+mj-lt"/>
              <a:buAutoNum type="arabicPeriod"/>
            </a:pPr>
            <a:r>
              <a:rPr lang="en-US" altLang="en-US" dirty="0" err="1"/>
              <a:t>Cơ</a:t>
            </a:r>
            <a:r>
              <a:rPr lang="en-US" altLang="en-US" dirty="0"/>
              <a:t> </a:t>
            </a:r>
            <a:r>
              <a:rPr lang="en-US" altLang="en-US" dirty="0" err="1"/>
              <a:t>sở</a:t>
            </a:r>
            <a:r>
              <a:rPr lang="en-US" altLang="en-US" dirty="0"/>
              <a:t> </a:t>
            </a:r>
            <a:r>
              <a:rPr lang="en-US" altLang="en-US" dirty="0" err="1"/>
              <a:t>dữ</a:t>
            </a:r>
            <a:r>
              <a:rPr lang="en-US" altLang="en-US" dirty="0"/>
              <a:t> </a:t>
            </a:r>
            <a:r>
              <a:rPr lang="en-US" altLang="en-US" dirty="0" err="1"/>
              <a:t>liệu</a:t>
            </a:r>
            <a:endParaRPr lang="en-US" altLang="en-US" dirty="0"/>
          </a:p>
          <a:p>
            <a:pPr>
              <a:buFont typeface="+mj-lt"/>
              <a:buAutoNum type="arabicPeriod"/>
            </a:pPr>
            <a:r>
              <a:rPr lang="en-US" altLang="en-US" dirty="0" err="1"/>
              <a:t>Các</a:t>
            </a:r>
            <a:r>
              <a:rPr lang="en-US" altLang="en-US" dirty="0"/>
              <a:t> </a:t>
            </a:r>
            <a:r>
              <a:rPr lang="en-US" altLang="en-US" dirty="0" err="1"/>
              <a:t>thủ</a:t>
            </a:r>
            <a:r>
              <a:rPr lang="en-US" altLang="en-US" dirty="0"/>
              <a:t> </a:t>
            </a:r>
            <a:r>
              <a:rPr lang="en-US" altLang="en-US" dirty="0" err="1"/>
              <a:t>tục</a:t>
            </a:r>
            <a:r>
              <a:rPr lang="en-US" altLang="en-US" dirty="0"/>
              <a:t> </a:t>
            </a:r>
            <a:r>
              <a:rPr lang="en-US" altLang="en-US" dirty="0" err="1"/>
              <a:t>và</a:t>
            </a:r>
            <a:r>
              <a:rPr lang="en-US" altLang="en-US" dirty="0"/>
              <a:t> </a:t>
            </a:r>
            <a:r>
              <a:rPr lang="en-US" altLang="en-US" dirty="0" err="1"/>
              <a:t>hàm</a:t>
            </a:r>
            <a:endParaRPr lang="en-US" altLang="en-US" dirty="0"/>
          </a:p>
          <a:p>
            <a:pPr>
              <a:buFont typeface="+mj-lt"/>
              <a:buAutoNum type="arabicPeriod"/>
            </a:pPr>
            <a:r>
              <a:rPr lang="en-US" altLang="en-US" b="1" dirty="0" err="1"/>
              <a:t>Kết</a:t>
            </a:r>
            <a:r>
              <a:rPr lang="en-US" altLang="en-US" b="1" dirty="0"/>
              <a:t> </a:t>
            </a:r>
            <a:r>
              <a:rPr lang="en-US" altLang="en-US" b="1" dirty="0" err="1"/>
              <a:t>quả</a:t>
            </a:r>
            <a:endParaRPr lang="en-US" altLang="en-US" b="1" dirty="0"/>
          </a:p>
        </p:txBody>
      </p:sp>
    </p:spTree>
    <p:extLst>
      <p:ext uri="{BB962C8B-B14F-4D97-AF65-F5344CB8AC3E}">
        <p14:creationId xmlns:p14="http://schemas.microsoft.com/office/powerpoint/2010/main" val="1278810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3" grpId="0" animBg="1"/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47013"/>
            <a:ext cx="5029200" cy="895350"/>
          </a:xfrm>
        </p:spPr>
        <p:txBody>
          <a:bodyPr/>
          <a:lstStyle/>
          <a:p>
            <a:r>
              <a:rPr lang="en-US" sz="2800">
                <a:solidFill>
                  <a:srgbClr val="9A7200"/>
                </a:solidFill>
              </a:rPr>
              <a:t>Tính năng tạo tài khoản </a:t>
            </a:r>
            <a:endParaRPr lang="en-US" sz="2800" dirty="0">
              <a:solidFill>
                <a:srgbClr val="9A72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F4F63AB-74FF-4D4D-9C96-7E67E70BF8FF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4DBE9BA-1062-44C4-839C-91D016CCC2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321" y="1415364"/>
            <a:ext cx="2724958" cy="2895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3CD35A6-ACF7-40C1-B5BA-E0DC2F84A5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3749" y="1409753"/>
            <a:ext cx="2724959" cy="273075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769CB77-2F24-4979-BD7E-AC6BCAEB39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7401" y="4420963"/>
            <a:ext cx="2952342" cy="2082231"/>
          </a:xfrm>
          <a:prstGeom prst="rect">
            <a:avLst/>
          </a:prstGeom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0CD3D687-EFF4-471A-8FC6-F9BBA08374E7}"/>
              </a:ext>
            </a:extLst>
          </p:cNvPr>
          <p:cNvSpPr/>
          <p:nvPr/>
        </p:nvSpPr>
        <p:spPr>
          <a:xfrm>
            <a:off x="3581400" y="2471337"/>
            <a:ext cx="457200" cy="2718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979A8C63-B65B-4541-957A-A18CF3C0705E}"/>
              </a:ext>
            </a:extLst>
          </p:cNvPr>
          <p:cNvSpPr/>
          <p:nvPr/>
        </p:nvSpPr>
        <p:spPr>
          <a:xfrm rot="5400000">
            <a:off x="6111854" y="4148062"/>
            <a:ext cx="303434" cy="2883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90A4E17-9547-4E34-9940-1600F0976298}"/>
              </a:ext>
            </a:extLst>
          </p:cNvPr>
          <p:cNvSpPr/>
          <p:nvPr/>
        </p:nvSpPr>
        <p:spPr>
          <a:xfrm>
            <a:off x="2286000" y="3657600"/>
            <a:ext cx="381000" cy="195139"/>
          </a:xfrm>
          <a:prstGeom prst="rect">
            <a:avLst/>
          </a:prstGeom>
          <a:noFill/>
          <a:ln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7234319-D9FC-4E97-BDB5-B892EDA1EA14}"/>
              </a:ext>
            </a:extLst>
          </p:cNvPr>
          <p:cNvSpPr/>
          <p:nvPr/>
        </p:nvSpPr>
        <p:spPr>
          <a:xfrm>
            <a:off x="6705600" y="3713402"/>
            <a:ext cx="609600" cy="139338"/>
          </a:xfrm>
          <a:prstGeom prst="rect">
            <a:avLst/>
          </a:prstGeom>
          <a:noFill/>
          <a:ln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976C10A-CE78-4185-8178-108B94ACE862}"/>
              </a:ext>
            </a:extLst>
          </p:cNvPr>
          <p:cNvSpPr/>
          <p:nvPr/>
        </p:nvSpPr>
        <p:spPr>
          <a:xfrm>
            <a:off x="5928904" y="6128605"/>
            <a:ext cx="624295" cy="195995"/>
          </a:xfrm>
          <a:prstGeom prst="rect">
            <a:avLst/>
          </a:prstGeom>
          <a:noFill/>
          <a:ln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3983A67-2081-4EB0-8006-8B378A71B756}"/>
              </a:ext>
            </a:extLst>
          </p:cNvPr>
          <p:cNvSpPr/>
          <p:nvPr/>
        </p:nvSpPr>
        <p:spPr>
          <a:xfrm>
            <a:off x="6324600" y="77787"/>
            <a:ext cx="2514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n-US" altLang="en-US" dirty="0"/>
              <a:t> </a:t>
            </a:r>
            <a:r>
              <a:rPr lang="en-US" altLang="en-US" dirty="0" err="1"/>
              <a:t>Tính</a:t>
            </a:r>
            <a:r>
              <a:rPr lang="en-US" altLang="en-US" dirty="0"/>
              <a:t> </a:t>
            </a:r>
            <a:r>
              <a:rPr lang="en-US" altLang="en-US" dirty="0" err="1"/>
              <a:t>năng</a:t>
            </a:r>
            <a:endParaRPr lang="en-US" altLang="en-US" dirty="0"/>
          </a:p>
          <a:p>
            <a:pPr>
              <a:buFont typeface="+mj-lt"/>
              <a:buAutoNum type="arabicPeriod"/>
            </a:pPr>
            <a:r>
              <a:rPr lang="en-US" altLang="en-US" dirty="0" err="1"/>
              <a:t>Cơ</a:t>
            </a:r>
            <a:r>
              <a:rPr lang="en-US" altLang="en-US" dirty="0"/>
              <a:t> </a:t>
            </a:r>
            <a:r>
              <a:rPr lang="en-US" altLang="en-US" dirty="0" err="1"/>
              <a:t>sở</a:t>
            </a:r>
            <a:r>
              <a:rPr lang="en-US" altLang="en-US" dirty="0"/>
              <a:t> </a:t>
            </a:r>
            <a:r>
              <a:rPr lang="en-US" altLang="en-US" dirty="0" err="1"/>
              <a:t>dữ</a:t>
            </a:r>
            <a:r>
              <a:rPr lang="en-US" altLang="en-US" dirty="0"/>
              <a:t> </a:t>
            </a:r>
            <a:r>
              <a:rPr lang="en-US" altLang="en-US" dirty="0" err="1"/>
              <a:t>liệu</a:t>
            </a:r>
            <a:endParaRPr lang="en-US" altLang="en-US" dirty="0"/>
          </a:p>
          <a:p>
            <a:pPr>
              <a:buFont typeface="+mj-lt"/>
              <a:buAutoNum type="arabicPeriod"/>
            </a:pPr>
            <a:r>
              <a:rPr lang="en-US" altLang="en-US" dirty="0" err="1"/>
              <a:t>Các</a:t>
            </a:r>
            <a:r>
              <a:rPr lang="en-US" altLang="en-US" dirty="0"/>
              <a:t> </a:t>
            </a:r>
            <a:r>
              <a:rPr lang="en-US" altLang="en-US" dirty="0" err="1"/>
              <a:t>thủ</a:t>
            </a:r>
            <a:r>
              <a:rPr lang="en-US" altLang="en-US" dirty="0"/>
              <a:t> </a:t>
            </a:r>
            <a:r>
              <a:rPr lang="en-US" altLang="en-US" dirty="0" err="1"/>
              <a:t>tục</a:t>
            </a:r>
            <a:r>
              <a:rPr lang="en-US" altLang="en-US" dirty="0"/>
              <a:t> </a:t>
            </a:r>
            <a:r>
              <a:rPr lang="en-US" altLang="en-US" dirty="0" err="1"/>
              <a:t>và</a:t>
            </a:r>
            <a:r>
              <a:rPr lang="en-US" altLang="en-US" dirty="0"/>
              <a:t> </a:t>
            </a:r>
            <a:r>
              <a:rPr lang="en-US" altLang="en-US" dirty="0" err="1"/>
              <a:t>hàm</a:t>
            </a:r>
            <a:endParaRPr lang="en-US" altLang="en-US" dirty="0"/>
          </a:p>
          <a:p>
            <a:pPr>
              <a:buFont typeface="+mj-lt"/>
              <a:buAutoNum type="arabicPeriod"/>
            </a:pPr>
            <a:r>
              <a:rPr lang="en-US" altLang="en-US" b="1" dirty="0" err="1"/>
              <a:t>Kết</a:t>
            </a:r>
            <a:r>
              <a:rPr lang="en-US" altLang="en-US" b="1" dirty="0"/>
              <a:t> </a:t>
            </a:r>
            <a:r>
              <a:rPr lang="en-US" altLang="en-US" b="1" dirty="0" err="1"/>
              <a:t>quả</a:t>
            </a:r>
            <a:endParaRPr lang="en-US" altLang="en-US" b="1" dirty="0"/>
          </a:p>
        </p:txBody>
      </p:sp>
    </p:spTree>
    <p:extLst>
      <p:ext uri="{BB962C8B-B14F-4D97-AF65-F5344CB8AC3E}">
        <p14:creationId xmlns:p14="http://schemas.microsoft.com/office/powerpoint/2010/main" val="2991008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5" grpId="0" animBg="1"/>
      <p:bldP spid="16" grpId="0" animBg="1"/>
      <p:bldP spid="17" grpId="0" animBg="1"/>
      <p:bldP spid="18" grpId="0" animBg="1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2370</TotalTime>
  <Words>604</Words>
  <Application>Microsoft Office PowerPoint</Application>
  <PresentationFormat>On-screen Show (4:3)</PresentationFormat>
  <Paragraphs>180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Times New Roman</vt:lpstr>
      <vt:lpstr>Default Design</vt:lpstr>
      <vt:lpstr>Trường Đại Học Cần Thơ Khoa Công Nghệ Thông Tin Và Truyền Thông</vt:lpstr>
      <vt:lpstr>Nội dung</vt:lpstr>
      <vt:lpstr>Các tính năng</vt:lpstr>
      <vt:lpstr>Các tính năng</vt:lpstr>
      <vt:lpstr>Cơ sở dữ liệu</vt:lpstr>
      <vt:lpstr>Các thủ tục và hàm</vt:lpstr>
      <vt:lpstr>Các thủ tục và hàm</vt:lpstr>
      <vt:lpstr>Tính năng đăng nhập </vt:lpstr>
      <vt:lpstr>Tính năng tạo tài khoản </vt:lpstr>
      <vt:lpstr>Tính năng của Admin</vt:lpstr>
      <vt:lpstr>Tính năng của Admin</vt:lpstr>
      <vt:lpstr>Tính năng của Admin</vt:lpstr>
      <vt:lpstr>Tính năng của Admin</vt:lpstr>
      <vt:lpstr>Tính năng của Admin</vt:lpstr>
      <vt:lpstr>Tính năng của Admin</vt:lpstr>
      <vt:lpstr>Tính năng của Admin</vt:lpstr>
      <vt:lpstr>Tính năng của User </vt:lpstr>
      <vt:lpstr>Tính năng của User </vt:lpstr>
      <vt:lpstr>Tính năng của User </vt:lpstr>
      <vt:lpstr>Tính năng của User </vt:lpstr>
      <vt:lpstr>Tính năng của User </vt:lpstr>
      <vt:lpstr>PowerPoint Presentation</vt:lpstr>
    </vt:vector>
  </TitlesOfParts>
  <Company>CANTHO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LRC</dc:creator>
  <cp:lastModifiedBy>Nguyễn Hoàng</cp:lastModifiedBy>
  <cp:revision>119</cp:revision>
  <dcterms:created xsi:type="dcterms:W3CDTF">2008-08-06T06:37:20Z</dcterms:created>
  <dcterms:modified xsi:type="dcterms:W3CDTF">2020-12-29T07:20:28Z</dcterms:modified>
</cp:coreProperties>
</file>