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embeddedFontLst>
    <p:embeddedFont>
      <p:font typeface="Calibri" panose="020F0502020204030204" pitchFamily="34" charset="0"/>
      <p:regular r:id="rId29"/>
      <p:bold r:id="rId30"/>
      <p:italic r:id="rId31"/>
      <p:boldItalic r:id="rId32"/>
    </p:embeddedFont>
    <p:embeddedFont>
      <p:font typeface="Roboto" panose="02000000000000000000" pitchFamily="2" charset="0"/>
      <p:regular r:id="rId33"/>
      <p:bold r:id="rId34"/>
      <p:italic r:id="rId35"/>
      <p:boldItalic r:id="rId36"/>
    </p:embeddedFont>
    <p:embeddedFont>
      <p:font typeface="Roboto Black" panose="02000000000000000000" pitchFamily="2" charset="0"/>
      <p:bold r:id="rId37"/>
      <p:boldItalic r:id="rId38"/>
    </p:embeddedFont>
    <p:embeddedFont>
      <p:font typeface="Roboto Medium" panose="020B0604020202020204" charset="0"/>
      <p:regular r:id="rId39"/>
      <p:bold r:id="rId40"/>
      <p:italic r:id="rId41"/>
      <p:boldItalic r:id="rId42"/>
    </p:embeddedFont>
    <p:embeddedFont>
      <p:font typeface="Titillium Web" panose="020B060402020202020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6E9EAA7-96D3-45CE-8F9E-D38060372A74}">
  <a:tblStyle styleId="{F6E9EAA7-96D3-45CE-8F9E-D38060372A7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49A37B3-5065-4E1E-8502-D4409EBE0AAB}"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91" autoAdjust="0"/>
  </p:normalViewPr>
  <p:slideViewPr>
    <p:cSldViewPr snapToGrid="0">
      <p:cViewPr varScale="1">
        <p:scale>
          <a:sx n="96" d="100"/>
          <a:sy n="96" d="100"/>
        </p:scale>
        <p:origin x="636" y="84"/>
      </p:cViewPr>
      <p:guideLst/>
    </p:cSldViewPr>
  </p:slideViewPr>
  <p:notesTextViewPr>
    <p:cViewPr>
      <p:scale>
        <a:sx n="1" d="1"/>
        <a:sy n="1" d="1"/>
      </p:scale>
      <p:origin x="0" y="-306"/>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github.com/secretdeveloperisme/predict_house_price"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008bc827c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008bc827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00a985cfe2_1_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00a985cfe2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fa8893f962_1_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fa8893f962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0204d70b7c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0204d70b7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0064c0a0c1_0_4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g10064c0a0c1_0_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30000"/>
              </a:lnSpc>
              <a:spcBef>
                <a:spcPts val="0"/>
              </a:spcBef>
              <a:spcAft>
                <a:spcPts val="600"/>
              </a:spcAft>
              <a:buClr>
                <a:schemeClr val="dk1"/>
              </a:buClr>
              <a:buSzPts val="1100"/>
              <a:buFont typeface="Arial"/>
              <a:buNone/>
            </a:pPr>
            <a:r>
              <a:rPr lang="en" u="sng">
                <a:solidFill>
                  <a:schemeClr val="dk1"/>
                </a:solidFill>
                <a:hlinkClick r:id="rId3">
                  <a:extLst>
                    <a:ext uri="{A12FA001-AC4F-418D-AE19-62706E023703}">
                      <ahyp:hlinkClr xmlns:ahyp="http://schemas.microsoft.com/office/drawing/2018/hyperlinkcolor" val="tx"/>
                    </a:ext>
                  </a:extLst>
                </a:hlinkClick>
              </a:rPr>
              <a:t>https://github.com/secretdeveloperisme/predict_house_price</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f9e6bd49f9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7" name="Google Shape;297;gf9e6bd49f9_1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Xây dựng lớp LinearRegression với các thuộc tính như sau:</a:t>
            </a:r>
            <a:endParaRPr/>
          </a:p>
          <a:p>
            <a:pPr marL="0" lvl="0" indent="0" algn="l" rtl="0">
              <a:lnSpc>
                <a:spcPct val="100000"/>
              </a:lnSpc>
              <a:spcBef>
                <a:spcPts val="0"/>
              </a:spcBef>
              <a:spcAft>
                <a:spcPts val="0"/>
              </a:spcAft>
              <a:buNone/>
            </a:pPr>
            <a:r>
              <a:rPr lang="en"/>
              <a:t>Các thuộc tính xây dựng mô hình:</a:t>
            </a:r>
            <a:endParaRPr/>
          </a:p>
          <a:p>
            <a:pPr marL="457200" lvl="0" indent="-317500" algn="l" rtl="0">
              <a:lnSpc>
                <a:spcPct val="100000"/>
              </a:lnSpc>
              <a:spcBef>
                <a:spcPts val="0"/>
              </a:spcBef>
              <a:spcAft>
                <a:spcPts val="0"/>
              </a:spcAft>
              <a:buSzPts val="1400"/>
              <a:buChar char="●"/>
            </a:pPr>
            <a:r>
              <a:rPr lang="en"/>
              <a:t>Intercept: là theta0.</a:t>
            </a:r>
            <a:endParaRPr/>
          </a:p>
          <a:p>
            <a:pPr marL="457200" lvl="0" indent="-317500" algn="l" rtl="0">
              <a:lnSpc>
                <a:spcPct val="100000"/>
              </a:lnSpc>
              <a:spcBef>
                <a:spcPts val="0"/>
              </a:spcBef>
              <a:spcAft>
                <a:spcPts val="0"/>
              </a:spcAft>
              <a:buSzPts val="1400"/>
              <a:buChar char="●"/>
            </a:pPr>
            <a:r>
              <a:rPr lang="en"/>
              <a:t>Coef: là mảng các thetaj</a:t>
            </a:r>
            <a:endParaRPr/>
          </a:p>
          <a:p>
            <a:pPr marL="457200" lvl="0" indent="-317500" algn="l" rtl="0">
              <a:lnSpc>
                <a:spcPct val="100000"/>
              </a:lnSpc>
              <a:spcBef>
                <a:spcPts val="0"/>
              </a:spcBef>
              <a:spcAft>
                <a:spcPts val="0"/>
              </a:spcAft>
              <a:buSzPts val="1400"/>
              <a:buChar char="●"/>
            </a:pPr>
            <a:r>
              <a:rPr lang="en"/>
              <a:t>Eta: là tốc độ học.</a:t>
            </a:r>
            <a:endParaRPr/>
          </a:p>
          <a:p>
            <a:pPr marL="457200" lvl="0" indent="-317500" algn="l" rtl="0">
              <a:lnSpc>
                <a:spcPct val="100000"/>
              </a:lnSpc>
              <a:spcBef>
                <a:spcPts val="0"/>
              </a:spcBef>
              <a:spcAft>
                <a:spcPts val="0"/>
              </a:spcAft>
              <a:buSzPts val="1400"/>
              <a:buChar char="●"/>
            </a:pPr>
            <a:r>
              <a:rPr lang="en"/>
              <a:t>X_train: là các thuộc tính trong tập dữ liệu huấn luyện và y_train là các nhãn của nó.</a:t>
            </a:r>
            <a:endParaRPr/>
          </a:p>
          <a:p>
            <a:pPr marL="0" lvl="0" indent="0" algn="l" rtl="0">
              <a:lnSpc>
                <a:spcPct val="100000"/>
              </a:lnSpc>
              <a:spcBef>
                <a:spcPts val="0"/>
              </a:spcBef>
              <a:spcAft>
                <a:spcPts val="0"/>
              </a:spcAft>
              <a:buNone/>
            </a:pPr>
            <a:r>
              <a:rPr lang="en"/>
              <a:t>Tiếp theo là các hàm trong lớp Hồi quy:</a:t>
            </a:r>
            <a:endParaRPr/>
          </a:p>
          <a:p>
            <a:pPr marL="457200" lvl="0" indent="-317500" algn="l" rtl="0">
              <a:lnSpc>
                <a:spcPct val="100000"/>
              </a:lnSpc>
              <a:spcBef>
                <a:spcPts val="0"/>
              </a:spcBef>
              <a:spcAft>
                <a:spcPts val="0"/>
              </a:spcAft>
              <a:buSzPts val="1400"/>
              <a:buChar char="●"/>
            </a:pPr>
            <a:r>
              <a:rPr lang="en"/>
              <a:t>Hàm huấn luyện mô hình: fit_stochastic dùng để sinh ra hàm h(x).</a:t>
            </a:r>
            <a:endParaRPr/>
          </a:p>
          <a:p>
            <a:pPr marL="457200" lvl="0" indent="-317500" algn="l" rtl="0">
              <a:lnSpc>
                <a:spcPct val="100000"/>
              </a:lnSpc>
              <a:spcBef>
                <a:spcPts val="0"/>
              </a:spcBef>
              <a:spcAft>
                <a:spcPts val="0"/>
              </a:spcAft>
              <a:buSzPts val="1400"/>
              <a:buChar char="●"/>
            </a:pPr>
            <a:r>
              <a:rPr lang="en"/>
              <a:t>Hàm giảm giá trị các thuộc tính: Feature scaling, và </a:t>
            </a:r>
            <a:r>
              <a:rPr lang="en">
                <a:solidFill>
                  <a:schemeClr val="dk1"/>
                </a:solidFill>
              </a:rPr>
              <a:t>Hàm giảm giá trị cho nhãn:</a:t>
            </a:r>
            <a:r>
              <a:rPr lang="en"/>
              <a:t> y scaling, do các giá trị trong tập dữ liệu là rất lớn nên ta dùng 2 hàm này để giảm giá trị của chúng xuống để dễ dàng trong việc huấn luyện mô hình.</a:t>
            </a:r>
            <a:endParaRPr/>
          </a:p>
          <a:p>
            <a:pPr marL="457200" lvl="0" indent="-317500" algn="l" rtl="0">
              <a:lnSpc>
                <a:spcPct val="100000"/>
              </a:lnSpc>
              <a:spcBef>
                <a:spcPts val="0"/>
              </a:spcBef>
              <a:spcAft>
                <a:spcPts val="0"/>
              </a:spcAft>
              <a:buSzPts val="1400"/>
              <a:buChar char="●"/>
            </a:pPr>
            <a:r>
              <a:rPr lang="en"/>
              <a:t>Hàm dự đoán: sử dụng hàm h(x) tìm được để dự đoán cho các giá trị sắp tới</a:t>
            </a:r>
            <a:endParaRPr/>
          </a:p>
          <a:p>
            <a:pPr marL="457200" lvl="0" indent="-317500" algn="l" rtl="0">
              <a:lnSpc>
                <a:spcPct val="100000"/>
              </a:lnSpc>
              <a:spcBef>
                <a:spcPts val="0"/>
              </a:spcBef>
              <a:spcAft>
                <a:spcPts val="0"/>
              </a:spcAft>
              <a:buSzPts val="1400"/>
              <a:buChar char="●"/>
            </a:pPr>
            <a:r>
              <a:rPr lang="en"/>
              <a:t>Và 2 hàm đánh giá theo MSE và R squared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cf8cf7e73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0" name="Google Shape;330;gcf8cf7e733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dirty="0"/>
              <a:t>Trên màn hình là phần minh họa giải thuật cho hàm huấn luyện mô hình:</a:t>
            </a:r>
            <a:endParaRPr dirty="0"/>
          </a:p>
          <a:p>
            <a:pPr marL="0" lvl="0" indent="0" algn="l" rtl="0">
              <a:lnSpc>
                <a:spcPct val="100000"/>
              </a:lnSpc>
              <a:spcBef>
                <a:spcPts val="0"/>
              </a:spcBef>
              <a:spcAft>
                <a:spcPts val="0"/>
              </a:spcAft>
              <a:buSzPts val="1400"/>
              <a:buNone/>
            </a:pPr>
            <a:r>
              <a:rPr lang="en" dirty="0"/>
              <a:t>Đầu tiên ta khởi tạo Theta0 và các màng các thetaj</a:t>
            </a:r>
            <a:endParaRPr dirty="0"/>
          </a:p>
          <a:p>
            <a:pPr marL="0" lvl="0" indent="0" algn="l" rtl="0">
              <a:lnSpc>
                <a:spcPct val="100000"/>
              </a:lnSpc>
              <a:spcBef>
                <a:spcPts val="0"/>
              </a:spcBef>
              <a:spcAft>
                <a:spcPts val="0"/>
              </a:spcAft>
              <a:buSzPts val="1400"/>
              <a:buNone/>
            </a:pPr>
            <a:r>
              <a:rPr lang="en" dirty="0"/>
              <a:t>Sau đó, giảm giá trị các nhãn và thuộc tính. Tiếp theo hàm huấn luyện sẽ thực hiện cập nhật các theta lặp lại liên tục cho tới khi gặp điều kiện dừng là giá trị của các theta thay đổi không quá nhiều, cụ thể ở đây là &lt;</a:t>
            </a:r>
            <a:r>
              <a:rPr lang="en" dirty="0">
                <a:solidFill>
                  <a:schemeClr val="dk1"/>
                </a:solidFill>
              </a:rPr>
              <a:t>10</a:t>
            </a:r>
            <a:r>
              <a:rPr lang="en" baseline="30000" dirty="0">
                <a:solidFill>
                  <a:schemeClr val="dk1"/>
                </a:solidFill>
              </a:rPr>
              <a:t>-10</a:t>
            </a:r>
            <a:r>
              <a:rPr lang="en" dirty="0">
                <a:solidFill>
                  <a:schemeClr val="dk1"/>
                </a:solidFill>
              </a:rPr>
              <a:t>. Lúc này hàm cần tìm đã hội tụ.</a:t>
            </a:r>
            <a:endParaRPr sz="8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f9dd955481_1_2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6" name="Google Shape;356;gf9dd955481_1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0204d70b7c_0_3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g10204d70b7c_0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400"/>
              <a:buNone/>
            </a:pPr>
            <a:r>
              <a:rPr lang="en" dirty="0">
                <a:solidFill>
                  <a:schemeClr val="dk1"/>
                </a:solidFill>
              </a:rPr>
              <a:t>Dữ liệu gốc có 924 phần tử, sau bước tiền xử lý dữ liệu còn lại 920 phần tử.</a:t>
            </a:r>
            <a:endParaRPr dirty="0">
              <a:solidFill>
                <a:schemeClr val="dk1"/>
              </a:solidFill>
            </a:endParaRPr>
          </a:p>
          <a:p>
            <a:pPr marL="0" lvl="0" indent="0" algn="l" rtl="0">
              <a:spcBef>
                <a:spcPts val="0"/>
              </a:spcBef>
              <a:spcAft>
                <a:spcPts val="0"/>
              </a:spcAft>
              <a:buClr>
                <a:schemeClr val="dk1"/>
              </a:buClr>
              <a:buSzPts val="1400"/>
              <a:buFont typeface="Arial"/>
              <a:buNone/>
            </a:pPr>
            <a:r>
              <a:rPr lang="en" dirty="0">
                <a:solidFill>
                  <a:schemeClr val="dk1"/>
                </a:solidFill>
              </a:rPr>
              <a:t>Sử dụng nghi thức Hold out để chia tập dữ liệu theo tỷ lệ 7/10 tương đương với 644 phần tử cho tập dữ liệu huấn luyện và 3/10 tương đương với 276 phần tử cho tập dữ liệu kiểm tra. Ở mỗi bước lặp vị trí các dòng dữ liệu sẽ được xáo trộn.</a:t>
            </a:r>
            <a:endParaRPr dirty="0">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f9dd955481_0_2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6" name="Google Shape;386;gf9dd955481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SzPts val="1100"/>
              <a:buNone/>
            </a:pPr>
            <a:r>
              <a:rPr lang="en" b="1">
                <a:solidFill>
                  <a:srgbClr val="181717"/>
                </a:solidFill>
                <a:latin typeface="Roboto"/>
                <a:ea typeface="Roboto"/>
                <a:cs typeface="Roboto"/>
                <a:sym typeface="Roboto"/>
              </a:rPr>
              <a:t>Mean Squared Error (MSE): </a:t>
            </a:r>
            <a:r>
              <a:rPr lang="en">
                <a:solidFill>
                  <a:srgbClr val="181717"/>
                </a:solidFill>
                <a:latin typeface="Roboto"/>
                <a:ea typeface="Roboto"/>
                <a:cs typeface="Roboto"/>
                <a:sym typeface="Roboto"/>
              </a:rPr>
              <a:t>là tổng bình phương khoảng cách của các nhãn y đến vị trí được hàm h(x) dự đoán. Tuy nhiên số liệu sẽ rất lớn cho nên chúng ta có phương pháp R Squared.</a:t>
            </a:r>
            <a:endParaRPr>
              <a:solidFill>
                <a:srgbClr val="181717"/>
              </a:solidFill>
              <a:latin typeface="Roboto"/>
              <a:ea typeface="Roboto"/>
              <a:cs typeface="Roboto"/>
              <a:sym typeface="Roboto"/>
            </a:endParaRPr>
          </a:p>
          <a:p>
            <a:pPr marL="0" lvl="0" indent="0" algn="just" rtl="0">
              <a:lnSpc>
                <a:spcPct val="115000"/>
              </a:lnSpc>
              <a:spcBef>
                <a:spcPts val="0"/>
              </a:spcBef>
              <a:spcAft>
                <a:spcPts val="0"/>
              </a:spcAft>
              <a:buClr>
                <a:schemeClr val="dk1"/>
              </a:buClr>
              <a:buSzPts val="1100"/>
              <a:buFont typeface="Arial"/>
              <a:buNone/>
            </a:pPr>
            <a:r>
              <a:rPr lang="en" b="1">
                <a:solidFill>
                  <a:srgbClr val="181717"/>
                </a:solidFill>
                <a:latin typeface="Roboto"/>
                <a:ea typeface="Roboto"/>
                <a:cs typeface="Roboto"/>
                <a:sym typeface="Roboto"/>
              </a:rPr>
              <a:t>R Squared (R2): </a:t>
            </a:r>
            <a:r>
              <a:rPr lang="en">
                <a:solidFill>
                  <a:srgbClr val="212529"/>
                </a:solidFill>
                <a:highlight>
                  <a:schemeClr val="lt1"/>
                </a:highlight>
                <a:latin typeface="Roboto"/>
                <a:ea typeface="Roboto"/>
                <a:cs typeface="Roboto"/>
                <a:sym typeface="Roboto"/>
              </a:rPr>
              <a:t>xem toàn bộ biến thiên quan sát được của biến phụ thuộc được chia thành 2 phần: phần biến thiên do Hồi quy (Regression) và phần biến thiên do Phần dư (Residual). Có thể nói R squared là mức độ hiệu quả của mô hình. Sau đây là bảng đánh giá theo MSE.</a:t>
            </a:r>
            <a:endParaRPr>
              <a:solidFill>
                <a:srgbClr val="212529"/>
              </a:solidFill>
              <a:highlight>
                <a:schemeClr val="lt1"/>
              </a:highlight>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f65694b8a4_1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6" name="Google Shape;396;gf65694b8a4_1_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dirty="0"/>
              <a:t>Đây là bảng MSE, ở đây ta sẽ so sánh mô hình hồi quy tuyến tính tự xây dựng với các mô hình hồi quy tuyến tính và cây quyết định của thư viện sklearn. Ta có thể thấy các mô hình Hồi quy tuyến tính tối ưu hơn so với mô hình cây quyết định do có chỉ số MSE ở mức thấp hơn. Tiếp theo chúng ta sẽ sang phần biểu đồ để tiện quan sát. </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f65ba873bf_0_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f65ba873b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Ở đây ta dễ dàng nhận thấy, tuy mô hình hồi quy tuyến tính tự xây dựng có chỉ số MSE cao hơn của thư viện sklearn nhưng vẫn không quá nhiều và khá ổn định so với mặt bằng chung.Tiếp theo là bảng đánh giá theo R squared.</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f65ba873bf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6" name="Google Shape;416;gf65ba873bf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Nhìn vào các các chỉ số cao nhất và thấp nhất ta thấy, 2 mô hình hồi quy tuyến tính vượt trội hơn hẳn so với mô hình cây quyết định. Tương tự như bảng trước, bảng này cũng sẽ có một biểu đồ thể hiện.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f65ba873bf_0_3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f65ba873b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Ở đây ta thấy được mô hình hiệu quả nhất vẫn là Hồi quy tuyến tính của sklearn, nhưng độ hiệu quả của mô hình hồi quy tuyến tính tự xây dựng vẫn ở mức khá cao và gần bằng với mô hình hồi quy của sklearn. Tiếp theo ta đi tới phần kết luận.</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fa68a2c516_3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fa68a2c516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Đầu tiên đánh giá mô hình, </a:t>
            </a:r>
            <a:r>
              <a:rPr lang="en">
                <a:solidFill>
                  <a:schemeClr val="dk1"/>
                </a:solidFill>
                <a:latin typeface="Roboto"/>
                <a:ea typeface="Roboto"/>
                <a:cs typeface="Roboto"/>
                <a:sym typeface="Roboto"/>
              </a:rPr>
              <a:t>Với nhãn là giá trị liên tục thì mô hình Hồi quy tuyến tính cho độ chính xác cao hơn Cây quyết định.</a:t>
            </a:r>
            <a:r>
              <a:rPr lang="en" sz="600">
                <a:solidFill>
                  <a:schemeClr val="dk1"/>
                </a:solidFill>
                <a:latin typeface="Roboto"/>
                <a:ea typeface="Roboto"/>
                <a:cs typeface="Roboto"/>
                <a:sym typeface="Roboto"/>
              </a:rPr>
              <a:t> </a:t>
            </a:r>
            <a:r>
              <a:rPr lang="en">
                <a:solidFill>
                  <a:schemeClr val="dk1"/>
                </a:solidFill>
                <a:latin typeface="Roboto"/>
                <a:ea typeface="Roboto"/>
                <a:cs typeface="Roboto"/>
                <a:sym typeface="Roboto"/>
              </a:rPr>
              <a:t>Mô hình hồi quy tuyến tính tự xây dựng </a:t>
            </a:r>
            <a:r>
              <a:rPr lang="en">
                <a:solidFill>
                  <a:srgbClr val="181F22"/>
                </a:solidFill>
                <a:latin typeface="Roboto"/>
                <a:ea typeface="Roboto"/>
                <a:cs typeface="Roboto"/>
                <a:sym typeface="Roboto"/>
              </a:rPr>
              <a:t>với độ chính xác trung bình là 59.22%</a:t>
            </a:r>
            <a:r>
              <a:rPr lang="en">
                <a:solidFill>
                  <a:schemeClr val="dk1"/>
                </a:solidFill>
                <a:latin typeface="Roboto"/>
                <a:ea typeface="Roboto"/>
                <a:cs typeface="Roboto"/>
                <a:sym typeface="Roboto"/>
              </a:rPr>
              <a:t> thấp hơn so với Hồi quy tuyến tính của sklearn. Hướng phát triển trong tương lai là Sẽ thêm nhiều dữ liệu hơn để mô hình có thể dự đoán chính xác hơn và khởi tạo theta gần với kết quả dự đoán hơn để cải thiện tốc độ của giải thuật.</a:t>
            </a:r>
            <a:endParaRPr sz="500">
              <a:solidFill>
                <a:schemeClr val="dk1"/>
              </a:solidFill>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10064c0a0c1_0_2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0" name="Google Shape;450;g10064c0a0c1_0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7" name="Google Shape;45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f9e6bd49f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gf9e6bd49f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0064c0a0c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g10064c0a0c1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f9cb2a240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gf9cb2a240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f9e6bd49f9_1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gf9e6bd49f9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0064c0a0c1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g10064c0a0c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0064c0a0c1_0_5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0064c0a0c1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5601" y="-3150"/>
            <a:ext cx="9144445" cy="5143751"/>
            <a:chOff x="-6639" y="-3725"/>
            <a:chExt cx="9157265" cy="5150962"/>
          </a:xfrm>
        </p:grpSpPr>
        <p:sp>
          <p:nvSpPr>
            <p:cNvPr id="11" name="Google Shape;11;p2"/>
            <p:cNvSpPr/>
            <p:nvPr/>
          </p:nvSpPr>
          <p:spPr>
            <a:xfrm>
              <a:off x="-6639" y="-3725"/>
              <a:ext cx="9157265" cy="5150962"/>
            </a:xfrm>
            <a:custGeom>
              <a:avLst/>
              <a:gdLst/>
              <a:ahLst/>
              <a:cxnLst/>
              <a:rect l="l" t="t" r="r" b="b"/>
              <a:pathLst>
                <a:path w="6064414" h="3411233" extrusionOk="0">
                  <a:moveTo>
                    <a:pt x="6064415" y="0"/>
                  </a:moveTo>
                  <a:lnTo>
                    <a:pt x="2575197" y="0"/>
                  </a:lnTo>
                  <a:lnTo>
                    <a:pt x="0" y="1486792"/>
                  </a:lnTo>
                  <a:lnTo>
                    <a:pt x="0" y="3411233"/>
                  </a:lnTo>
                  <a:lnTo>
                    <a:pt x="4626390" y="3411233"/>
                  </a:lnTo>
                  <a:lnTo>
                    <a:pt x="6064415" y="2580977"/>
                  </a:lnTo>
                  <a:lnTo>
                    <a:pt x="6064415" y="0"/>
                  </a:lnTo>
                  <a:close/>
                </a:path>
              </a:pathLst>
            </a:custGeom>
            <a:gradFill>
              <a:gsLst>
                <a:gs pos="0">
                  <a:schemeClr val="accent4"/>
                </a:gs>
                <a:gs pos="26000">
                  <a:schemeClr val="accent3"/>
                </a:gs>
                <a:gs pos="78000">
                  <a:schemeClr val="accent2"/>
                </a:gs>
                <a:gs pos="100000">
                  <a:schemeClr val="accent1"/>
                </a:gs>
              </a:gsLst>
              <a:lin ang="2700006"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 name="Google Shape;12;p2"/>
            <p:cNvSpPr/>
            <p:nvPr/>
          </p:nvSpPr>
          <p:spPr>
            <a:xfrm>
              <a:off x="-6639" y="-3725"/>
              <a:ext cx="9157265" cy="5150962"/>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980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3" name="Google Shape;13;p2"/>
          <p:cNvSpPr txBox="1">
            <a:spLocks noGrp="1"/>
          </p:cNvSpPr>
          <p:nvPr>
            <p:ph type="ctrTitle"/>
          </p:nvPr>
        </p:nvSpPr>
        <p:spPr>
          <a:xfrm>
            <a:off x="855300" y="2589075"/>
            <a:ext cx="6470400" cy="17055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b" anchorCtr="0">
            <a:noAutofit/>
          </a:bodyPr>
          <a:lstStyle>
            <a:lvl1pPr lvl="0" algn="l">
              <a:lnSpc>
                <a:spcPct val="90000"/>
              </a:lnSpc>
              <a:spcBef>
                <a:spcPts val="0"/>
              </a:spcBef>
              <a:spcAft>
                <a:spcPts val="0"/>
              </a:spcAft>
              <a:buClr>
                <a:schemeClr val="lt1"/>
              </a:buClr>
              <a:buSzPts val="5400"/>
              <a:buNone/>
              <a:defRPr sz="5400">
                <a:solidFill>
                  <a:schemeClr val="lt1"/>
                </a:solidFill>
              </a:defRPr>
            </a:lvl1pPr>
            <a:lvl2pPr lvl="1" algn="l">
              <a:lnSpc>
                <a:spcPct val="90000"/>
              </a:lnSpc>
              <a:spcBef>
                <a:spcPts val="0"/>
              </a:spcBef>
              <a:spcAft>
                <a:spcPts val="0"/>
              </a:spcAft>
              <a:buClr>
                <a:schemeClr val="lt1"/>
              </a:buClr>
              <a:buSzPts val="5400"/>
              <a:buNone/>
              <a:defRPr sz="5400">
                <a:solidFill>
                  <a:schemeClr val="lt1"/>
                </a:solidFill>
              </a:defRPr>
            </a:lvl2pPr>
            <a:lvl3pPr lvl="2" algn="l">
              <a:lnSpc>
                <a:spcPct val="90000"/>
              </a:lnSpc>
              <a:spcBef>
                <a:spcPts val="0"/>
              </a:spcBef>
              <a:spcAft>
                <a:spcPts val="0"/>
              </a:spcAft>
              <a:buClr>
                <a:schemeClr val="lt1"/>
              </a:buClr>
              <a:buSzPts val="5400"/>
              <a:buNone/>
              <a:defRPr sz="5400">
                <a:solidFill>
                  <a:schemeClr val="lt1"/>
                </a:solidFill>
              </a:defRPr>
            </a:lvl3pPr>
            <a:lvl4pPr lvl="3" algn="l">
              <a:lnSpc>
                <a:spcPct val="90000"/>
              </a:lnSpc>
              <a:spcBef>
                <a:spcPts val="0"/>
              </a:spcBef>
              <a:spcAft>
                <a:spcPts val="0"/>
              </a:spcAft>
              <a:buClr>
                <a:schemeClr val="lt1"/>
              </a:buClr>
              <a:buSzPts val="5400"/>
              <a:buNone/>
              <a:defRPr sz="5400">
                <a:solidFill>
                  <a:schemeClr val="lt1"/>
                </a:solidFill>
              </a:defRPr>
            </a:lvl4pPr>
            <a:lvl5pPr lvl="4" algn="l">
              <a:lnSpc>
                <a:spcPct val="90000"/>
              </a:lnSpc>
              <a:spcBef>
                <a:spcPts val="0"/>
              </a:spcBef>
              <a:spcAft>
                <a:spcPts val="0"/>
              </a:spcAft>
              <a:buClr>
                <a:schemeClr val="lt1"/>
              </a:buClr>
              <a:buSzPts val="5400"/>
              <a:buNone/>
              <a:defRPr sz="5400">
                <a:solidFill>
                  <a:schemeClr val="lt1"/>
                </a:solidFill>
              </a:defRPr>
            </a:lvl5pPr>
            <a:lvl6pPr lvl="5" algn="l">
              <a:lnSpc>
                <a:spcPct val="90000"/>
              </a:lnSpc>
              <a:spcBef>
                <a:spcPts val="0"/>
              </a:spcBef>
              <a:spcAft>
                <a:spcPts val="0"/>
              </a:spcAft>
              <a:buClr>
                <a:schemeClr val="lt1"/>
              </a:buClr>
              <a:buSzPts val="5400"/>
              <a:buNone/>
              <a:defRPr sz="5400">
                <a:solidFill>
                  <a:schemeClr val="lt1"/>
                </a:solidFill>
              </a:defRPr>
            </a:lvl6pPr>
            <a:lvl7pPr lvl="6" algn="l">
              <a:lnSpc>
                <a:spcPct val="90000"/>
              </a:lnSpc>
              <a:spcBef>
                <a:spcPts val="0"/>
              </a:spcBef>
              <a:spcAft>
                <a:spcPts val="0"/>
              </a:spcAft>
              <a:buClr>
                <a:schemeClr val="lt1"/>
              </a:buClr>
              <a:buSzPts val="5400"/>
              <a:buNone/>
              <a:defRPr sz="5400">
                <a:solidFill>
                  <a:schemeClr val="lt1"/>
                </a:solidFill>
              </a:defRPr>
            </a:lvl7pPr>
            <a:lvl8pPr lvl="7" algn="l">
              <a:lnSpc>
                <a:spcPct val="90000"/>
              </a:lnSpc>
              <a:spcBef>
                <a:spcPts val="0"/>
              </a:spcBef>
              <a:spcAft>
                <a:spcPts val="0"/>
              </a:spcAft>
              <a:buClr>
                <a:schemeClr val="lt1"/>
              </a:buClr>
              <a:buSzPts val="5400"/>
              <a:buNone/>
              <a:defRPr sz="5400">
                <a:solidFill>
                  <a:schemeClr val="lt1"/>
                </a:solidFill>
              </a:defRPr>
            </a:lvl8pPr>
            <a:lvl9pPr lvl="8" algn="l">
              <a:lnSpc>
                <a:spcPct val="90000"/>
              </a:lnSpc>
              <a:spcBef>
                <a:spcPts val="0"/>
              </a:spcBef>
              <a:spcAft>
                <a:spcPts val="0"/>
              </a:spcAft>
              <a:buClr>
                <a:schemeClr val="lt1"/>
              </a:buClr>
              <a:buSzPts val="5400"/>
              <a:buNone/>
              <a:defRPr sz="5400">
                <a:solidFill>
                  <a:schemeClr val="lt1"/>
                </a:solidFill>
              </a:defRPr>
            </a:lvl9pPr>
          </a:lstStyle>
          <a:p>
            <a:endParaRPr/>
          </a:p>
        </p:txBody>
      </p:sp>
      <p:sp>
        <p:nvSpPr>
          <p:cNvPr id="14" name="Google Shape;14;p2"/>
          <p:cNvSpPr txBox="1"/>
          <p:nvPr/>
        </p:nvSpPr>
        <p:spPr>
          <a:xfrm>
            <a:off x="2540575" y="4584475"/>
            <a:ext cx="3967200" cy="400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Giáo viên hướng dẫn: Trần Nguyễn Minh Thư</a:t>
            </a:r>
            <a:endParaRPr>
              <a:solidFill>
                <a:srgbClr val="FFFFFF"/>
              </a:solidFill>
              <a:latin typeface="Roboto"/>
              <a:ea typeface="Roboto"/>
              <a:cs typeface="Roboto"/>
              <a:sym typeface="Roboto"/>
            </a:endParaRPr>
          </a:p>
        </p:txBody>
      </p:sp>
      <p:sp>
        <p:nvSpPr>
          <p:cNvPr id="15" name="Google Shape;15;p2"/>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buNone/>
              <a:defRPr sz="1300">
                <a:solidFill>
                  <a:schemeClr val="dk2"/>
                </a:solidFill>
                <a:latin typeface="Roboto"/>
                <a:ea typeface="Roboto"/>
                <a:cs typeface="Roboto"/>
                <a:sym typeface="Roboto"/>
              </a:defRPr>
            </a:lvl1pPr>
            <a:lvl2pPr lvl="1">
              <a:buNone/>
              <a:defRPr sz="1300">
                <a:solidFill>
                  <a:schemeClr val="dk2"/>
                </a:solidFill>
                <a:latin typeface="Roboto"/>
                <a:ea typeface="Roboto"/>
                <a:cs typeface="Roboto"/>
                <a:sym typeface="Roboto"/>
              </a:defRPr>
            </a:lvl2pPr>
            <a:lvl3pPr lvl="2">
              <a:buNone/>
              <a:defRPr sz="1300">
                <a:solidFill>
                  <a:schemeClr val="dk2"/>
                </a:solidFill>
                <a:latin typeface="Roboto"/>
                <a:ea typeface="Roboto"/>
                <a:cs typeface="Roboto"/>
                <a:sym typeface="Roboto"/>
              </a:defRPr>
            </a:lvl3pPr>
            <a:lvl4pPr lvl="3">
              <a:buNone/>
              <a:defRPr sz="1300">
                <a:solidFill>
                  <a:schemeClr val="dk2"/>
                </a:solidFill>
                <a:latin typeface="Roboto"/>
                <a:ea typeface="Roboto"/>
                <a:cs typeface="Roboto"/>
                <a:sym typeface="Roboto"/>
              </a:defRPr>
            </a:lvl4pPr>
            <a:lvl5pPr lvl="4">
              <a:buNone/>
              <a:defRPr sz="1300">
                <a:solidFill>
                  <a:schemeClr val="dk2"/>
                </a:solidFill>
                <a:latin typeface="Roboto"/>
                <a:ea typeface="Roboto"/>
                <a:cs typeface="Roboto"/>
                <a:sym typeface="Roboto"/>
              </a:defRPr>
            </a:lvl5pPr>
            <a:lvl6pPr lvl="5">
              <a:buNone/>
              <a:defRPr sz="1300">
                <a:solidFill>
                  <a:schemeClr val="dk2"/>
                </a:solidFill>
                <a:latin typeface="Roboto"/>
                <a:ea typeface="Roboto"/>
                <a:cs typeface="Roboto"/>
                <a:sym typeface="Roboto"/>
              </a:defRPr>
            </a:lvl6pPr>
            <a:lvl7pPr lvl="6">
              <a:buNone/>
              <a:defRPr sz="1300">
                <a:solidFill>
                  <a:schemeClr val="dk2"/>
                </a:solidFill>
                <a:latin typeface="Roboto"/>
                <a:ea typeface="Roboto"/>
                <a:cs typeface="Roboto"/>
                <a:sym typeface="Roboto"/>
              </a:defRPr>
            </a:lvl7pPr>
            <a:lvl8pPr lvl="7">
              <a:buNone/>
              <a:defRPr sz="1300">
                <a:solidFill>
                  <a:schemeClr val="dk2"/>
                </a:solidFill>
                <a:latin typeface="Roboto"/>
                <a:ea typeface="Roboto"/>
                <a:cs typeface="Roboto"/>
                <a:sym typeface="Roboto"/>
              </a:defRPr>
            </a:lvl8pPr>
            <a:lvl9pPr lvl="8">
              <a:buNone/>
              <a:defRPr sz="13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3"/>
        <p:cNvGrpSpPr/>
        <p:nvPr/>
      </p:nvGrpSpPr>
      <p:grpSpPr>
        <a:xfrm>
          <a:off x="0" y="0"/>
          <a:ext cx="0" cy="0"/>
          <a:chOff x="0" y="0"/>
          <a:chExt cx="0" cy="0"/>
        </a:xfrm>
      </p:grpSpPr>
      <p:grpSp>
        <p:nvGrpSpPr>
          <p:cNvPr id="84" name="Google Shape;84;p11"/>
          <p:cNvGrpSpPr/>
          <p:nvPr/>
        </p:nvGrpSpPr>
        <p:grpSpPr>
          <a:xfrm>
            <a:off x="0" y="0"/>
            <a:ext cx="1636697" cy="1170427"/>
            <a:chOff x="-5" y="-4"/>
            <a:chExt cx="3882108" cy="2241339"/>
          </a:xfrm>
        </p:grpSpPr>
        <p:sp>
          <p:nvSpPr>
            <p:cNvPr id="85" name="Google Shape;85;p11"/>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6" name="Google Shape;86;p11"/>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980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87" name="Google Shape;87;p11"/>
          <p:cNvGrpSpPr/>
          <p:nvPr/>
        </p:nvGrpSpPr>
        <p:grpSpPr>
          <a:xfrm>
            <a:off x="7507276" y="3976366"/>
            <a:ext cx="1636718" cy="1170390"/>
            <a:chOff x="6975702" y="3891625"/>
            <a:chExt cx="2167838" cy="1251620"/>
          </a:xfrm>
        </p:grpSpPr>
        <p:sp>
          <p:nvSpPr>
            <p:cNvPr id="88" name="Google Shape;88;p11"/>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9" name="Google Shape;89;p11"/>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980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90" name="Google Shape;90;p11"/>
          <p:cNvSpPr txBox="1">
            <a:spLocks noGrp="1"/>
          </p:cNvSpPr>
          <p:nvPr>
            <p:ph type="title"/>
          </p:nvPr>
        </p:nvSpPr>
        <p:spPr>
          <a:xfrm>
            <a:off x="855300" y="836000"/>
            <a:ext cx="7433400" cy="497100"/>
          </a:xfrm>
          <a:prstGeom prst="rect">
            <a:avLst/>
          </a:prstGeom>
          <a:noFill/>
          <a:ln>
            <a:noFill/>
          </a:ln>
          <a:effectLst>
            <a:outerShdw dist="9525" dir="16200000" algn="bl" rotWithShape="0">
              <a:schemeClr val="lt1">
                <a:alpha val="34901"/>
              </a:schemeClr>
            </a:outerShdw>
          </a:effectLst>
        </p:spPr>
        <p:txBody>
          <a:bodyPr spcFirstLastPara="1" wrap="square" lIns="0" tIns="0" rIns="0" bIns="0" anchor="t" anchorCtr="0">
            <a:noAutofit/>
          </a:bodyPr>
          <a:lstStyle>
            <a:lvl1pPr lvl="0" algn="l">
              <a:lnSpc>
                <a:spcPct val="90000"/>
              </a:lnSpc>
              <a:spcBef>
                <a:spcPts val="0"/>
              </a:spcBef>
              <a:spcAft>
                <a:spcPts val="0"/>
              </a:spcAft>
              <a:buSzPts val="3600"/>
              <a:buNone/>
              <a:defRPr/>
            </a:lvl1pPr>
            <a:lvl2pPr lvl="1" algn="l">
              <a:lnSpc>
                <a:spcPct val="90000"/>
              </a:lnSpc>
              <a:spcBef>
                <a:spcPts val="0"/>
              </a:spcBef>
              <a:spcAft>
                <a:spcPts val="0"/>
              </a:spcAft>
              <a:buSzPts val="3600"/>
              <a:buNone/>
              <a:defRPr/>
            </a:lvl2pPr>
            <a:lvl3pPr lvl="2" algn="l">
              <a:lnSpc>
                <a:spcPct val="90000"/>
              </a:lnSpc>
              <a:spcBef>
                <a:spcPts val="0"/>
              </a:spcBef>
              <a:spcAft>
                <a:spcPts val="0"/>
              </a:spcAft>
              <a:buSzPts val="3600"/>
              <a:buNone/>
              <a:defRPr/>
            </a:lvl3pPr>
            <a:lvl4pPr lvl="3" algn="l">
              <a:lnSpc>
                <a:spcPct val="90000"/>
              </a:lnSpc>
              <a:spcBef>
                <a:spcPts val="0"/>
              </a:spcBef>
              <a:spcAft>
                <a:spcPts val="0"/>
              </a:spcAft>
              <a:buSzPts val="3600"/>
              <a:buNone/>
              <a:defRPr/>
            </a:lvl4pPr>
            <a:lvl5pPr lvl="4" algn="l">
              <a:lnSpc>
                <a:spcPct val="90000"/>
              </a:lnSpc>
              <a:spcBef>
                <a:spcPts val="0"/>
              </a:spcBef>
              <a:spcAft>
                <a:spcPts val="0"/>
              </a:spcAft>
              <a:buSzPts val="3600"/>
              <a:buNone/>
              <a:defRPr/>
            </a:lvl5pPr>
            <a:lvl6pPr lvl="5" algn="l">
              <a:lnSpc>
                <a:spcPct val="90000"/>
              </a:lnSpc>
              <a:spcBef>
                <a:spcPts val="0"/>
              </a:spcBef>
              <a:spcAft>
                <a:spcPts val="0"/>
              </a:spcAft>
              <a:buSzPts val="3600"/>
              <a:buNone/>
              <a:defRPr/>
            </a:lvl6pPr>
            <a:lvl7pPr lvl="6" algn="l">
              <a:lnSpc>
                <a:spcPct val="90000"/>
              </a:lnSpc>
              <a:spcBef>
                <a:spcPts val="0"/>
              </a:spcBef>
              <a:spcAft>
                <a:spcPts val="0"/>
              </a:spcAft>
              <a:buSzPts val="3600"/>
              <a:buNone/>
              <a:defRPr/>
            </a:lvl7pPr>
            <a:lvl8pPr lvl="7" algn="l">
              <a:lnSpc>
                <a:spcPct val="90000"/>
              </a:lnSpc>
              <a:spcBef>
                <a:spcPts val="0"/>
              </a:spcBef>
              <a:spcAft>
                <a:spcPts val="0"/>
              </a:spcAft>
              <a:buSzPts val="3600"/>
              <a:buNone/>
              <a:defRPr/>
            </a:lvl8pPr>
            <a:lvl9pPr lvl="8" algn="l">
              <a:lnSpc>
                <a:spcPct val="90000"/>
              </a:lnSpc>
              <a:spcBef>
                <a:spcPts val="0"/>
              </a:spcBef>
              <a:spcAft>
                <a:spcPts val="0"/>
              </a:spcAft>
              <a:buSzPts val="3600"/>
              <a:buNone/>
              <a:defRPr/>
            </a:lvl9pPr>
          </a:lstStyle>
          <a:p>
            <a:endParaRPr/>
          </a:p>
        </p:txBody>
      </p:sp>
      <p:sp>
        <p:nvSpPr>
          <p:cNvPr id="91" name="Google Shape;91;p11"/>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ctr" anchorCtr="0">
            <a:noAutofit/>
          </a:bodyPr>
          <a:lstStyle>
            <a:lvl1pPr marL="0" marR="0" lvl="0"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1pPr>
            <a:lvl2pPr marL="0" marR="0" lvl="1"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2pPr>
            <a:lvl3pPr marL="0" marR="0" lvl="2"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3pPr>
            <a:lvl4pPr marL="0" marR="0" lvl="3"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4pPr>
            <a:lvl5pPr marL="0" marR="0" lvl="4"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5pPr>
            <a:lvl6pPr marL="0" marR="0" lvl="5"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6pPr>
            <a:lvl7pPr marL="0" marR="0" lvl="6"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7pPr>
            <a:lvl8pPr marL="0" marR="0" lvl="7"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8pPr>
            <a:lvl9pPr marL="0" marR="0" lvl="8"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9pPr>
          </a:lstStyle>
          <a:p>
            <a:pPr marL="0" lvl="0" indent="0" algn="r" rtl="0">
              <a:spcBef>
                <a:spcPts val="0"/>
              </a:spcBef>
              <a:spcAft>
                <a:spcPts val="0"/>
              </a:spcAft>
              <a:buNone/>
            </a:pPr>
            <a:fld id="{00000000-1234-1234-1234-123412341234}" type="slidenum">
              <a:rPr lang="en"/>
              <a:t>‹#›</a:t>
            </a:fld>
            <a:endParaRPr/>
          </a:p>
        </p:txBody>
      </p:sp>
      <p:sp>
        <p:nvSpPr>
          <p:cNvPr id="92" name="Google Shape;92;p11"/>
          <p:cNvSpPr txBox="1"/>
          <p:nvPr/>
        </p:nvSpPr>
        <p:spPr>
          <a:xfrm>
            <a:off x="2588400" y="4746550"/>
            <a:ext cx="3967200" cy="400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Roboto"/>
                <a:ea typeface="Roboto"/>
                <a:cs typeface="Roboto"/>
                <a:sym typeface="Roboto"/>
              </a:rPr>
              <a:t>Giáo viên hướng dẫn: Trần Nguyễn Minh Thư</a:t>
            </a:r>
            <a:endParaRPr>
              <a:latin typeface="Roboto"/>
              <a:ea typeface="Roboto"/>
              <a:cs typeface="Roboto"/>
              <a:sym typeface="Robo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3"/>
        <p:cNvGrpSpPr/>
        <p:nvPr/>
      </p:nvGrpSpPr>
      <p:grpSpPr>
        <a:xfrm>
          <a:off x="0" y="0"/>
          <a:ext cx="0" cy="0"/>
          <a:chOff x="0" y="0"/>
          <a:chExt cx="0" cy="0"/>
        </a:xfrm>
      </p:grpSpPr>
      <p:grpSp>
        <p:nvGrpSpPr>
          <p:cNvPr id="94" name="Google Shape;94;p12"/>
          <p:cNvGrpSpPr/>
          <p:nvPr/>
        </p:nvGrpSpPr>
        <p:grpSpPr>
          <a:xfrm>
            <a:off x="7507276" y="3973066"/>
            <a:ext cx="1636718" cy="1170390"/>
            <a:chOff x="6975702" y="3891625"/>
            <a:chExt cx="2167838" cy="1251620"/>
          </a:xfrm>
        </p:grpSpPr>
        <p:sp>
          <p:nvSpPr>
            <p:cNvPr id="95" name="Google Shape;95;p12"/>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6" name="Google Shape;96;p12"/>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980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97" name="Google Shape;97;p12"/>
          <p:cNvSpPr txBox="1">
            <a:spLocks noGrp="1"/>
          </p:cNvSpPr>
          <p:nvPr>
            <p:ph type="body" idx="1"/>
          </p:nvPr>
        </p:nvSpPr>
        <p:spPr>
          <a:xfrm>
            <a:off x="855300" y="4406300"/>
            <a:ext cx="7433400" cy="343500"/>
          </a:xfrm>
          <a:prstGeom prst="rect">
            <a:avLst/>
          </a:prstGeom>
          <a:noFill/>
          <a:ln>
            <a:noFill/>
          </a:ln>
        </p:spPr>
        <p:txBody>
          <a:bodyPr spcFirstLastPara="1" wrap="square" lIns="0" tIns="0" rIns="0" bIns="0" anchor="t" anchorCtr="0">
            <a:noAutofit/>
          </a:bodyPr>
          <a:lstStyle>
            <a:lvl1pPr marL="457200" lvl="0" indent="-228600" algn="l">
              <a:lnSpc>
                <a:spcPct val="115000"/>
              </a:lnSpc>
              <a:spcBef>
                <a:spcPts val="0"/>
              </a:spcBef>
              <a:spcAft>
                <a:spcPts val="1000"/>
              </a:spcAft>
              <a:buSzPts val="1800"/>
              <a:buNone/>
              <a:defRPr sz="1800"/>
            </a:lvl1pPr>
          </a:lstStyle>
          <a:p>
            <a:endParaRPr/>
          </a:p>
        </p:txBody>
      </p:sp>
      <p:sp>
        <p:nvSpPr>
          <p:cNvPr id="98" name="Google Shape;98;p12"/>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ctr" anchorCtr="0">
            <a:noAutofit/>
          </a:bodyPr>
          <a:lstStyle>
            <a:lvl1pPr marL="0" marR="0" lvl="0"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1pPr>
            <a:lvl2pPr marL="0" marR="0" lvl="1"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2pPr>
            <a:lvl3pPr marL="0" marR="0" lvl="2"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3pPr>
            <a:lvl4pPr marL="0" marR="0" lvl="3"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4pPr>
            <a:lvl5pPr marL="0" marR="0" lvl="4"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5pPr>
            <a:lvl6pPr marL="0" marR="0" lvl="5"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6pPr>
            <a:lvl7pPr marL="0" marR="0" lvl="6"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7pPr>
            <a:lvl8pPr marL="0" marR="0" lvl="7"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8pPr>
            <a:lvl9pPr marL="0" marR="0" lvl="8"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9pPr>
          </a:lstStyle>
          <a:p>
            <a:pPr marL="0" lvl="0" indent="0" algn="r" rtl="0">
              <a:spcBef>
                <a:spcPts val="0"/>
              </a:spcBef>
              <a:spcAft>
                <a:spcPts val="0"/>
              </a:spcAft>
              <a:buNone/>
            </a:pPr>
            <a:fld id="{00000000-1234-1234-1234-123412341234}" type="slidenum">
              <a:rPr lang="en"/>
              <a:t>‹#›</a:t>
            </a:fld>
            <a:endParaRPr/>
          </a:p>
        </p:txBody>
      </p:sp>
      <p:sp>
        <p:nvSpPr>
          <p:cNvPr id="99" name="Google Shape;99;p12"/>
          <p:cNvSpPr txBox="1"/>
          <p:nvPr/>
        </p:nvSpPr>
        <p:spPr>
          <a:xfrm>
            <a:off x="2588400" y="4746550"/>
            <a:ext cx="3967200" cy="400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Roboto"/>
                <a:ea typeface="Roboto"/>
                <a:cs typeface="Roboto"/>
                <a:sym typeface="Roboto"/>
              </a:rPr>
              <a:t>Giáo viên hướng dẫn: Trần Nguyễn Minh Thư</a:t>
            </a:r>
            <a:endParaRPr>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6"/>
        <p:cNvGrpSpPr/>
        <p:nvPr/>
      </p:nvGrpSpPr>
      <p:grpSpPr>
        <a:xfrm>
          <a:off x="0" y="0"/>
          <a:ext cx="0" cy="0"/>
          <a:chOff x="0" y="0"/>
          <a:chExt cx="0" cy="0"/>
        </a:xfrm>
      </p:grpSpPr>
      <p:grpSp>
        <p:nvGrpSpPr>
          <p:cNvPr id="17" name="Google Shape;17;p3"/>
          <p:cNvGrpSpPr/>
          <p:nvPr/>
        </p:nvGrpSpPr>
        <p:grpSpPr>
          <a:xfrm>
            <a:off x="0" y="0"/>
            <a:ext cx="1637085" cy="1171324"/>
            <a:chOff x="-5" y="-4"/>
            <a:chExt cx="3882108" cy="2241339"/>
          </a:xfrm>
        </p:grpSpPr>
        <p:sp>
          <p:nvSpPr>
            <p:cNvPr id="18" name="Google Shape;18;p3"/>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 name="Google Shape;19;p3"/>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980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20" name="Google Shape;20;p3"/>
          <p:cNvGrpSpPr/>
          <p:nvPr/>
        </p:nvGrpSpPr>
        <p:grpSpPr>
          <a:xfrm>
            <a:off x="7507276" y="3976371"/>
            <a:ext cx="1636718" cy="1170390"/>
            <a:chOff x="6975702" y="3891625"/>
            <a:chExt cx="2167838" cy="1251620"/>
          </a:xfrm>
        </p:grpSpPr>
        <p:sp>
          <p:nvSpPr>
            <p:cNvPr id="21" name="Google Shape;21;p3"/>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 name="Google Shape;22;p3"/>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980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23" name="Google Shape;23;p3"/>
          <p:cNvSpPr txBox="1">
            <a:spLocks noGrp="1"/>
          </p:cNvSpPr>
          <p:nvPr>
            <p:ph type="title"/>
          </p:nvPr>
        </p:nvSpPr>
        <p:spPr>
          <a:xfrm>
            <a:off x="855300" y="836000"/>
            <a:ext cx="7433400" cy="497100"/>
          </a:xfrm>
          <a:prstGeom prst="rect">
            <a:avLst/>
          </a:prstGeom>
          <a:noFill/>
          <a:ln>
            <a:noFill/>
          </a:ln>
          <a:effectLst>
            <a:outerShdw dist="9525" dir="16200000" algn="bl" rotWithShape="0">
              <a:schemeClr val="lt1">
                <a:alpha val="34901"/>
              </a:schemeClr>
            </a:outerShdw>
          </a:effectLst>
        </p:spPr>
        <p:txBody>
          <a:bodyPr spcFirstLastPara="1" wrap="square" lIns="0" tIns="0" rIns="0" bIns="0" anchor="t" anchorCtr="0">
            <a:noAutofit/>
          </a:bodyPr>
          <a:lstStyle>
            <a:lvl1pPr lvl="0" algn="l">
              <a:lnSpc>
                <a:spcPct val="90000"/>
              </a:lnSpc>
              <a:spcBef>
                <a:spcPts val="0"/>
              </a:spcBef>
              <a:spcAft>
                <a:spcPts val="0"/>
              </a:spcAft>
              <a:buSzPts val="3600"/>
              <a:buNone/>
              <a:defRPr/>
            </a:lvl1pPr>
            <a:lvl2pPr lvl="1" algn="l">
              <a:lnSpc>
                <a:spcPct val="90000"/>
              </a:lnSpc>
              <a:spcBef>
                <a:spcPts val="0"/>
              </a:spcBef>
              <a:spcAft>
                <a:spcPts val="0"/>
              </a:spcAft>
              <a:buSzPts val="3600"/>
              <a:buNone/>
              <a:defRPr/>
            </a:lvl2pPr>
            <a:lvl3pPr lvl="2" algn="l">
              <a:lnSpc>
                <a:spcPct val="90000"/>
              </a:lnSpc>
              <a:spcBef>
                <a:spcPts val="0"/>
              </a:spcBef>
              <a:spcAft>
                <a:spcPts val="0"/>
              </a:spcAft>
              <a:buSzPts val="3600"/>
              <a:buNone/>
              <a:defRPr/>
            </a:lvl3pPr>
            <a:lvl4pPr lvl="3" algn="l">
              <a:lnSpc>
                <a:spcPct val="90000"/>
              </a:lnSpc>
              <a:spcBef>
                <a:spcPts val="0"/>
              </a:spcBef>
              <a:spcAft>
                <a:spcPts val="0"/>
              </a:spcAft>
              <a:buSzPts val="3600"/>
              <a:buNone/>
              <a:defRPr/>
            </a:lvl4pPr>
            <a:lvl5pPr lvl="4" algn="l">
              <a:lnSpc>
                <a:spcPct val="90000"/>
              </a:lnSpc>
              <a:spcBef>
                <a:spcPts val="0"/>
              </a:spcBef>
              <a:spcAft>
                <a:spcPts val="0"/>
              </a:spcAft>
              <a:buSzPts val="3600"/>
              <a:buNone/>
              <a:defRPr/>
            </a:lvl5pPr>
            <a:lvl6pPr lvl="5" algn="l">
              <a:lnSpc>
                <a:spcPct val="90000"/>
              </a:lnSpc>
              <a:spcBef>
                <a:spcPts val="0"/>
              </a:spcBef>
              <a:spcAft>
                <a:spcPts val="0"/>
              </a:spcAft>
              <a:buSzPts val="3600"/>
              <a:buNone/>
              <a:defRPr/>
            </a:lvl6pPr>
            <a:lvl7pPr lvl="6" algn="l">
              <a:lnSpc>
                <a:spcPct val="90000"/>
              </a:lnSpc>
              <a:spcBef>
                <a:spcPts val="0"/>
              </a:spcBef>
              <a:spcAft>
                <a:spcPts val="0"/>
              </a:spcAft>
              <a:buSzPts val="3600"/>
              <a:buNone/>
              <a:defRPr/>
            </a:lvl7pPr>
            <a:lvl8pPr lvl="7" algn="l">
              <a:lnSpc>
                <a:spcPct val="90000"/>
              </a:lnSpc>
              <a:spcBef>
                <a:spcPts val="0"/>
              </a:spcBef>
              <a:spcAft>
                <a:spcPts val="0"/>
              </a:spcAft>
              <a:buSzPts val="3600"/>
              <a:buNone/>
              <a:defRPr/>
            </a:lvl8pPr>
            <a:lvl9pPr lvl="8" algn="l">
              <a:lnSpc>
                <a:spcPct val="90000"/>
              </a:lnSpc>
              <a:spcBef>
                <a:spcPts val="0"/>
              </a:spcBef>
              <a:spcAft>
                <a:spcPts val="0"/>
              </a:spcAft>
              <a:buSzPts val="3600"/>
              <a:buNone/>
              <a:defRPr/>
            </a:lvl9pPr>
          </a:lstStyle>
          <a:p>
            <a:endParaRPr/>
          </a:p>
        </p:txBody>
      </p:sp>
      <p:sp>
        <p:nvSpPr>
          <p:cNvPr id="24" name="Google Shape;24;p3"/>
          <p:cNvSpPr txBox="1">
            <a:spLocks noGrp="1"/>
          </p:cNvSpPr>
          <p:nvPr>
            <p:ph type="body" idx="1"/>
          </p:nvPr>
        </p:nvSpPr>
        <p:spPr>
          <a:xfrm>
            <a:off x="855275" y="1627900"/>
            <a:ext cx="3473100" cy="2870400"/>
          </a:xfrm>
          <a:prstGeom prst="rect">
            <a:avLst/>
          </a:prstGeom>
          <a:noFill/>
          <a:ln>
            <a:noFill/>
          </a:ln>
        </p:spPr>
        <p:txBody>
          <a:bodyPr spcFirstLastPara="1" wrap="square" lIns="0" tIns="0" rIns="0" bIns="0" anchor="t" anchorCtr="0">
            <a:noAutofit/>
          </a:bodyPr>
          <a:lstStyle>
            <a:lvl1pPr marL="457200" lvl="0" indent="-355600" algn="l">
              <a:lnSpc>
                <a:spcPct val="115000"/>
              </a:lnSpc>
              <a:spcBef>
                <a:spcPts val="0"/>
              </a:spcBef>
              <a:spcAft>
                <a:spcPts val="0"/>
              </a:spcAft>
              <a:buSzPts val="2000"/>
              <a:buChar char="⦿"/>
              <a:defRPr sz="2000"/>
            </a:lvl1pPr>
            <a:lvl2pPr marL="914400" lvl="1" indent="-355600" algn="l">
              <a:lnSpc>
                <a:spcPct val="115000"/>
              </a:lnSpc>
              <a:spcBef>
                <a:spcPts val="1000"/>
              </a:spcBef>
              <a:spcAft>
                <a:spcPts val="0"/>
              </a:spcAft>
              <a:buSzPts val="2000"/>
              <a:buChar char="⌾"/>
              <a:defRPr sz="2000"/>
            </a:lvl2pPr>
            <a:lvl3pPr marL="1371600" lvl="2" indent="-355600" algn="l">
              <a:lnSpc>
                <a:spcPct val="115000"/>
              </a:lnSpc>
              <a:spcBef>
                <a:spcPts val="1000"/>
              </a:spcBef>
              <a:spcAft>
                <a:spcPts val="0"/>
              </a:spcAft>
              <a:buSzPts val="2000"/>
              <a:buChar char="•"/>
              <a:defRPr sz="2000"/>
            </a:lvl3pPr>
            <a:lvl4pPr marL="1828800" lvl="3" indent="-355600" algn="l">
              <a:lnSpc>
                <a:spcPct val="115000"/>
              </a:lnSpc>
              <a:spcBef>
                <a:spcPts val="1000"/>
              </a:spcBef>
              <a:spcAft>
                <a:spcPts val="0"/>
              </a:spcAft>
              <a:buSzPts val="2000"/>
              <a:buChar char="●"/>
              <a:defRPr sz="2000"/>
            </a:lvl4pPr>
            <a:lvl5pPr marL="2286000" lvl="4" indent="-355600" algn="l">
              <a:lnSpc>
                <a:spcPct val="115000"/>
              </a:lnSpc>
              <a:spcBef>
                <a:spcPts val="1000"/>
              </a:spcBef>
              <a:spcAft>
                <a:spcPts val="0"/>
              </a:spcAft>
              <a:buSzPts val="2000"/>
              <a:buChar char="○"/>
              <a:defRPr sz="2000"/>
            </a:lvl5pPr>
            <a:lvl6pPr marL="2743200" lvl="5" indent="-355600" algn="l">
              <a:lnSpc>
                <a:spcPct val="115000"/>
              </a:lnSpc>
              <a:spcBef>
                <a:spcPts val="1000"/>
              </a:spcBef>
              <a:spcAft>
                <a:spcPts val="0"/>
              </a:spcAft>
              <a:buSzPts val="2000"/>
              <a:buChar char="■"/>
              <a:defRPr sz="2000"/>
            </a:lvl6pPr>
            <a:lvl7pPr marL="3200400" lvl="6" indent="-355600" algn="l">
              <a:lnSpc>
                <a:spcPct val="115000"/>
              </a:lnSpc>
              <a:spcBef>
                <a:spcPts val="1000"/>
              </a:spcBef>
              <a:spcAft>
                <a:spcPts val="0"/>
              </a:spcAft>
              <a:buSzPts val="2000"/>
              <a:buChar char="●"/>
              <a:defRPr sz="2000"/>
            </a:lvl7pPr>
            <a:lvl8pPr marL="3657600" lvl="7" indent="-355600" algn="l">
              <a:lnSpc>
                <a:spcPct val="115000"/>
              </a:lnSpc>
              <a:spcBef>
                <a:spcPts val="1000"/>
              </a:spcBef>
              <a:spcAft>
                <a:spcPts val="0"/>
              </a:spcAft>
              <a:buSzPts val="2000"/>
              <a:buChar char="○"/>
              <a:defRPr sz="2000"/>
            </a:lvl8pPr>
            <a:lvl9pPr marL="4114800" lvl="8" indent="-355600" algn="l">
              <a:lnSpc>
                <a:spcPct val="115000"/>
              </a:lnSpc>
              <a:spcBef>
                <a:spcPts val="1000"/>
              </a:spcBef>
              <a:spcAft>
                <a:spcPts val="1000"/>
              </a:spcAft>
              <a:buSzPts val="2000"/>
              <a:buChar char="■"/>
              <a:defRPr sz="2000"/>
            </a:lvl9pPr>
          </a:lstStyle>
          <a:p>
            <a:endParaRPr/>
          </a:p>
        </p:txBody>
      </p:sp>
      <p:sp>
        <p:nvSpPr>
          <p:cNvPr id="25" name="Google Shape;25;p3"/>
          <p:cNvSpPr txBox="1">
            <a:spLocks noGrp="1"/>
          </p:cNvSpPr>
          <p:nvPr>
            <p:ph type="body" idx="2"/>
          </p:nvPr>
        </p:nvSpPr>
        <p:spPr>
          <a:xfrm>
            <a:off x="4815599" y="1627900"/>
            <a:ext cx="3473100" cy="2870400"/>
          </a:xfrm>
          <a:prstGeom prst="rect">
            <a:avLst/>
          </a:prstGeom>
          <a:noFill/>
          <a:ln>
            <a:noFill/>
          </a:ln>
        </p:spPr>
        <p:txBody>
          <a:bodyPr spcFirstLastPara="1" wrap="square" lIns="0" tIns="0" rIns="0" bIns="0" anchor="t" anchorCtr="0">
            <a:noAutofit/>
          </a:bodyPr>
          <a:lstStyle>
            <a:lvl1pPr marL="457200" lvl="0" indent="-355600" algn="l">
              <a:lnSpc>
                <a:spcPct val="115000"/>
              </a:lnSpc>
              <a:spcBef>
                <a:spcPts val="0"/>
              </a:spcBef>
              <a:spcAft>
                <a:spcPts val="0"/>
              </a:spcAft>
              <a:buSzPts val="2000"/>
              <a:buChar char="⦿"/>
              <a:defRPr sz="2000"/>
            </a:lvl1pPr>
            <a:lvl2pPr marL="914400" lvl="1" indent="-355600" algn="l">
              <a:lnSpc>
                <a:spcPct val="115000"/>
              </a:lnSpc>
              <a:spcBef>
                <a:spcPts val="1000"/>
              </a:spcBef>
              <a:spcAft>
                <a:spcPts val="0"/>
              </a:spcAft>
              <a:buSzPts val="2000"/>
              <a:buChar char="⌾"/>
              <a:defRPr sz="2000"/>
            </a:lvl2pPr>
            <a:lvl3pPr marL="1371600" lvl="2" indent="-355600" algn="l">
              <a:lnSpc>
                <a:spcPct val="115000"/>
              </a:lnSpc>
              <a:spcBef>
                <a:spcPts val="1000"/>
              </a:spcBef>
              <a:spcAft>
                <a:spcPts val="0"/>
              </a:spcAft>
              <a:buSzPts val="2000"/>
              <a:buChar char="•"/>
              <a:defRPr sz="2000"/>
            </a:lvl3pPr>
            <a:lvl4pPr marL="1828800" lvl="3" indent="-355600" algn="l">
              <a:lnSpc>
                <a:spcPct val="115000"/>
              </a:lnSpc>
              <a:spcBef>
                <a:spcPts val="1000"/>
              </a:spcBef>
              <a:spcAft>
                <a:spcPts val="0"/>
              </a:spcAft>
              <a:buSzPts val="2000"/>
              <a:buChar char="●"/>
              <a:defRPr sz="2000"/>
            </a:lvl4pPr>
            <a:lvl5pPr marL="2286000" lvl="4" indent="-355600" algn="l">
              <a:lnSpc>
                <a:spcPct val="115000"/>
              </a:lnSpc>
              <a:spcBef>
                <a:spcPts val="1000"/>
              </a:spcBef>
              <a:spcAft>
                <a:spcPts val="0"/>
              </a:spcAft>
              <a:buSzPts val="2000"/>
              <a:buChar char="○"/>
              <a:defRPr sz="2000"/>
            </a:lvl5pPr>
            <a:lvl6pPr marL="2743200" lvl="5" indent="-355600" algn="l">
              <a:lnSpc>
                <a:spcPct val="115000"/>
              </a:lnSpc>
              <a:spcBef>
                <a:spcPts val="1000"/>
              </a:spcBef>
              <a:spcAft>
                <a:spcPts val="0"/>
              </a:spcAft>
              <a:buSzPts val="2000"/>
              <a:buChar char="■"/>
              <a:defRPr sz="2000"/>
            </a:lvl6pPr>
            <a:lvl7pPr marL="3200400" lvl="6" indent="-355600" algn="l">
              <a:lnSpc>
                <a:spcPct val="115000"/>
              </a:lnSpc>
              <a:spcBef>
                <a:spcPts val="1000"/>
              </a:spcBef>
              <a:spcAft>
                <a:spcPts val="0"/>
              </a:spcAft>
              <a:buSzPts val="2000"/>
              <a:buChar char="●"/>
              <a:defRPr sz="2000"/>
            </a:lvl7pPr>
            <a:lvl8pPr marL="3657600" lvl="7" indent="-355600" algn="l">
              <a:lnSpc>
                <a:spcPct val="115000"/>
              </a:lnSpc>
              <a:spcBef>
                <a:spcPts val="1000"/>
              </a:spcBef>
              <a:spcAft>
                <a:spcPts val="0"/>
              </a:spcAft>
              <a:buSzPts val="2000"/>
              <a:buChar char="○"/>
              <a:defRPr sz="2000"/>
            </a:lvl8pPr>
            <a:lvl9pPr marL="4114800" lvl="8" indent="-355600" algn="l">
              <a:lnSpc>
                <a:spcPct val="115000"/>
              </a:lnSpc>
              <a:spcBef>
                <a:spcPts val="1000"/>
              </a:spcBef>
              <a:spcAft>
                <a:spcPts val="1000"/>
              </a:spcAft>
              <a:buSzPts val="2000"/>
              <a:buChar char="■"/>
              <a:defRPr sz="2000"/>
            </a:lvl9pPr>
          </a:lstStyle>
          <a:p>
            <a:endParaRPr/>
          </a:p>
        </p:txBody>
      </p:sp>
      <p:sp>
        <p:nvSpPr>
          <p:cNvPr id="26" name="Google Shape;26;p3"/>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ctr" anchorCtr="0">
            <a:noAutofit/>
          </a:bodyPr>
          <a:lstStyle>
            <a:lvl1pPr marL="0" marR="0" lvl="0"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1pPr>
            <a:lvl2pPr marL="0" marR="0" lvl="1"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2pPr>
            <a:lvl3pPr marL="0" marR="0" lvl="2"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3pPr>
            <a:lvl4pPr marL="0" marR="0" lvl="3"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4pPr>
            <a:lvl5pPr marL="0" marR="0" lvl="4"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5pPr>
            <a:lvl6pPr marL="0" marR="0" lvl="5"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6pPr>
            <a:lvl7pPr marL="0" marR="0" lvl="6"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7pPr>
            <a:lvl8pPr marL="0" marR="0" lvl="7"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8pPr>
            <a:lvl9pPr marL="0" marR="0" lvl="8"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9pPr>
          </a:lstStyle>
          <a:p>
            <a:pPr marL="0" lvl="0" indent="0" algn="r" rtl="0">
              <a:spcBef>
                <a:spcPts val="0"/>
              </a:spcBef>
              <a:spcAft>
                <a:spcPts val="0"/>
              </a:spcAft>
              <a:buNone/>
            </a:pPr>
            <a:fld id="{00000000-1234-1234-1234-123412341234}" type="slidenum">
              <a:rPr lang="en"/>
              <a:t>‹#›</a:t>
            </a:fld>
            <a:endParaRPr/>
          </a:p>
        </p:txBody>
      </p:sp>
      <p:sp>
        <p:nvSpPr>
          <p:cNvPr id="27" name="Google Shape;27;p3"/>
          <p:cNvSpPr txBox="1"/>
          <p:nvPr/>
        </p:nvSpPr>
        <p:spPr>
          <a:xfrm>
            <a:off x="2588400" y="4746550"/>
            <a:ext cx="3967200" cy="400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dk1"/>
                </a:solidFill>
                <a:latin typeface="Roboto"/>
                <a:ea typeface="Roboto"/>
                <a:cs typeface="Roboto"/>
                <a:sym typeface="Roboto"/>
              </a:rPr>
              <a:t>Giáo viên hướng dẫn: Trần Nguyễn Minh Thư</a:t>
            </a:r>
            <a:endParaRPr>
              <a:solidFill>
                <a:schemeClr val="dk1"/>
              </a:solidFill>
              <a:latin typeface="Roboto"/>
              <a:ea typeface="Roboto"/>
              <a:cs typeface="Roboto"/>
              <a:sym typeface="Robo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grpSp>
        <p:nvGrpSpPr>
          <p:cNvPr id="29" name="Google Shape;29;p4"/>
          <p:cNvGrpSpPr/>
          <p:nvPr/>
        </p:nvGrpSpPr>
        <p:grpSpPr>
          <a:xfrm>
            <a:off x="7507276" y="3973101"/>
            <a:ext cx="1636718" cy="1170390"/>
            <a:chOff x="6975702" y="3891625"/>
            <a:chExt cx="2167838" cy="1251620"/>
          </a:xfrm>
        </p:grpSpPr>
        <p:sp>
          <p:nvSpPr>
            <p:cNvPr id="30" name="Google Shape;30;p4"/>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 name="Google Shape;31;p4"/>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980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32" name="Google Shape;32;p4"/>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ctr" anchorCtr="0">
            <a:noAutofit/>
          </a:bodyPr>
          <a:lstStyle>
            <a:lvl1pPr marL="0" marR="0" lvl="0"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1pPr>
            <a:lvl2pPr marL="0" marR="0" lvl="1"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2pPr>
            <a:lvl3pPr marL="0" marR="0" lvl="2"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3pPr>
            <a:lvl4pPr marL="0" marR="0" lvl="3"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4pPr>
            <a:lvl5pPr marL="0" marR="0" lvl="4"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5pPr>
            <a:lvl6pPr marL="0" marR="0" lvl="5"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6pPr>
            <a:lvl7pPr marL="0" marR="0" lvl="6"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7pPr>
            <a:lvl8pPr marL="0" marR="0" lvl="7"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8pPr>
            <a:lvl9pPr marL="0" marR="0" lvl="8"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9pPr>
          </a:lstStyle>
          <a:p>
            <a:pPr marL="0" lvl="0" indent="0" algn="r" rtl="0">
              <a:spcBef>
                <a:spcPts val="0"/>
              </a:spcBef>
              <a:spcAft>
                <a:spcPts val="0"/>
              </a:spcAft>
              <a:buNone/>
            </a:pPr>
            <a:fld id="{00000000-1234-1234-1234-123412341234}" type="slidenum">
              <a:rPr lang="en"/>
              <a:t>‹#›</a:t>
            </a:fld>
            <a:endParaRPr/>
          </a:p>
        </p:txBody>
      </p:sp>
      <p:grpSp>
        <p:nvGrpSpPr>
          <p:cNvPr id="33" name="Google Shape;33;p4"/>
          <p:cNvGrpSpPr/>
          <p:nvPr/>
        </p:nvGrpSpPr>
        <p:grpSpPr>
          <a:xfrm rot="10800000">
            <a:off x="-1" y="-2"/>
            <a:ext cx="1636718" cy="1170390"/>
            <a:chOff x="6975702" y="3891625"/>
            <a:chExt cx="2167838" cy="1251620"/>
          </a:xfrm>
        </p:grpSpPr>
        <p:sp>
          <p:nvSpPr>
            <p:cNvPr id="34" name="Google Shape;34;p4"/>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4"/>
                </a:gs>
                <a:gs pos="27000">
                  <a:schemeClr val="accent3"/>
                </a:gs>
                <a:gs pos="84000">
                  <a:schemeClr val="accent2"/>
                </a:gs>
                <a:gs pos="100000">
                  <a:schemeClr val="accent2"/>
                </a:gs>
              </a:gsLst>
              <a:lin ang="3599321"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 name="Google Shape;35;p4"/>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980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36" name="Google Shape;36;p4"/>
          <p:cNvSpPr txBox="1"/>
          <p:nvPr/>
        </p:nvSpPr>
        <p:spPr>
          <a:xfrm>
            <a:off x="2540575" y="4584475"/>
            <a:ext cx="3967200" cy="400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Roboto"/>
                <a:ea typeface="Roboto"/>
                <a:cs typeface="Roboto"/>
                <a:sym typeface="Roboto"/>
              </a:rPr>
              <a:t>Giáo viên hướng dẫn: Trần Nguyễn Minh Thư</a:t>
            </a:r>
            <a:endParaRPr>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2"/>
            </a:gs>
            <a:gs pos="37000">
              <a:schemeClr val="accent1"/>
            </a:gs>
            <a:gs pos="100000">
              <a:schemeClr val="dk1"/>
            </a:gs>
          </a:gsLst>
          <a:lin ang="3600008" scaled="0"/>
        </a:gradFill>
        <a:effectLst/>
      </p:bgPr>
    </p:bg>
    <p:spTree>
      <p:nvGrpSpPr>
        <p:cNvPr id="1" name="Shape 37"/>
        <p:cNvGrpSpPr/>
        <p:nvPr/>
      </p:nvGrpSpPr>
      <p:grpSpPr>
        <a:xfrm>
          <a:off x="0" y="0"/>
          <a:ext cx="0" cy="0"/>
          <a:chOff x="0" y="0"/>
          <a:chExt cx="0" cy="0"/>
        </a:xfrm>
      </p:grpSpPr>
      <p:sp>
        <p:nvSpPr>
          <p:cNvPr id="38" name="Google Shape;38;p5"/>
          <p:cNvSpPr txBox="1">
            <a:spLocks noGrp="1"/>
          </p:cNvSpPr>
          <p:nvPr>
            <p:ph type="ctrTitle"/>
          </p:nvPr>
        </p:nvSpPr>
        <p:spPr>
          <a:xfrm>
            <a:off x="855300" y="2726350"/>
            <a:ext cx="5969100" cy="11598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b" anchorCtr="0">
            <a:noAutofit/>
          </a:bodyPr>
          <a:lstStyle>
            <a:lvl1pPr lvl="0" algn="l">
              <a:lnSpc>
                <a:spcPct val="90000"/>
              </a:lnSpc>
              <a:spcBef>
                <a:spcPts val="0"/>
              </a:spcBef>
              <a:spcAft>
                <a:spcPts val="0"/>
              </a:spcAft>
              <a:buClr>
                <a:schemeClr val="accent3"/>
              </a:buClr>
              <a:buSzPts val="4800"/>
              <a:buNone/>
              <a:defRPr sz="4800">
                <a:solidFill>
                  <a:schemeClr val="accent3"/>
                </a:solidFill>
              </a:defRPr>
            </a:lvl1pPr>
            <a:lvl2pPr lvl="1" algn="l">
              <a:lnSpc>
                <a:spcPct val="90000"/>
              </a:lnSpc>
              <a:spcBef>
                <a:spcPts val="0"/>
              </a:spcBef>
              <a:spcAft>
                <a:spcPts val="0"/>
              </a:spcAft>
              <a:buClr>
                <a:schemeClr val="lt1"/>
              </a:buClr>
              <a:buSzPts val="4800"/>
              <a:buNone/>
              <a:defRPr sz="4800">
                <a:solidFill>
                  <a:schemeClr val="lt1"/>
                </a:solidFill>
              </a:defRPr>
            </a:lvl2pPr>
            <a:lvl3pPr lvl="2" algn="l">
              <a:lnSpc>
                <a:spcPct val="90000"/>
              </a:lnSpc>
              <a:spcBef>
                <a:spcPts val="0"/>
              </a:spcBef>
              <a:spcAft>
                <a:spcPts val="0"/>
              </a:spcAft>
              <a:buClr>
                <a:schemeClr val="lt1"/>
              </a:buClr>
              <a:buSzPts val="4800"/>
              <a:buNone/>
              <a:defRPr sz="4800">
                <a:solidFill>
                  <a:schemeClr val="lt1"/>
                </a:solidFill>
              </a:defRPr>
            </a:lvl3pPr>
            <a:lvl4pPr lvl="3" algn="l">
              <a:lnSpc>
                <a:spcPct val="90000"/>
              </a:lnSpc>
              <a:spcBef>
                <a:spcPts val="0"/>
              </a:spcBef>
              <a:spcAft>
                <a:spcPts val="0"/>
              </a:spcAft>
              <a:buClr>
                <a:schemeClr val="lt1"/>
              </a:buClr>
              <a:buSzPts val="4800"/>
              <a:buNone/>
              <a:defRPr sz="4800">
                <a:solidFill>
                  <a:schemeClr val="lt1"/>
                </a:solidFill>
              </a:defRPr>
            </a:lvl4pPr>
            <a:lvl5pPr lvl="4" algn="l">
              <a:lnSpc>
                <a:spcPct val="90000"/>
              </a:lnSpc>
              <a:spcBef>
                <a:spcPts val="0"/>
              </a:spcBef>
              <a:spcAft>
                <a:spcPts val="0"/>
              </a:spcAft>
              <a:buClr>
                <a:schemeClr val="lt1"/>
              </a:buClr>
              <a:buSzPts val="4800"/>
              <a:buNone/>
              <a:defRPr sz="4800">
                <a:solidFill>
                  <a:schemeClr val="lt1"/>
                </a:solidFill>
              </a:defRPr>
            </a:lvl5pPr>
            <a:lvl6pPr lvl="5" algn="l">
              <a:lnSpc>
                <a:spcPct val="90000"/>
              </a:lnSpc>
              <a:spcBef>
                <a:spcPts val="0"/>
              </a:spcBef>
              <a:spcAft>
                <a:spcPts val="0"/>
              </a:spcAft>
              <a:buClr>
                <a:schemeClr val="lt1"/>
              </a:buClr>
              <a:buSzPts val="4800"/>
              <a:buNone/>
              <a:defRPr sz="4800">
                <a:solidFill>
                  <a:schemeClr val="lt1"/>
                </a:solidFill>
              </a:defRPr>
            </a:lvl6pPr>
            <a:lvl7pPr lvl="6" algn="l">
              <a:lnSpc>
                <a:spcPct val="90000"/>
              </a:lnSpc>
              <a:spcBef>
                <a:spcPts val="0"/>
              </a:spcBef>
              <a:spcAft>
                <a:spcPts val="0"/>
              </a:spcAft>
              <a:buClr>
                <a:schemeClr val="lt1"/>
              </a:buClr>
              <a:buSzPts val="4800"/>
              <a:buNone/>
              <a:defRPr sz="4800">
                <a:solidFill>
                  <a:schemeClr val="lt1"/>
                </a:solidFill>
              </a:defRPr>
            </a:lvl7pPr>
            <a:lvl8pPr lvl="7" algn="l">
              <a:lnSpc>
                <a:spcPct val="90000"/>
              </a:lnSpc>
              <a:spcBef>
                <a:spcPts val="0"/>
              </a:spcBef>
              <a:spcAft>
                <a:spcPts val="0"/>
              </a:spcAft>
              <a:buClr>
                <a:schemeClr val="lt1"/>
              </a:buClr>
              <a:buSzPts val="4800"/>
              <a:buNone/>
              <a:defRPr sz="4800">
                <a:solidFill>
                  <a:schemeClr val="lt1"/>
                </a:solidFill>
              </a:defRPr>
            </a:lvl8pPr>
            <a:lvl9pPr lvl="8" algn="l">
              <a:lnSpc>
                <a:spcPct val="90000"/>
              </a:lnSpc>
              <a:spcBef>
                <a:spcPts val="0"/>
              </a:spcBef>
              <a:spcAft>
                <a:spcPts val="0"/>
              </a:spcAft>
              <a:buClr>
                <a:schemeClr val="lt1"/>
              </a:buClr>
              <a:buSzPts val="4800"/>
              <a:buNone/>
              <a:defRPr sz="4800">
                <a:solidFill>
                  <a:schemeClr val="lt1"/>
                </a:solidFill>
              </a:defRPr>
            </a:lvl9pPr>
          </a:lstStyle>
          <a:p>
            <a:endParaRPr/>
          </a:p>
        </p:txBody>
      </p:sp>
      <p:sp>
        <p:nvSpPr>
          <p:cNvPr id="39" name="Google Shape;39;p5"/>
          <p:cNvSpPr txBox="1">
            <a:spLocks noGrp="1"/>
          </p:cNvSpPr>
          <p:nvPr>
            <p:ph type="subTitle" idx="1"/>
          </p:nvPr>
        </p:nvSpPr>
        <p:spPr>
          <a:xfrm>
            <a:off x="855300" y="3983051"/>
            <a:ext cx="5969100" cy="428100"/>
          </a:xfrm>
          <a:prstGeom prst="rect">
            <a:avLst/>
          </a:prstGeom>
          <a:noFill/>
          <a:ln>
            <a:noFill/>
          </a:ln>
        </p:spPr>
        <p:txBody>
          <a:bodyPr spcFirstLastPara="1" wrap="square" lIns="0" tIns="0" rIns="0" bIns="0" anchor="t" anchorCtr="0">
            <a:noAutofit/>
          </a:bodyPr>
          <a:lstStyle>
            <a:lvl1pPr lvl="0" algn="l">
              <a:lnSpc>
                <a:spcPct val="115000"/>
              </a:lnSpc>
              <a:spcBef>
                <a:spcPts val="0"/>
              </a:spcBef>
              <a:spcAft>
                <a:spcPts val="0"/>
              </a:spcAft>
              <a:buClr>
                <a:schemeClr val="lt1"/>
              </a:buClr>
              <a:buSzPts val="2200"/>
              <a:buNone/>
              <a:defRPr sz="2200">
                <a:solidFill>
                  <a:schemeClr val="lt1"/>
                </a:solidFill>
              </a:defRPr>
            </a:lvl1pPr>
            <a:lvl2pPr lvl="1" algn="l">
              <a:lnSpc>
                <a:spcPct val="115000"/>
              </a:lnSpc>
              <a:spcBef>
                <a:spcPts val="1000"/>
              </a:spcBef>
              <a:spcAft>
                <a:spcPts val="0"/>
              </a:spcAft>
              <a:buClr>
                <a:schemeClr val="lt1"/>
              </a:buClr>
              <a:buSzPts val="2800"/>
              <a:buNone/>
              <a:defRPr sz="2800">
                <a:solidFill>
                  <a:schemeClr val="lt1"/>
                </a:solidFill>
              </a:defRPr>
            </a:lvl2pPr>
            <a:lvl3pPr lvl="2" algn="l">
              <a:lnSpc>
                <a:spcPct val="115000"/>
              </a:lnSpc>
              <a:spcBef>
                <a:spcPts val="1000"/>
              </a:spcBef>
              <a:spcAft>
                <a:spcPts val="0"/>
              </a:spcAft>
              <a:buClr>
                <a:schemeClr val="lt1"/>
              </a:buClr>
              <a:buSzPts val="2800"/>
              <a:buNone/>
              <a:defRPr sz="2800">
                <a:solidFill>
                  <a:schemeClr val="lt1"/>
                </a:solidFill>
              </a:defRPr>
            </a:lvl3pPr>
            <a:lvl4pPr lvl="3" algn="l">
              <a:lnSpc>
                <a:spcPct val="115000"/>
              </a:lnSpc>
              <a:spcBef>
                <a:spcPts val="1000"/>
              </a:spcBef>
              <a:spcAft>
                <a:spcPts val="0"/>
              </a:spcAft>
              <a:buClr>
                <a:schemeClr val="lt1"/>
              </a:buClr>
              <a:buSzPts val="2800"/>
              <a:buNone/>
              <a:defRPr sz="2800">
                <a:solidFill>
                  <a:schemeClr val="lt1"/>
                </a:solidFill>
              </a:defRPr>
            </a:lvl4pPr>
            <a:lvl5pPr lvl="4" algn="l">
              <a:lnSpc>
                <a:spcPct val="115000"/>
              </a:lnSpc>
              <a:spcBef>
                <a:spcPts val="1000"/>
              </a:spcBef>
              <a:spcAft>
                <a:spcPts val="0"/>
              </a:spcAft>
              <a:buClr>
                <a:schemeClr val="lt1"/>
              </a:buClr>
              <a:buSzPts val="2800"/>
              <a:buNone/>
              <a:defRPr sz="2800">
                <a:solidFill>
                  <a:schemeClr val="lt1"/>
                </a:solidFill>
              </a:defRPr>
            </a:lvl5pPr>
            <a:lvl6pPr lvl="5" algn="l">
              <a:lnSpc>
                <a:spcPct val="115000"/>
              </a:lnSpc>
              <a:spcBef>
                <a:spcPts val="1000"/>
              </a:spcBef>
              <a:spcAft>
                <a:spcPts val="0"/>
              </a:spcAft>
              <a:buClr>
                <a:schemeClr val="lt1"/>
              </a:buClr>
              <a:buSzPts val="2800"/>
              <a:buNone/>
              <a:defRPr sz="2800">
                <a:solidFill>
                  <a:schemeClr val="lt1"/>
                </a:solidFill>
              </a:defRPr>
            </a:lvl6pPr>
            <a:lvl7pPr lvl="6" algn="l">
              <a:lnSpc>
                <a:spcPct val="115000"/>
              </a:lnSpc>
              <a:spcBef>
                <a:spcPts val="1000"/>
              </a:spcBef>
              <a:spcAft>
                <a:spcPts val="0"/>
              </a:spcAft>
              <a:buClr>
                <a:schemeClr val="lt1"/>
              </a:buClr>
              <a:buSzPts val="2800"/>
              <a:buNone/>
              <a:defRPr sz="2800">
                <a:solidFill>
                  <a:schemeClr val="lt1"/>
                </a:solidFill>
              </a:defRPr>
            </a:lvl7pPr>
            <a:lvl8pPr lvl="7" algn="l">
              <a:lnSpc>
                <a:spcPct val="115000"/>
              </a:lnSpc>
              <a:spcBef>
                <a:spcPts val="1000"/>
              </a:spcBef>
              <a:spcAft>
                <a:spcPts val="0"/>
              </a:spcAft>
              <a:buClr>
                <a:schemeClr val="lt1"/>
              </a:buClr>
              <a:buSzPts val="2800"/>
              <a:buNone/>
              <a:defRPr sz="2800">
                <a:solidFill>
                  <a:schemeClr val="lt1"/>
                </a:solidFill>
              </a:defRPr>
            </a:lvl8pPr>
            <a:lvl9pPr lvl="8" algn="l">
              <a:lnSpc>
                <a:spcPct val="115000"/>
              </a:lnSpc>
              <a:spcBef>
                <a:spcPts val="1000"/>
              </a:spcBef>
              <a:spcAft>
                <a:spcPts val="1000"/>
              </a:spcAft>
              <a:buClr>
                <a:schemeClr val="lt1"/>
              </a:buClr>
              <a:buSzPts val="2800"/>
              <a:buNone/>
              <a:defRPr sz="2800">
                <a:solidFill>
                  <a:schemeClr val="lt1"/>
                </a:solidFill>
              </a:defRPr>
            </a:lvl9pPr>
          </a:lstStyle>
          <a:p>
            <a:endParaRPr/>
          </a:p>
        </p:txBody>
      </p:sp>
      <p:grpSp>
        <p:nvGrpSpPr>
          <p:cNvPr id="40" name="Google Shape;40;p5"/>
          <p:cNvGrpSpPr/>
          <p:nvPr/>
        </p:nvGrpSpPr>
        <p:grpSpPr>
          <a:xfrm>
            <a:off x="-5" y="-4"/>
            <a:ext cx="3882108" cy="2241339"/>
            <a:chOff x="-5" y="-4"/>
            <a:chExt cx="3882108" cy="2241339"/>
          </a:xfrm>
        </p:grpSpPr>
        <p:sp>
          <p:nvSpPr>
            <p:cNvPr id="41" name="Google Shape;41;p5"/>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 name="Google Shape;42;p5"/>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980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43" name="Google Shape;43;p5"/>
          <p:cNvGrpSpPr/>
          <p:nvPr/>
        </p:nvGrpSpPr>
        <p:grpSpPr>
          <a:xfrm>
            <a:off x="6975702" y="3891625"/>
            <a:ext cx="2167838" cy="1251620"/>
            <a:chOff x="6975702" y="3891625"/>
            <a:chExt cx="2167838" cy="1251620"/>
          </a:xfrm>
        </p:grpSpPr>
        <p:sp>
          <p:nvSpPr>
            <p:cNvPr id="44" name="Google Shape;44;p5"/>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5" name="Google Shape;45;p5"/>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980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6" name="Google Shape;46;p5"/>
          <p:cNvSpPr txBox="1"/>
          <p:nvPr/>
        </p:nvSpPr>
        <p:spPr>
          <a:xfrm>
            <a:off x="2540575" y="4584475"/>
            <a:ext cx="3967200" cy="400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Giáo viên hướng dẫn: Trần Nguyễn Minh Thư</a:t>
            </a:r>
            <a:endParaRPr>
              <a:solidFill>
                <a:schemeClr val="lt1"/>
              </a:solidFill>
              <a:latin typeface="Roboto"/>
              <a:ea typeface="Roboto"/>
              <a:cs typeface="Roboto"/>
              <a:sym typeface="Roboto"/>
            </a:endParaRPr>
          </a:p>
        </p:txBody>
      </p:sp>
      <p:sp>
        <p:nvSpPr>
          <p:cNvPr id="47" name="Google Shape;47;p5"/>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buNone/>
              <a:defRPr sz="1300">
                <a:latin typeface="Roboto"/>
                <a:ea typeface="Roboto"/>
                <a:cs typeface="Roboto"/>
                <a:sym typeface="Roboto"/>
              </a:defRPr>
            </a:lvl1pPr>
            <a:lvl2pPr lvl="1">
              <a:buNone/>
              <a:defRPr sz="1300">
                <a:latin typeface="Roboto"/>
                <a:ea typeface="Roboto"/>
                <a:cs typeface="Roboto"/>
                <a:sym typeface="Roboto"/>
              </a:defRPr>
            </a:lvl2pPr>
            <a:lvl3pPr lvl="2">
              <a:buNone/>
              <a:defRPr sz="1300">
                <a:latin typeface="Roboto"/>
                <a:ea typeface="Roboto"/>
                <a:cs typeface="Roboto"/>
                <a:sym typeface="Roboto"/>
              </a:defRPr>
            </a:lvl3pPr>
            <a:lvl4pPr lvl="3">
              <a:buNone/>
              <a:defRPr sz="1300">
                <a:latin typeface="Roboto"/>
                <a:ea typeface="Roboto"/>
                <a:cs typeface="Roboto"/>
                <a:sym typeface="Roboto"/>
              </a:defRPr>
            </a:lvl4pPr>
            <a:lvl5pPr lvl="4">
              <a:buNone/>
              <a:defRPr sz="1300">
                <a:latin typeface="Roboto"/>
                <a:ea typeface="Roboto"/>
                <a:cs typeface="Roboto"/>
                <a:sym typeface="Roboto"/>
              </a:defRPr>
            </a:lvl5pPr>
            <a:lvl6pPr lvl="5">
              <a:buNone/>
              <a:defRPr sz="1300">
                <a:latin typeface="Roboto"/>
                <a:ea typeface="Roboto"/>
                <a:cs typeface="Roboto"/>
                <a:sym typeface="Roboto"/>
              </a:defRPr>
            </a:lvl6pPr>
            <a:lvl7pPr lvl="6">
              <a:buNone/>
              <a:defRPr sz="1300">
                <a:latin typeface="Roboto"/>
                <a:ea typeface="Roboto"/>
                <a:cs typeface="Roboto"/>
                <a:sym typeface="Roboto"/>
              </a:defRPr>
            </a:lvl7pPr>
            <a:lvl8pPr lvl="7">
              <a:buNone/>
              <a:defRPr sz="1300">
                <a:latin typeface="Roboto"/>
                <a:ea typeface="Roboto"/>
                <a:cs typeface="Roboto"/>
                <a:sym typeface="Roboto"/>
              </a:defRPr>
            </a:lvl8pPr>
            <a:lvl9pPr lvl="8">
              <a:buNone/>
              <a:defRPr sz="1300">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8"/>
        <p:cNvGrpSpPr/>
        <p:nvPr/>
      </p:nvGrpSpPr>
      <p:grpSpPr>
        <a:xfrm>
          <a:off x="0" y="0"/>
          <a:ext cx="0" cy="0"/>
          <a:chOff x="0" y="0"/>
          <a:chExt cx="0" cy="0"/>
        </a:xfrm>
      </p:grpSpPr>
      <p:grpSp>
        <p:nvGrpSpPr>
          <p:cNvPr id="49" name="Google Shape;49;p6"/>
          <p:cNvGrpSpPr/>
          <p:nvPr/>
        </p:nvGrpSpPr>
        <p:grpSpPr>
          <a:xfrm>
            <a:off x="-6639" y="-3725"/>
            <a:ext cx="9157265" cy="5150962"/>
            <a:chOff x="-6639" y="-3725"/>
            <a:chExt cx="9157265" cy="5150962"/>
          </a:xfrm>
        </p:grpSpPr>
        <p:sp>
          <p:nvSpPr>
            <p:cNvPr id="50" name="Google Shape;50;p6"/>
            <p:cNvSpPr/>
            <p:nvPr/>
          </p:nvSpPr>
          <p:spPr>
            <a:xfrm>
              <a:off x="-6639" y="-3725"/>
              <a:ext cx="9157265" cy="5150962"/>
            </a:xfrm>
            <a:custGeom>
              <a:avLst/>
              <a:gdLst/>
              <a:ahLst/>
              <a:cxnLst/>
              <a:rect l="l" t="t" r="r" b="b"/>
              <a:pathLst>
                <a:path w="6064414" h="3411233" extrusionOk="0">
                  <a:moveTo>
                    <a:pt x="6064415" y="0"/>
                  </a:moveTo>
                  <a:lnTo>
                    <a:pt x="2575197" y="0"/>
                  </a:lnTo>
                  <a:lnTo>
                    <a:pt x="0" y="1486792"/>
                  </a:lnTo>
                  <a:lnTo>
                    <a:pt x="0" y="3411233"/>
                  </a:lnTo>
                  <a:lnTo>
                    <a:pt x="4626390" y="3411233"/>
                  </a:lnTo>
                  <a:lnTo>
                    <a:pt x="6064415" y="2580977"/>
                  </a:lnTo>
                  <a:lnTo>
                    <a:pt x="6064415"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 name="Google Shape;51;p6"/>
            <p:cNvSpPr/>
            <p:nvPr/>
          </p:nvSpPr>
          <p:spPr>
            <a:xfrm>
              <a:off x="-6639" y="-3725"/>
              <a:ext cx="9157265" cy="5150962"/>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52" name="Google Shape;52;p6"/>
          <p:cNvSpPr txBox="1">
            <a:spLocks noGrp="1"/>
          </p:cNvSpPr>
          <p:nvPr>
            <p:ph type="body" idx="1"/>
          </p:nvPr>
        </p:nvSpPr>
        <p:spPr>
          <a:xfrm>
            <a:off x="1552750" y="906351"/>
            <a:ext cx="6038400" cy="819900"/>
          </a:xfrm>
          <a:prstGeom prst="rect">
            <a:avLst/>
          </a:prstGeom>
          <a:noFill/>
          <a:ln>
            <a:noFill/>
          </a:ln>
        </p:spPr>
        <p:txBody>
          <a:bodyPr spcFirstLastPara="1" wrap="square" lIns="0" tIns="0" rIns="0" bIns="0" anchor="t" anchorCtr="0">
            <a:noAutofit/>
          </a:bodyPr>
          <a:lstStyle>
            <a:lvl1pPr marL="457200" lvl="0" indent="-444500" algn="l">
              <a:lnSpc>
                <a:spcPct val="115000"/>
              </a:lnSpc>
              <a:spcBef>
                <a:spcPts val="0"/>
              </a:spcBef>
              <a:spcAft>
                <a:spcPts val="0"/>
              </a:spcAft>
              <a:buClr>
                <a:schemeClr val="dk1"/>
              </a:buClr>
              <a:buSzPts val="3400"/>
              <a:buFont typeface="Titillium Web"/>
              <a:buChar char="⦿"/>
              <a:defRPr sz="3400">
                <a:solidFill>
                  <a:schemeClr val="dk1"/>
                </a:solidFill>
                <a:latin typeface="Titillium Web"/>
                <a:ea typeface="Titillium Web"/>
                <a:cs typeface="Titillium Web"/>
                <a:sym typeface="Titillium Web"/>
              </a:defRPr>
            </a:lvl1pPr>
            <a:lvl2pPr marL="914400" lvl="1" indent="-444500" algn="l">
              <a:lnSpc>
                <a:spcPct val="115000"/>
              </a:lnSpc>
              <a:spcBef>
                <a:spcPts val="1000"/>
              </a:spcBef>
              <a:spcAft>
                <a:spcPts val="0"/>
              </a:spcAft>
              <a:buClr>
                <a:schemeClr val="dk1"/>
              </a:buClr>
              <a:buSzPts val="3400"/>
              <a:buFont typeface="Titillium Web"/>
              <a:buChar char="⌾"/>
              <a:defRPr sz="3400">
                <a:solidFill>
                  <a:schemeClr val="dk1"/>
                </a:solidFill>
                <a:latin typeface="Titillium Web"/>
                <a:ea typeface="Titillium Web"/>
                <a:cs typeface="Titillium Web"/>
                <a:sym typeface="Titillium Web"/>
              </a:defRPr>
            </a:lvl2pPr>
            <a:lvl3pPr marL="1371600" lvl="2" indent="-444500" algn="l">
              <a:lnSpc>
                <a:spcPct val="115000"/>
              </a:lnSpc>
              <a:spcBef>
                <a:spcPts val="1000"/>
              </a:spcBef>
              <a:spcAft>
                <a:spcPts val="0"/>
              </a:spcAft>
              <a:buClr>
                <a:schemeClr val="dk1"/>
              </a:buClr>
              <a:buSzPts val="3400"/>
              <a:buFont typeface="Titillium Web"/>
              <a:buChar char="•"/>
              <a:defRPr sz="3400">
                <a:solidFill>
                  <a:schemeClr val="dk1"/>
                </a:solidFill>
                <a:latin typeface="Titillium Web"/>
                <a:ea typeface="Titillium Web"/>
                <a:cs typeface="Titillium Web"/>
                <a:sym typeface="Titillium Web"/>
              </a:defRPr>
            </a:lvl3pPr>
            <a:lvl4pPr marL="1828800" lvl="3" indent="-444500" algn="l">
              <a:lnSpc>
                <a:spcPct val="115000"/>
              </a:lnSpc>
              <a:spcBef>
                <a:spcPts val="1000"/>
              </a:spcBef>
              <a:spcAft>
                <a:spcPts val="0"/>
              </a:spcAft>
              <a:buClr>
                <a:schemeClr val="dk1"/>
              </a:buClr>
              <a:buSzPts val="3400"/>
              <a:buFont typeface="Titillium Web"/>
              <a:buChar char="●"/>
              <a:defRPr sz="3400">
                <a:solidFill>
                  <a:schemeClr val="dk1"/>
                </a:solidFill>
                <a:latin typeface="Titillium Web"/>
                <a:ea typeface="Titillium Web"/>
                <a:cs typeface="Titillium Web"/>
                <a:sym typeface="Titillium Web"/>
              </a:defRPr>
            </a:lvl4pPr>
            <a:lvl5pPr marL="2286000" lvl="4" indent="-444500" algn="l">
              <a:lnSpc>
                <a:spcPct val="115000"/>
              </a:lnSpc>
              <a:spcBef>
                <a:spcPts val="1000"/>
              </a:spcBef>
              <a:spcAft>
                <a:spcPts val="0"/>
              </a:spcAft>
              <a:buClr>
                <a:schemeClr val="dk1"/>
              </a:buClr>
              <a:buSzPts val="3400"/>
              <a:buFont typeface="Titillium Web"/>
              <a:buChar char="○"/>
              <a:defRPr sz="3400">
                <a:solidFill>
                  <a:schemeClr val="dk1"/>
                </a:solidFill>
                <a:latin typeface="Titillium Web"/>
                <a:ea typeface="Titillium Web"/>
                <a:cs typeface="Titillium Web"/>
                <a:sym typeface="Titillium Web"/>
              </a:defRPr>
            </a:lvl5pPr>
            <a:lvl6pPr marL="2743200" lvl="5" indent="-444500" algn="l">
              <a:lnSpc>
                <a:spcPct val="115000"/>
              </a:lnSpc>
              <a:spcBef>
                <a:spcPts val="1000"/>
              </a:spcBef>
              <a:spcAft>
                <a:spcPts val="0"/>
              </a:spcAft>
              <a:buClr>
                <a:schemeClr val="dk1"/>
              </a:buClr>
              <a:buSzPts val="3400"/>
              <a:buFont typeface="Titillium Web"/>
              <a:buChar char="■"/>
              <a:defRPr sz="3400">
                <a:solidFill>
                  <a:schemeClr val="dk1"/>
                </a:solidFill>
                <a:latin typeface="Titillium Web"/>
                <a:ea typeface="Titillium Web"/>
                <a:cs typeface="Titillium Web"/>
                <a:sym typeface="Titillium Web"/>
              </a:defRPr>
            </a:lvl6pPr>
            <a:lvl7pPr marL="3200400" lvl="6" indent="-444500" algn="l">
              <a:lnSpc>
                <a:spcPct val="115000"/>
              </a:lnSpc>
              <a:spcBef>
                <a:spcPts val="1000"/>
              </a:spcBef>
              <a:spcAft>
                <a:spcPts val="0"/>
              </a:spcAft>
              <a:buClr>
                <a:schemeClr val="dk1"/>
              </a:buClr>
              <a:buSzPts val="3400"/>
              <a:buFont typeface="Titillium Web"/>
              <a:buChar char="●"/>
              <a:defRPr sz="3400">
                <a:solidFill>
                  <a:schemeClr val="dk1"/>
                </a:solidFill>
                <a:latin typeface="Titillium Web"/>
                <a:ea typeface="Titillium Web"/>
                <a:cs typeface="Titillium Web"/>
                <a:sym typeface="Titillium Web"/>
              </a:defRPr>
            </a:lvl7pPr>
            <a:lvl8pPr marL="3657600" lvl="7" indent="-444500" algn="l">
              <a:lnSpc>
                <a:spcPct val="115000"/>
              </a:lnSpc>
              <a:spcBef>
                <a:spcPts val="1000"/>
              </a:spcBef>
              <a:spcAft>
                <a:spcPts val="0"/>
              </a:spcAft>
              <a:buClr>
                <a:schemeClr val="dk1"/>
              </a:buClr>
              <a:buSzPts val="3400"/>
              <a:buFont typeface="Titillium Web"/>
              <a:buChar char="○"/>
              <a:defRPr sz="3400">
                <a:solidFill>
                  <a:schemeClr val="dk1"/>
                </a:solidFill>
                <a:latin typeface="Titillium Web"/>
                <a:ea typeface="Titillium Web"/>
                <a:cs typeface="Titillium Web"/>
                <a:sym typeface="Titillium Web"/>
              </a:defRPr>
            </a:lvl8pPr>
            <a:lvl9pPr marL="4114800" lvl="8" indent="-444500" algn="l">
              <a:lnSpc>
                <a:spcPct val="115000"/>
              </a:lnSpc>
              <a:spcBef>
                <a:spcPts val="1000"/>
              </a:spcBef>
              <a:spcAft>
                <a:spcPts val="1000"/>
              </a:spcAft>
              <a:buClr>
                <a:schemeClr val="dk1"/>
              </a:buClr>
              <a:buSzPts val="3400"/>
              <a:buFont typeface="Titillium Web"/>
              <a:buChar char="■"/>
              <a:defRPr sz="3400">
                <a:solidFill>
                  <a:schemeClr val="dk1"/>
                </a:solidFill>
                <a:latin typeface="Titillium Web"/>
                <a:ea typeface="Titillium Web"/>
                <a:cs typeface="Titillium Web"/>
                <a:sym typeface="Titillium Web"/>
              </a:defRPr>
            </a:lvl9pPr>
          </a:lstStyle>
          <a:p>
            <a:endParaRPr/>
          </a:p>
        </p:txBody>
      </p:sp>
      <p:sp>
        <p:nvSpPr>
          <p:cNvPr id="53" name="Google Shape;53;p6"/>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ctr" anchorCtr="0">
            <a:noAutofit/>
          </a:bodyPr>
          <a:lstStyle>
            <a:lvl1pPr marL="0" marR="0" lvl="0" indent="0" algn="r">
              <a:lnSpc>
                <a:spcPct val="90000"/>
              </a:lnSpc>
              <a:spcBef>
                <a:spcPts val="0"/>
              </a:spcBef>
              <a:spcAft>
                <a:spcPts val="0"/>
              </a:spcAft>
              <a:buClr>
                <a:srgbClr val="000000"/>
              </a:buClr>
              <a:buSzPts val="1200"/>
              <a:buFont typeface="Arial"/>
              <a:buNone/>
              <a:defRPr sz="1200" b="1" i="0" u="none" strike="noStrike" cap="none">
                <a:solidFill>
                  <a:schemeClr val="accent2"/>
                </a:solidFill>
                <a:latin typeface="Titillium Web"/>
                <a:ea typeface="Titillium Web"/>
                <a:cs typeface="Titillium Web"/>
                <a:sym typeface="Titillium Web"/>
              </a:defRPr>
            </a:lvl1pPr>
            <a:lvl2pPr marL="0" marR="0" lvl="1" indent="0" algn="r">
              <a:lnSpc>
                <a:spcPct val="90000"/>
              </a:lnSpc>
              <a:spcBef>
                <a:spcPts val="0"/>
              </a:spcBef>
              <a:spcAft>
                <a:spcPts val="0"/>
              </a:spcAft>
              <a:buClr>
                <a:srgbClr val="000000"/>
              </a:buClr>
              <a:buSzPts val="1200"/>
              <a:buFont typeface="Arial"/>
              <a:buNone/>
              <a:defRPr sz="1200" b="1" i="0" u="none" strike="noStrike" cap="none">
                <a:solidFill>
                  <a:schemeClr val="accent2"/>
                </a:solidFill>
                <a:latin typeface="Titillium Web"/>
                <a:ea typeface="Titillium Web"/>
                <a:cs typeface="Titillium Web"/>
                <a:sym typeface="Titillium Web"/>
              </a:defRPr>
            </a:lvl2pPr>
            <a:lvl3pPr marL="0" marR="0" lvl="2" indent="0" algn="r">
              <a:lnSpc>
                <a:spcPct val="90000"/>
              </a:lnSpc>
              <a:spcBef>
                <a:spcPts val="0"/>
              </a:spcBef>
              <a:spcAft>
                <a:spcPts val="0"/>
              </a:spcAft>
              <a:buClr>
                <a:srgbClr val="000000"/>
              </a:buClr>
              <a:buSzPts val="1200"/>
              <a:buFont typeface="Arial"/>
              <a:buNone/>
              <a:defRPr sz="1200" b="1" i="0" u="none" strike="noStrike" cap="none">
                <a:solidFill>
                  <a:schemeClr val="accent2"/>
                </a:solidFill>
                <a:latin typeface="Titillium Web"/>
                <a:ea typeface="Titillium Web"/>
                <a:cs typeface="Titillium Web"/>
                <a:sym typeface="Titillium Web"/>
              </a:defRPr>
            </a:lvl3pPr>
            <a:lvl4pPr marL="0" marR="0" lvl="3" indent="0" algn="r">
              <a:lnSpc>
                <a:spcPct val="90000"/>
              </a:lnSpc>
              <a:spcBef>
                <a:spcPts val="0"/>
              </a:spcBef>
              <a:spcAft>
                <a:spcPts val="0"/>
              </a:spcAft>
              <a:buClr>
                <a:srgbClr val="000000"/>
              </a:buClr>
              <a:buSzPts val="1200"/>
              <a:buFont typeface="Arial"/>
              <a:buNone/>
              <a:defRPr sz="1200" b="1" i="0" u="none" strike="noStrike" cap="none">
                <a:solidFill>
                  <a:schemeClr val="accent2"/>
                </a:solidFill>
                <a:latin typeface="Titillium Web"/>
                <a:ea typeface="Titillium Web"/>
                <a:cs typeface="Titillium Web"/>
                <a:sym typeface="Titillium Web"/>
              </a:defRPr>
            </a:lvl4pPr>
            <a:lvl5pPr marL="0" marR="0" lvl="4" indent="0" algn="r">
              <a:lnSpc>
                <a:spcPct val="90000"/>
              </a:lnSpc>
              <a:spcBef>
                <a:spcPts val="0"/>
              </a:spcBef>
              <a:spcAft>
                <a:spcPts val="0"/>
              </a:spcAft>
              <a:buClr>
                <a:srgbClr val="000000"/>
              </a:buClr>
              <a:buSzPts val="1200"/>
              <a:buFont typeface="Arial"/>
              <a:buNone/>
              <a:defRPr sz="1200" b="1" i="0" u="none" strike="noStrike" cap="none">
                <a:solidFill>
                  <a:schemeClr val="accent2"/>
                </a:solidFill>
                <a:latin typeface="Titillium Web"/>
                <a:ea typeface="Titillium Web"/>
                <a:cs typeface="Titillium Web"/>
                <a:sym typeface="Titillium Web"/>
              </a:defRPr>
            </a:lvl5pPr>
            <a:lvl6pPr marL="0" marR="0" lvl="5" indent="0" algn="r">
              <a:lnSpc>
                <a:spcPct val="90000"/>
              </a:lnSpc>
              <a:spcBef>
                <a:spcPts val="0"/>
              </a:spcBef>
              <a:spcAft>
                <a:spcPts val="0"/>
              </a:spcAft>
              <a:buClr>
                <a:srgbClr val="000000"/>
              </a:buClr>
              <a:buSzPts val="1200"/>
              <a:buFont typeface="Arial"/>
              <a:buNone/>
              <a:defRPr sz="1200" b="1" i="0" u="none" strike="noStrike" cap="none">
                <a:solidFill>
                  <a:schemeClr val="accent2"/>
                </a:solidFill>
                <a:latin typeface="Titillium Web"/>
                <a:ea typeface="Titillium Web"/>
                <a:cs typeface="Titillium Web"/>
                <a:sym typeface="Titillium Web"/>
              </a:defRPr>
            </a:lvl6pPr>
            <a:lvl7pPr marL="0" marR="0" lvl="6" indent="0" algn="r">
              <a:lnSpc>
                <a:spcPct val="90000"/>
              </a:lnSpc>
              <a:spcBef>
                <a:spcPts val="0"/>
              </a:spcBef>
              <a:spcAft>
                <a:spcPts val="0"/>
              </a:spcAft>
              <a:buClr>
                <a:srgbClr val="000000"/>
              </a:buClr>
              <a:buSzPts val="1200"/>
              <a:buFont typeface="Arial"/>
              <a:buNone/>
              <a:defRPr sz="1200" b="1" i="0" u="none" strike="noStrike" cap="none">
                <a:solidFill>
                  <a:schemeClr val="accent2"/>
                </a:solidFill>
                <a:latin typeface="Titillium Web"/>
                <a:ea typeface="Titillium Web"/>
                <a:cs typeface="Titillium Web"/>
                <a:sym typeface="Titillium Web"/>
              </a:defRPr>
            </a:lvl7pPr>
            <a:lvl8pPr marL="0" marR="0" lvl="7" indent="0" algn="r">
              <a:lnSpc>
                <a:spcPct val="90000"/>
              </a:lnSpc>
              <a:spcBef>
                <a:spcPts val="0"/>
              </a:spcBef>
              <a:spcAft>
                <a:spcPts val="0"/>
              </a:spcAft>
              <a:buClr>
                <a:srgbClr val="000000"/>
              </a:buClr>
              <a:buSzPts val="1200"/>
              <a:buFont typeface="Arial"/>
              <a:buNone/>
              <a:defRPr sz="1200" b="1" i="0" u="none" strike="noStrike" cap="none">
                <a:solidFill>
                  <a:schemeClr val="accent2"/>
                </a:solidFill>
                <a:latin typeface="Titillium Web"/>
                <a:ea typeface="Titillium Web"/>
                <a:cs typeface="Titillium Web"/>
                <a:sym typeface="Titillium Web"/>
              </a:defRPr>
            </a:lvl8pPr>
            <a:lvl9pPr marL="0" marR="0" lvl="8" indent="0" algn="r">
              <a:lnSpc>
                <a:spcPct val="90000"/>
              </a:lnSpc>
              <a:spcBef>
                <a:spcPts val="0"/>
              </a:spcBef>
              <a:spcAft>
                <a:spcPts val="0"/>
              </a:spcAft>
              <a:buClr>
                <a:srgbClr val="000000"/>
              </a:buClr>
              <a:buSzPts val="1200"/>
              <a:buFont typeface="Arial"/>
              <a:buNone/>
              <a:defRPr sz="1200" b="1" i="0" u="none" strike="noStrike" cap="none">
                <a:solidFill>
                  <a:schemeClr val="accent2"/>
                </a:solidFill>
                <a:latin typeface="Titillium Web"/>
                <a:ea typeface="Titillium Web"/>
                <a:cs typeface="Titillium Web"/>
                <a:sym typeface="Titillium Web"/>
              </a:defRPr>
            </a:lvl9pPr>
          </a:lstStyle>
          <a:p>
            <a:pPr marL="0" lvl="0" indent="0" algn="r" rtl="0">
              <a:spcBef>
                <a:spcPts val="0"/>
              </a:spcBef>
              <a:spcAft>
                <a:spcPts val="0"/>
              </a:spcAft>
              <a:buNone/>
            </a:pPr>
            <a:fld id="{00000000-1234-1234-1234-123412341234}" type="slidenum">
              <a:rPr lang="en"/>
              <a:t>‹#›</a:t>
            </a:fld>
            <a:endParaRPr/>
          </a:p>
        </p:txBody>
      </p:sp>
      <p:sp>
        <p:nvSpPr>
          <p:cNvPr id="54" name="Google Shape;54;p6"/>
          <p:cNvSpPr/>
          <p:nvPr/>
        </p:nvSpPr>
        <p:spPr>
          <a:xfrm>
            <a:off x="761999" y="762000"/>
            <a:ext cx="599400" cy="472200"/>
          </a:xfrm>
          <a:prstGeom prst="rect">
            <a:avLst/>
          </a:prstGeom>
        </p:spPr>
        <p:txBody>
          <a:bodyPr>
            <a:prstTxWarp prst="textPlain">
              <a:avLst/>
            </a:prstTxWarp>
          </a:bodyPr>
          <a:lstStyle/>
          <a:p>
            <a:pPr lvl="0" algn="ctr"/>
            <a:r>
              <a:rPr b="1" i="0">
                <a:ln>
                  <a:noFill/>
                </a:ln>
                <a:gradFill>
                  <a:gsLst>
                    <a:gs pos="0">
                      <a:schemeClr val="accent4"/>
                    </a:gs>
                    <a:gs pos="27000">
                      <a:schemeClr val="accent3"/>
                    </a:gs>
                    <a:gs pos="84000">
                      <a:schemeClr val="accent2"/>
                    </a:gs>
                    <a:gs pos="100000">
                      <a:schemeClr val="accent2"/>
                    </a:gs>
                  </a:gsLst>
                  <a:lin ang="3599321" scaled="0"/>
                </a:gradFill>
                <a:latin typeface="Arial"/>
              </a:rPr>
              <a:t>“</a:t>
            </a:r>
          </a:p>
        </p:txBody>
      </p:sp>
      <p:sp>
        <p:nvSpPr>
          <p:cNvPr id="55" name="Google Shape;55;p6"/>
          <p:cNvSpPr txBox="1"/>
          <p:nvPr/>
        </p:nvSpPr>
        <p:spPr>
          <a:xfrm>
            <a:off x="2540575" y="4584475"/>
            <a:ext cx="3967200" cy="400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Roboto"/>
                <a:ea typeface="Roboto"/>
                <a:cs typeface="Roboto"/>
                <a:sym typeface="Roboto"/>
              </a:rPr>
              <a:t>Giáo viên hướng dẫn: Trần Nguyễn Minh Thư</a:t>
            </a:r>
            <a:endParaRPr>
              <a:latin typeface="Roboto"/>
              <a:ea typeface="Roboto"/>
              <a:cs typeface="Roboto"/>
              <a:sym typeface="Robo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56"/>
        <p:cNvGrpSpPr/>
        <p:nvPr/>
      </p:nvGrpSpPr>
      <p:grpSpPr>
        <a:xfrm>
          <a:off x="0" y="0"/>
          <a:ext cx="0" cy="0"/>
          <a:chOff x="0" y="0"/>
          <a:chExt cx="0" cy="0"/>
        </a:xfrm>
      </p:grpSpPr>
      <p:grpSp>
        <p:nvGrpSpPr>
          <p:cNvPr id="57" name="Google Shape;57;p7"/>
          <p:cNvGrpSpPr/>
          <p:nvPr/>
        </p:nvGrpSpPr>
        <p:grpSpPr>
          <a:xfrm>
            <a:off x="0" y="0"/>
            <a:ext cx="1636697" cy="1170427"/>
            <a:chOff x="-5" y="-4"/>
            <a:chExt cx="3882108" cy="2241339"/>
          </a:xfrm>
        </p:grpSpPr>
        <p:sp>
          <p:nvSpPr>
            <p:cNvPr id="58" name="Google Shape;58;p7"/>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 name="Google Shape;59;p7"/>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980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60" name="Google Shape;60;p7"/>
          <p:cNvSpPr txBox="1">
            <a:spLocks noGrp="1"/>
          </p:cNvSpPr>
          <p:nvPr>
            <p:ph type="title"/>
          </p:nvPr>
        </p:nvSpPr>
        <p:spPr>
          <a:xfrm>
            <a:off x="855300" y="836000"/>
            <a:ext cx="7433400" cy="497100"/>
          </a:xfrm>
          <a:prstGeom prst="rect">
            <a:avLst/>
          </a:prstGeom>
          <a:noFill/>
          <a:ln>
            <a:noFill/>
          </a:ln>
          <a:effectLst>
            <a:outerShdw dist="9525" dir="16200000" algn="bl" rotWithShape="0">
              <a:schemeClr val="lt1">
                <a:alpha val="34901"/>
              </a:schemeClr>
            </a:outerShdw>
          </a:effectLst>
        </p:spPr>
        <p:txBody>
          <a:bodyPr spcFirstLastPara="1" wrap="square" lIns="0" tIns="0" rIns="0" bIns="0" anchor="t" anchorCtr="0">
            <a:noAutofit/>
          </a:bodyPr>
          <a:lstStyle>
            <a:lvl1pPr lvl="0" algn="l">
              <a:lnSpc>
                <a:spcPct val="90000"/>
              </a:lnSpc>
              <a:spcBef>
                <a:spcPts val="0"/>
              </a:spcBef>
              <a:spcAft>
                <a:spcPts val="0"/>
              </a:spcAft>
              <a:buSzPts val="3600"/>
              <a:buNone/>
              <a:defRPr/>
            </a:lvl1pPr>
            <a:lvl2pPr lvl="1" algn="l">
              <a:lnSpc>
                <a:spcPct val="90000"/>
              </a:lnSpc>
              <a:spcBef>
                <a:spcPts val="0"/>
              </a:spcBef>
              <a:spcAft>
                <a:spcPts val="0"/>
              </a:spcAft>
              <a:buSzPts val="3600"/>
              <a:buNone/>
              <a:defRPr/>
            </a:lvl2pPr>
            <a:lvl3pPr lvl="2" algn="l">
              <a:lnSpc>
                <a:spcPct val="90000"/>
              </a:lnSpc>
              <a:spcBef>
                <a:spcPts val="0"/>
              </a:spcBef>
              <a:spcAft>
                <a:spcPts val="0"/>
              </a:spcAft>
              <a:buSzPts val="3600"/>
              <a:buNone/>
              <a:defRPr/>
            </a:lvl3pPr>
            <a:lvl4pPr lvl="3" algn="l">
              <a:lnSpc>
                <a:spcPct val="90000"/>
              </a:lnSpc>
              <a:spcBef>
                <a:spcPts val="0"/>
              </a:spcBef>
              <a:spcAft>
                <a:spcPts val="0"/>
              </a:spcAft>
              <a:buSzPts val="3600"/>
              <a:buNone/>
              <a:defRPr/>
            </a:lvl4pPr>
            <a:lvl5pPr lvl="4" algn="l">
              <a:lnSpc>
                <a:spcPct val="90000"/>
              </a:lnSpc>
              <a:spcBef>
                <a:spcPts val="0"/>
              </a:spcBef>
              <a:spcAft>
                <a:spcPts val="0"/>
              </a:spcAft>
              <a:buSzPts val="3600"/>
              <a:buNone/>
              <a:defRPr/>
            </a:lvl5pPr>
            <a:lvl6pPr lvl="5" algn="l">
              <a:lnSpc>
                <a:spcPct val="90000"/>
              </a:lnSpc>
              <a:spcBef>
                <a:spcPts val="0"/>
              </a:spcBef>
              <a:spcAft>
                <a:spcPts val="0"/>
              </a:spcAft>
              <a:buSzPts val="3600"/>
              <a:buNone/>
              <a:defRPr/>
            </a:lvl6pPr>
            <a:lvl7pPr lvl="6" algn="l">
              <a:lnSpc>
                <a:spcPct val="90000"/>
              </a:lnSpc>
              <a:spcBef>
                <a:spcPts val="0"/>
              </a:spcBef>
              <a:spcAft>
                <a:spcPts val="0"/>
              </a:spcAft>
              <a:buSzPts val="3600"/>
              <a:buNone/>
              <a:defRPr/>
            </a:lvl7pPr>
            <a:lvl8pPr lvl="7" algn="l">
              <a:lnSpc>
                <a:spcPct val="90000"/>
              </a:lnSpc>
              <a:spcBef>
                <a:spcPts val="0"/>
              </a:spcBef>
              <a:spcAft>
                <a:spcPts val="0"/>
              </a:spcAft>
              <a:buSzPts val="3600"/>
              <a:buNone/>
              <a:defRPr/>
            </a:lvl8pPr>
            <a:lvl9pPr lvl="8" algn="l">
              <a:lnSpc>
                <a:spcPct val="90000"/>
              </a:lnSpc>
              <a:spcBef>
                <a:spcPts val="0"/>
              </a:spcBef>
              <a:spcAft>
                <a:spcPts val="0"/>
              </a:spcAft>
              <a:buSzPts val="3600"/>
              <a:buNone/>
              <a:defRPr/>
            </a:lvl9pPr>
          </a:lstStyle>
          <a:p>
            <a:endParaRPr/>
          </a:p>
        </p:txBody>
      </p:sp>
      <p:sp>
        <p:nvSpPr>
          <p:cNvPr id="61" name="Google Shape;61;p7"/>
          <p:cNvSpPr txBox="1">
            <a:spLocks noGrp="1"/>
          </p:cNvSpPr>
          <p:nvPr>
            <p:ph type="body" idx="1"/>
          </p:nvPr>
        </p:nvSpPr>
        <p:spPr>
          <a:xfrm>
            <a:off x="855300" y="1627900"/>
            <a:ext cx="7433400" cy="2760000"/>
          </a:xfrm>
          <a:prstGeom prst="rect">
            <a:avLst/>
          </a:prstGeom>
          <a:noFill/>
          <a:ln>
            <a:noFill/>
          </a:ln>
        </p:spPr>
        <p:txBody>
          <a:bodyPr spcFirstLastPara="1" wrap="square" lIns="0" tIns="0" rIns="0" bIns="0" anchor="t" anchorCtr="0">
            <a:noAutofit/>
          </a:bodyPr>
          <a:lstStyle>
            <a:lvl1pPr marL="457200" lvl="0" indent="-381000" algn="l">
              <a:lnSpc>
                <a:spcPct val="115000"/>
              </a:lnSpc>
              <a:spcBef>
                <a:spcPts val="0"/>
              </a:spcBef>
              <a:spcAft>
                <a:spcPts val="0"/>
              </a:spcAft>
              <a:buClr>
                <a:srgbClr val="333333"/>
              </a:buClr>
              <a:buSzPts val="2400"/>
              <a:buChar char="⦿"/>
              <a:defRPr>
                <a:solidFill>
                  <a:srgbClr val="333333"/>
                </a:solidFill>
              </a:defRPr>
            </a:lvl1pPr>
            <a:lvl2pPr marL="914400" lvl="1" indent="-381000" algn="l">
              <a:lnSpc>
                <a:spcPct val="115000"/>
              </a:lnSpc>
              <a:spcBef>
                <a:spcPts val="1000"/>
              </a:spcBef>
              <a:spcAft>
                <a:spcPts val="0"/>
              </a:spcAft>
              <a:buClr>
                <a:srgbClr val="333333"/>
              </a:buClr>
              <a:buSzPts val="2400"/>
              <a:buChar char="⌾"/>
              <a:defRPr>
                <a:solidFill>
                  <a:srgbClr val="333333"/>
                </a:solidFill>
              </a:defRPr>
            </a:lvl2pPr>
            <a:lvl3pPr marL="1371600" lvl="2" indent="-381000" algn="l">
              <a:lnSpc>
                <a:spcPct val="115000"/>
              </a:lnSpc>
              <a:spcBef>
                <a:spcPts val="1000"/>
              </a:spcBef>
              <a:spcAft>
                <a:spcPts val="0"/>
              </a:spcAft>
              <a:buClr>
                <a:srgbClr val="333333"/>
              </a:buClr>
              <a:buSzPts val="2400"/>
              <a:buChar char="•"/>
              <a:defRPr>
                <a:solidFill>
                  <a:srgbClr val="333333"/>
                </a:solidFill>
              </a:defRPr>
            </a:lvl3pPr>
            <a:lvl4pPr marL="1828800" lvl="3" indent="-381000" algn="l">
              <a:lnSpc>
                <a:spcPct val="115000"/>
              </a:lnSpc>
              <a:spcBef>
                <a:spcPts val="1000"/>
              </a:spcBef>
              <a:spcAft>
                <a:spcPts val="0"/>
              </a:spcAft>
              <a:buClr>
                <a:srgbClr val="333333"/>
              </a:buClr>
              <a:buSzPts val="2400"/>
              <a:buChar char="●"/>
              <a:defRPr>
                <a:solidFill>
                  <a:srgbClr val="333333"/>
                </a:solidFill>
              </a:defRPr>
            </a:lvl4pPr>
            <a:lvl5pPr marL="2286000" lvl="4" indent="-381000" algn="l">
              <a:lnSpc>
                <a:spcPct val="115000"/>
              </a:lnSpc>
              <a:spcBef>
                <a:spcPts val="1000"/>
              </a:spcBef>
              <a:spcAft>
                <a:spcPts val="0"/>
              </a:spcAft>
              <a:buClr>
                <a:srgbClr val="333333"/>
              </a:buClr>
              <a:buSzPts val="2400"/>
              <a:buChar char="○"/>
              <a:defRPr>
                <a:solidFill>
                  <a:srgbClr val="333333"/>
                </a:solidFill>
              </a:defRPr>
            </a:lvl5pPr>
            <a:lvl6pPr marL="2743200" lvl="5" indent="-381000" algn="l">
              <a:lnSpc>
                <a:spcPct val="115000"/>
              </a:lnSpc>
              <a:spcBef>
                <a:spcPts val="1000"/>
              </a:spcBef>
              <a:spcAft>
                <a:spcPts val="0"/>
              </a:spcAft>
              <a:buClr>
                <a:srgbClr val="333333"/>
              </a:buClr>
              <a:buSzPts val="2400"/>
              <a:buChar char="■"/>
              <a:defRPr>
                <a:solidFill>
                  <a:srgbClr val="333333"/>
                </a:solidFill>
              </a:defRPr>
            </a:lvl6pPr>
            <a:lvl7pPr marL="3200400" lvl="6" indent="-381000" algn="l">
              <a:lnSpc>
                <a:spcPct val="115000"/>
              </a:lnSpc>
              <a:spcBef>
                <a:spcPts val="1000"/>
              </a:spcBef>
              <a:spcAft>
                <a:spcPts val="0"/>
              </a:spcAft>
              <a:buClr>
                <a:srgbClr val="333333"/>
              </a:buClr>
              <a:buSzPts val="2400"/>
              <a:buChar char="●"/>
              <a:defRPr>
                <a:solidFill>
                  <a:srgbClr val="333333"/>
                </a:solidFill>
              </a:defRPr>
            </a:lvl7pPr>
            <a:lvl8pPr marL="3657600" lvl="7" indent="-381000" algn="l">
              <a:lnSpc>
                <a:spcPct val="115000"/>
              </a:lnSpc>
              <a:spcBef>
                <a:spcPts val="1000"/>
              </a:spcBef>
              <a:spcAft>
                <a:spcPts val="0"/>
              </a:spcAft>
              <a:buClr>
                <a:srgbClr val="333333"/>
              </a:buClr>
              <a:buSzPts val="2400"/>
              <a:buChar char="○"/>
              <a:defRPr>
                <a:solidFill>
                  <a:srgbClr val="333333"/>
                </a:solidFill>
              </a:defRPr>
            </a:lvl8pPr>
            <a:lvl9pPr marL="4114800" lvl="8" indent="-381000" algn="l">
              <a:lnSpc>
                <a:spcPct val="115000"/>
              </a:lnSpc>
              <a:spcBef>
                <a:spcPts val="1000"/>
              </a:spcBef>
              <a:spcAft>
                <a:spcPts val="1000"/>
              </a:spcAft>
              <a:buClr>
                <a:srgbClr val="333333"/>
              </a:buClr>
              <a:buSzPts val="2400"/>
              <a:buChar char="■"/>
              <a:defRPr>
                <a:solidFill>
                  <a:srgbClr val="333333"/>
                </a:solidFill>
              </a:defRPr>
            </a:lvl9pPr>
          </a:lstStyle>
          <a:p>
            <a:endParaRPr/>
          </a:p>
        </p:txBody>
      </p:sp>
      <p:sp>
        <p:nvSpPr>
          <p:cNvPr id="62" name="Google Shape;62;p7"/>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ctr" anchorCtr="0">
            <a:noAutofit/>
          </a:bodyPr>
          <a:lstStyle>
            <a:lvl1pPr marL="0" marR="0" lvl="0" indent="0" algn="r">
              <a:lnSpc>
                <a:spcPct val="90000"/>
              </a:lnSpc>
              <a:spcBef>
                <a:spcPts val="0"/>
              </a:spcBef>
              <a:spcAft>
                <a:spcPts val="0"/>
              </a:spcAft>
              <a:buClr>
                <a:srgbClr val="000000"/>
              </a:buClr>
              <a:buSzPts val="1200"/>
              <a:buFont typeface="Arial"/>
              <a:buNone/>
              <a:defRPr sz="1200" b="1" i="0" u="none" strike="noStrike" cap="none">
                <a:solidFill>
                  <a:schemeClr val="accent3"/>
                </a:solidFill>
                <a:latin typeface="Titillium Web"/>
                <a:ea typeface="Titillium Web"/>
                <a:cs typeface="Titillium Web"/>
                <a:sym typeface="Titillium Web"/>
              </a:defRPr>
            </a:lvl1pPr>
            <a:lvl2pPr marL="0" marR="0" lvl="1" indent="0" algn="r">
              <a:lnSpc>
                <a:spcPct val="90000"/>
              </a:lnSpc>
              <a:spcBef>
                <a:spcPts val="0"/>
              </a:spcBef>
              <a:spcAft>
                <a:spcPts val="0"/>
              </a:spcAft>
              <a:buClr>
                <a:srgbClr val="000000"/>
              </a:buClr>
              <a:buSzPts val="1200"/>
              <a:buFont typeface="Arial"/>
              <a:buNone/>
              <a:defRPr sz="1200" b="1" i="0" u="none" strike="noStrike" cap="none">
                <a:solidFill>
                  <a:schemeClr val="accent3"/>
                </a:solidFill>
                <a:latin typeface="Titillium Web"/>
                <a:ea typeface="Titillium Web"/>
                <a:cs typeface="Titillium Web"/>
                <a:sym typeface="Titillium Web"/>
              </a:defRPr>
            </a:lvl2pPr>
            <a:lvl3pPr marL="0" marR="0" lvl="2" indent="0" algn="r">
              <a:lnSpc>
                <a:spcPct val="90000"/>
              </a:lnSpc>
              <a:spcBef>
                <a:spcPts val="0"/>
              </a:spcBef>
              <a:spcAft>
                <a:spcPts val="0"/>
              </a:spcAft>
              <a:buClr>
                <a:srgbClr val="000000"/>
              </a:buClr>
              <a:buSzPts val="1200"/>
              <a:buFont typeface="Arial"/>
              <a:buNone/>
              <a:defRPr sz="1200" b="1" i="0" u="none" strike="noStrike" cap="none">
                <a:solidFill>
                  <a:schemeClr val="accent3"/>
                </a:solidFill>
                <a:latin typeface="Titillium Web"/>
                <a:ea typeface="Titillium Web"/>
                <a:cs typeface="Titillium Web"/>
                <a:sym typeface="Titillium Web"/>
              </a:defRPr>
            </a:lvl3pPr>
            <a:lvl4pPr marL="0" marR="0" lvl="3" indent="0" algn="r">
              <a:lnSpc>
                <a:spcPct val="90000"/>
              </a:lnSpc>
              <a:spcBef>
                <a:spcPts val="0"/>
              </a:spcBef>
              <a:spcAft>
                <a:spcPts val="0"/>
              </a:spcAft>
              <a:buClr>
                <a:srgbClr val="000000"/>
              </a:buClr>
              <a:buSzPts val="1200"/>
              <a:buFont typeface="Arial"/>
              <a:buNone/>
              <a:defRPr sz="1200" b="1" i="0" u="none" strike="noStrike" cap="none">
                <a:solidFill>
                  <a:schemeClr val="accent3"/>
                </a:solidFill>
                <a:latin typeface="Titillium Web"/>
                <a:ea typeface="Titillium Web"/>
                <a:cs typeface="Titillium Web"/>
                <a:sym typeface="Titillium Web"/>
              </a:defRPr>
            </a:lvl4pPr>
            <a:lvl5pPr marL="0" marR="0" lvl="4" indent="0" algn="r">
              <a:lnSpc>
                <a:spcPct val="90000"/>
              </a:lnSpc>
              <a:spcBef>
                <a:spcPts val="0"/>
              </a:spcBef>
              <a:spcAft>
                <a:spcPts val="0"/>
              </a:spcAft>
              <a:buClr>
                <a:srgbClr val="000000"/>
              </a:buClr>
              <a:buSzPts val="1200"/>
              <a:buFont typeface="Arial"/>
              <a:buNone/>
              <a:defRPr sz="1200" b="1" i="0" u="none" strike="noStrike" cap="none">
                <a:solidFill>
                  <a:schemeClr val="accent3"/>
                </a:solidFill>
                <a:latin typeface="Titillium Web"/>
                <a:ea typeface="Titillium Web"/>
                <a:cs typeface="Titillium Web"/>
                <a:sym typeface="Titillium Web"/>
              </a:defRPr>
            </a:lvl5pPr>
            <a:lvl6pPr marL="0" marR="0" lvl="5" indent="0" algn="r">
              <a:lnSpc>
                <a:spcPct val="90000"/>
              </a:lnSpc>
              <a:spcBef>
                <a:spcPts val="0"/>
              </a:spcBef>
              <a:spcAft>
                <a:spcPts val="0"/>
              </a:spcAft>
              <a:buClr>
                <a:srgbClr val="000000"/>
              </a:buClr>
              <a:buSzPts val="1200"/>
              <a:buFont typeface="Arial"/>
              <a:buNone/>
              <a:defRPr sz="1200" b="1" i="0" u="none" strike="noStrike" cap="none">
                <a:solidFill>
                  <a:schemeClr val="accent3"/>
                </a:solidFill>
                <a:latin typeface="Titillium Web"/>
                <a:ea typeface="Titillium Web"/>
                <a:cs typeface="Titillium Web"/>
                <a:sym typeface="Titillium Web"/>
              </a:defRPr>
            </a:lvl6pPr>
            <a:lvl7pPr marL="0" marR="0" lvl="6" indent="0" algn="r">
              <a:lnSpc>
                <a:spcPct val="90000"/>
              </a:lnSpc>
              <a:spcBef>
                <a:spcPts val="0"/>
              </a:spcBef>
              <a:spcAft>
                <a:spcPts val="0"/>
              </a:spcAft>
              <a:buClr>
                <a:srgbClr val="000000"/>
              </a:buClr>
              <a:buSzPts val="1200"/>
              <a:buFont typeface="Arial"/>
              <a:buNone/>
              <a:defRPr sz="1200" b="1" i="0" u="none" strike="noStrike" cap="none">
                <a:solidFill>
                  <a:schemeClr val="accent3"/>
                </a:solidFill>
                <a:latin typeface="Titillium Web"/>
                <a:ea typeface="Titillium Web"/>
                <a:cs typeface="Titillium Web"/>
                <a:sym typeface="Titillium Web"/>
              </a:defRPr>
            </a:lvl7pPr>
            <a:lvl8pPr marL="0" marR="0" lvl="7" indent="0" algn="r">
              <a:lnSpc>
                <a:spcPct val="90000"/>
              </a:lnSpc>
              <a:spcBef>
                <a:spcPts val="0"/>
              </a:spcBef>
              <a:spcAft>
                <a:spcPts val="0"/>
              </a:spcAft>
              <a:buClr>
                <a:srgbClr val="000000"/>
              </a:buClr>
              <a:buSzPts val="1200"/>
              <a:buFont typeface="Arial"/>
              <a:buNone/>
              <a:defRPr sz="1200" b="1" i="0" u="none" strike="noStrike" cap="none">
                <a:solidFill>
                  <a:schemeClr val="accent3"/>
                </a:solidFill>
                <a:latin typeface="Titillium Web"/>
                <a:ea typeface="Titillium Web"/>
                <a:cs typeface="Titillium Web"/>
                <a:sym typeface="Titillium Web"/>
              </a:defRPr>
            </a:lvl8pPr>
            <a:lvl9pPr marL="0" marR="0" lvl="8" indent="0" algn="r">
              <a:lnSpc>
                <a:spcPct val="90000"/>
              </a:lnSpc>
              <a:spcBef>
                <a:spcPts val="0"/>
              </a:spcBef>
              <a:spcAft>
                <a:spcPts val="0"/>
              </a:spcAft>
              <a:buClr>
                <a:srgbClr val="000000"/>
              </a:buClr>
              <a:buSzPts val="1200"/>
              <a:buFont typeface="Arial"/>
              <a:buNone/>
              <a:defRPr sz="1200" b="1" i="0" u="none" strike="noStrike" cap="none">
                <a:solidFill>
                  <a:schemeClr val="accent3"/>
                </a:solidFill>
                <a:latin typeface="Titillium Web"/>
                <a:ea typeface="Titillium Web"/>
                <a:cs typeface="Titillium Web"/>
                <a:sym typeface="Titillium Web"/>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CUSTOM">
    <p:spTree>
      <p:nvGrpSpPr>
        <p:cNvPr id="1" name="Shape 63"/>
        <p:cNvGrpSpPr/>
        <p:nvPr/>
      </p:nvGrpSpPr>
      <p:grpSpPr>
        <a:xfrm>
          <a:off x="0" y="0"/>
          <a:ext cx="0" cy="0"/>
          <a:chOff x="0" y="0"/>
          <a:chExt cx="0" cy="0"/>
        </a:xfrm>
      </p:grpSpPr>
      <p:sp>
        <p:nvSpPr>
          <p:cNvPr id="64" name="Google Shape;64;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Clr>
                <a:schemeClr val="lt1"/>
              </a:buClr>
              <a:buSzPts val="1200"/>
              <a:buFont typeface="Titillium Web"/>
              <a:buNone/>
              <a:defRPr>
                <a:solidFill>
                  <a:schemeClr val="dk1"/>
                </a:solidFill>
                <a:latin typeface="Roboto"/>
                <a:ea typeface="Roboto"/>
                <a:cs typeface="Roboto"/>
                <a:sym typeface="Roboto"/>
              </a:defRPr>
            </a:lvl1pPr>
            <a:lvl2pPr lvl="1">
              <a:buClr>
                <a:schemeClr val="lt1"/>
              </a:buClr>
              <a:buSzPts val="1200"/>
              <a:buFont typeface="Titillium Web"/>
              <a:buNone/>
              <a:defRPr>
                <a:solidFill>
                  <a:schemeClr val="dk1"/>
                </a:solidFill>
                <a:latin typeface="Roboto"/>
                <a:ea typeface="Roboto"/>
                <a:cs typeface="Roboto"/>
                <a:sym typeface="Roboto"/>
              </a:defRPr>
            </a:lvl2pPr>
            <a:lvl3pPr lvl="2">
              <a:buClr>
                <a:schemeClr val="lt1"/>
              </a:buClr>
              <a:buSzPts val="1200"/>
              <a:buFont typeface="Titillium Web"/>
              <a:buNone/>
              <a:defRPr>
                <a:solidFill>
                  <a:schemeClr val="dk1"/>
                </a:solidFill>
                <a:latin typeface="Roboto"/>
                <a:ea typeface="Roboto"/>
                <a:cs typeface="Roboto"/>
                <a:sym typeface="Roboto"/>
              </a:defRPr>
            </a:lvl3pPr>
            <a:lvl4pPr lvl="3">
              <a:buClr>
                <a:schemeClr val="lt1"/>
              </a:buClr>
              <a:buSzPts val="1200"/>
              <a:buFont typeface="Titillium Web"/>
              <a:buNone/>
              <a:defRPr>
                <a:solidFill>
                  <a:schemeClr val="dk1"/>
                </a:solidFill>
                <a:latin typeface="Roboto"/>
                <a:ea typeface="Roboto"/>
                <a:cs typeface="Roboto"/>
                <a:sym typeface="Roboto"/>
              </a:defRPr>
            </a:lvl4pPr>
            <a:lvl5pPr lvl="4">
              <a:buClr>
                <a:schemeClr val="lt1"/>
              </a:buClr>
              <a:buSzPts val="1200"/>
              <a:buFont typeface="Titillium Web"/>
              <a:buNone/>
              <a:defRPr>
                <a:solidFill>
                  <a:schemeClr val="dk1"/>
                </a:solidFill>
                <a:latin typeface="Roboto"/>
                <a:ea typeface="Roboto"/>
                <a:cs typeface="Roboto"/>
                <a:sym typeface="Roboto"/>
              </a:defRPr>
            </a:lvl5pPr>
            <a:lvl6pPr lvl="5">
              <a:buClr>
                <a:schemeClr val="lt1"/>
              </a:buClr>
              <a:buSzPts val="1200"/>
              <a:buFont typeface="Titillium Web"/>
              <a:buNone/>
              <a:defRPr>
                <a:solidFill>
                  <a:schemeClr val="dk1"/>
                </a:solidFill>
                <a:latin typeface="Roboto"/>
                <a:ea typeface="Roboto"/>
                <a:cs typeface="Roboto"/>
                <a:sym typeface="Roboto"/>
              </a:defRPr>
            </a:lvl6pPr>
            <a:lvl7pPr lvl="6">
              <a:buClr>
                <a:schemeClr val="lt1"/>
              </a:buClr>
              <a:buSzPts val="1200"/>
              <a:buFont typeface="Titillium Web"/>
              <a:buNone/>
              <a:defRPr>
                <a:solidFill>
                  <a:schemeClr val="dk1"/>
                </a:solidFill>
                <a:latin typeface="Roboto"/>
                <a:ea typeface="Roboto"/>
                <a:cs typeface="Roboto"/>
                <a:sym typeface="Roboto"/>
              </a:defRPr>
            </a:lvl7pPr>
            <a:lvl8pPr lvl="7">
              <a:buClr>
                <a:schemeClr val="lt1"/>
              </a:buClr>
              <a:buSzPts val="1200"/>
              <a:buFont typeface="Titillium Web"/>
              <a:buNone/>
              <a:defRPr>
                <a:solidFill>
                  <a:schemeClr val="dk1"/>
                </a:solidFill>
                <a:latin typeface="Roboto"/>
                <a:ea typeface="Roboto"/>
                <a:cs typeface="Roboto"/>
                <a:sym typeface="Roboto"/>
              </a:defRPr>
            </a:lvl8pPr>
            <a:lvl9pPr lvl="8">
              <a:buClr>
                <a:schemeClr val="lt1"/>
              </a:buClr>
              <a:buSzPts val="1200"/>
              <a:buFont typeface="Titillium Web"/>
              <a:buNone/>
              <a:defRPr>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 Color background">
  <p:cSld name="BLANK_1">
    <p:bg>
      <p:bgPr>
        <a:gradFill>
          <a:gsLst>
            <a:gs pos="0">
              <a:schemeClr val="accent4"/>
            </a:gs>
            <a:gs pos="26000">
              <a:schemeClr val="accent3"/>
            </a:gs>
            <a:gs pos="78000">
              <a:schemeClr val="accent2"/>
            </a:gs>
            <a:gs pos="100000">
              <a:schemeClr val="accent1"/>
            </a:gs>
          </a:gsLst>
          <a:lin ang="2698631" scaled="0"/>
        </a:gradFill>
        <a:effectLst/>
      </p:bgPr>
    </p:bg>
    <p:spTree>
      <p:nvGrpSpPr>
        <p:cNvPr id="1" name="Shape 65"/>
        <p:cNvGrpSpPr/>
        <p:nvPr/>
      </p:nvGrpSpPr>
      <p:grpSpPr>
        <a:xfrm>
          <a:off x="0" y="0"/>
          <a:ext cx="0" cy="0"/>
          <a:chOff x="0" y="0"/>
          <a:chExt cx="0" cy="0"/>
        </a:xfrm>
      </p:grpSpPr>
      <p:sp>
        <p:nvSpPr>
          <p:cNvPr id="66" name="Google Shape;66;p9"/>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 name="Google Shape;67;p9"/>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 name="Google Shape;68;p9"/>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ctr" anchorCtr="0">
            <a:noAutofit/>
          </a:bodyPr>
          <a:lstStyle>
            <a:lvl1pPr marL="0" marR="0" lvl="0" indent="0" algn="r">
              <a:lnSpc>
                <a:spcPct val="90000"/>
              </a:lnSpc>
              <a:spcBef>
                <a:spcPts val="0"/>
              </a:spcBef>
              <a:spcAft>
                <a:spcPts val="0"/>
              </a:spcAft>
              <a:buClr>
                <a:srgbClr val="000000"/>
              </a:buClr>
              <a:buSzPts val="1200"/>
              <a:buFont typeface="Arial"/>
              <a:buNone/>
              <a:defRPr sz="1200" b="1" i="0" u="none" strike="noStrike" cap="none">
                <a:solidFill>
                  <a:schemeClr val="accent2"/>
                </a:solidFill>
                <a:latin typeface="Titillium Web"/>
                <a:ea typeface="Titillium Web"/>
                <a:cs typeface="Titillium Web"/>
                <a:sym typeface="Titillium Web"/>
              </a:defRPr>
            </a:lvl1pPr>
            <a:lvl2pPr marL="0" marR="0" lvl="1" indent="0" algn="r">
              <a:lnSpc>
                <a:spcPct val="90000"/>
              </a:lnSpc>
              <a:spcBef>
                <a:spcPts val="0"/>
              </a:spcBef>
              <a:spcAft>
                <a:spcPts val="0"/>
              </a:spcAft>
              <a:buClr>
                <a:srgbClr val="000000"/>
              </a:buClr>
              <a:buSzPts val="1200"/>
              <a:buFont typeface="Arial"/>
              <a:buNone/>
              <a:defRPr sz="1200" b="1" i="0" u="none" strike="noStrike" cap="none">
                <a:solidFill>
                  <a:schemeClr val="accent2"/>
                </a:solidFill>
                <a:latin typeface="Titillium Web"/>
                <a:ea typeface="Titillium Web"/>
                <a:cs typeface="Titillium Web"/>
                <a:sym typeface="Titillium Web"/>
              </a:defRPr>
            </a:lvl2pPr>
            <a:lvl3pPr marL="0" marR="0" lvl="2" indent="0" algn="r">
              <a:lnSpc>
                <a:spcPct val="90000"/>
              </a:lnSpc>
              <a:spcBef>
                <a:spcPts val="0"/>
              </a:spcBef>
              <a:spcAft>
                <a:spcPts val="0"/>
              </a:spcAft>
              <a:buClr>
                <a:srgbClr val="000000"/>
              </a:buClr>
              <a:buSzPts val="1200"/>
              <a:buFont typeface="Arial"/>
              <a:buNone/>
              <a:defRPr sz="1200" b="1" i="0" u="none" strike="noStrike" cap="none">
                <a:solidFill>
                  <a:schemeClr val="accent2"/>
                </a:solidFill>
                <a:latin typeface="Titillium Web"/>
                <a:ea typeface="Titillium Web"/>
                <a:cs typeface="Titillium Web"/>
                <a:sym typeface="Titillium Web"/>
              </a:defRPr>
            </a:lvl3pPr>
            <a:lvl4pPr marL="0" marR="0" lvl="3" indent="0" algn="r">
              <a:lnSpc>
                <a:spcPct val="90000"/>
              </a:lnSpc>
              <a:spcBef>
                <a:spcPts val="0"/>
              </a:spcBef>
              <a:spcAft>
                <a:spcPts val="0"/>
              </a:spcAft>
              <a:buClr>
                <a:srgbClr val="000000"/>
              </a:buClr>
              <a:buSzPts val="1200"/>
              <a:buFont typeface="Arial"/>
              <a:buNone/>
              <a:defRPr sz="1200" b="1" i="0" u="none" strike="noStrike" cap="none">
                <a:solidFill>
                  <a:schemeClr val="accent2"/>
                </a:solidFill>
                <a:latin typeface="Titillium Web"/>
                <a:ea typeface="Titillium Web"/>
                <a:cs typeface="Titillium Web"/>
                <a:sym typeface="Titillium Web"/>
              </a:defRPr>
            </a:lvl4pPr>
            <a:lvl5pPr marL="0" marR="0" lvl="4" indent="0" algn="r">
              <a:lnSpc>
                <a:spcPct val="90000"/>
              </a:lnSpc>
              <a:spcBef>
                <a:spcPts val="0"/>
              </a:spcBef>
              <a:spcAft>
                <a:spcPts val="0"/>
              </a:spcAft>
              <a:buClr>
                <a:srgbClr val="000000"/>
              </a:buClr>
              <a:buSzPts val="1200"/>
              <a:buFont typeface="Arial"/>
              <a:buNone/>
              <a:defRPr sz="1200" b="1" i="0" u="none" strike="noStrike" cap="none">
                <a:solidFill>
                  <a:schemeClr val="accent2"/>
                </a:solidFill>
                <a:latin typeface="Titillium Web"/>
                <a:ea typeface="Titillium Web"/>
                <a:cs typeface="Titillium Web"/>
                <a:sym typeface="Titillium Web"/>
              </a:defRPr>
            </a:lvl5pPr>
            <a:lvl6pPr marL="0" marR="0" lvl="5" indent="0" algn="r">
              <a:lnSpc>
                <a:spcPct val="90000"/>
              </a:lnSpc>
              <a:spcBef>
                <a:spcPts val="0"/>
              </a:spcBef>
              <a:spcAft>
                <a:spcPts val="0"/>
              </a:spcAft>
              <a:buClr>
                <a:srgbClr val="000000"/>
              </a:buClr>
              <a:buSzPts val="1200"/>
              <a:buFont typeface="Arial"/>
              <a:buNone/>
              <a:defRPr sz="1200" b="1" i="0" u="none" strike="noStrike" cap="none">
                <a:solidFill>
                  <a:schemeClr val="accent2"/>
                </a:solidFill>
                <a:latin typeface="Titillium Web"/>
                <a:ea typeface="Titillium Web"/>
                <a:cs typeface="Titillium Web"/>
                <a:sym typeface="Titillium Web"/>
              </a:defRPr>
            </a:lvl6pPr>
            <a:lvl7pPr marL="0" marR="0" lvl="6" indent="0" algn="r">
              <a:lnSpc>
                <a:spcPct val="90000"/>
              </a:lnSpc>
              <a:spcBef>
                <a:spcPts val="0"/>
              </a:spcBef>
              <a:spcAft>
                <a:spcPts val="0"/>
              </a:spcAft>
              <a:buClr>
                <a:srgbClr val="000000"/>
              </a:buClr>
              <a:buSzPts val="1200"/>
              <a:buFont typeface="Arial"/>
              <a:buNone/>
              <a:defRPr sz="1200" b="1" i="0" u="none" strike="noStrike" cap="none">
                <a:solidFill>
                  <a:schemeClr val="accent2"/>
                </a:solidFill>
                <a:latin typeface="Titillium Web"/>
                <a:ea typeface="Titillium Web"/>
                <a:cs typeface="Titillium Web"/>
                <a:sym typeface="Titillium Web"/>
              </a:defRPr>
            </a:lvl7pPr>
            <a:lvl8pPr marL="0" marR="0" lvl="7" indent="0" algn="r">
              <a:lnSpc>
                <a:spcPct val="90000"/>
              </a:lnSpc>
              <a:spcBef>
                <a:spcPts val="0"/>
              </a:spcBef>
              <a:spcAft>
                <a:spcPts val="0"/>
              </a:spcAft>
              <a:buClr>
                <a:srgbClr val="000000"/>
              </a:buClr>
              <a:buSzPts val="1200"/>
              <a:buFont typeface="Arial"/>
              <a:buNone/>
              <a:defRPr sz="1200" b="1" i="0" u="none" strike="noStrike" cap="none">
                <a:solidFill>
                  <a:schemeClr val="accent2"/>
                </a:solidFill>
                <a:latin typeface="Titillium Web"/>
                <a:ea typeface="Titillium Web"/>
                <a:cs typeface="Titillium Web"/>
                <a:sym typeface="Titillium Web"/>
              </a:defRPr>
            </a:lvl8pPr>
            <a:lvl9pPr marL="0" marR="0" lvl="8" indent="0" algn="r">
              <a:lnSpc>
                <a:spcPct val="90000"/>
              </a:lnSpc>
              <a:spcBef>
                <a:spcPts val="0"/>
              </a:spcBef>
              <a:spcAft>
                <a:spcPts val="0"/>
              </a:spcAft>
              <a:buClr>
                <a:srgbClr val="000000"/>
              </a:buClr>
              <a:buSzPts val="1200"/>
              <a:buFont typeface="Arial"/>
              <a:buNone/>
              <a:defRPr sz="1200" b="1" i="0" u="none" strike="noStrike" cap="none">
                <a:solidFill>
                  <a:schemeClr val="accent2"/>
                </a:solidFill>
                <a:latin typeface="Titillium Web"/>
                <a:ea typeface="Titillium Web"/>
                <a:cs typeface="Titillium Web"/>
                <a:sym typeface="Titillium Web"/>
              </a:defRPr>
            </a:lvl9pPr>
          </a:lstStyle>
          <a:p>
            <a:pPr marL="0" lvl="0" indent="0" algn="r" rtl="0">
              <a:spcBef>
                <a:spcPts val="0"/>
              </a:spcBef>
              <a:spcAft>
                <a:spcPts val="0"/>
              </a:spcAft>
              <a:buNone/>
            </a:pPr>
            <a:fld id="{00000000-1234-1234-1234-123412341234}" type="slidenum">
              <a:rPr lang="en"/>
              <a:t>‹#›</a:t>
            </a:fld>
            <a:endParaRPr/>
          </a:p>
        </p:txBody>
      </p:sp>
      <p:sp>
        <p:nvSpPr>
          <p:cNvPr id="69" name="Google Shape;69;p9"/>
          <p:cNvSpPr/>
          <p:nvPr/>
        </p:nvSpPr>
        <p:spPr>
          <a:xfrm>
            <a:off x="-6639" y="-3725"/>
            <a:ext cx="9157265" cy="5150962"/>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980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 name="Google Shape;70;p9"/>
          <p:cNvSpPr txBox="1"/>
          <p:nvPr/>
        </p:nvSpPr>
        <p:spPr>
          <a:xfrm>
            <a:off x="2540575" y="4584475"/>
            <a:ext cx="3967200" cy="400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Roboto"/>
                <a:ea typeface="Roboto"/>
                <a:cs typeface="Roboto"/>
                <a:sym typeface="Roboto"/>
              </a:rPr>
              <a:t>Giáo viên hướng dẫn: Trần Nguyễn Minh Thư</a:t>
            </a:r>
            <a:endParaRPr>
              <a:latin typeface="Roboto"/>
              <a:ea typeface="Roboto"/>
              <a:cs typeface="Roboto"/>
              <a:sym typeface="Robo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71"/>
        <p:cNvGrpSpPr/>
        <p:nvPr/>
      </p:nvGrpSpPr>
      <p:grpSpPr>
        <a:xfrm>
          <a:off x="0" y="0"/>
          <a:ext cx="0" cy="0"/>
          <a:chOff x="0" y="0"/>
          <a:chExt cx="0" cy="0"/>
        </a:xfrm>
      </p:grpSpPr>
      <p:grpSp>
        <p:nvGrpSpPr>
          <p:cNvPr id="72" name="Google Shape;72;p10"/>
          <p:cNvGrpSpPr/>
          <p:nvPr/>
        </p:nvGrpSpPr>
        <p:grpSpPr>
          <a:xfrm>
            <a:off x="0" y="0"/>
            <a:ext cx="1728314" cy="1170427"/>
            <a:chOff x="-5" y="-4"/>
            <a:chExt cx="3882108" cy="2241339"/>
          </a:xfrm>
        </p:grpSpPr>
        <p:sp>
          <p:nvSpPr>
            <p:cNvPr id="73" name="Google Shape;73;p10"/>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 name="Google Shape;74;p10"/>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980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75" name="Google Shape;75;p10"/>
          <p:cNvGrpSpPr/>
          <p:nvPr/>
        </p:nvGrpSpPr>
        <p:grpSpPr>
          <a:xfrm>
            <a:off x="7415799" y="4046157"/>
            <a:ext cx="1728201" cy="1097295"/>
            <a:chOff x="6975702" y="3891625"/>
            <a:chExt cx="2167838" cy="1251620"/>
          </a:xfrm>
        </p:grpSpPr>
        <p:sp>
          <p:nvSpPr>
            <p:cNvPr id="76" name="Google Shape;76;p10"/>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 name="Google Shape;77;p10"/>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980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78" name="Google Shape;78;p10"/>
          <p:cNvSpPr txBox="1">
            <a:spLocks noGrp="1"/>
          </p:cNvSpPr>
          <p:nvPr>
            <p:ph type="title"/>
          </p:nvPr>
        </p:nvSpPr>
        <p:spPr>
          <a:xfrm>
            <a:off x="855300" y="836000"/>
            <a:ext cx="7433400" cy="497100"/>
          </a:xfrm>
          <a:prstGeom prst="rect">
            <a:avLst/>
          </a:prstGeom>
          <a:noFill/>
          <a:ln>
            <a:noFill/>
          </a:ln>
          <a:effectLst>
            <a:outerShdw dist="9525" dir="16200000" algn="bl" rotWithShape="0">
              <a:schemeClr val="lt1">
                <a:alpha val="34901"/>
              </a:schemeClr>
            </a:outerShdw>
          </a:effectLst>
        </p:spPr>
        <p:txBody>
          <a:bodyPr spcFirstLastPara="1" wrap="square" lIns="0" tIns="0" rIns="0" bIns="0" anchor="t" anchorCtr="0">
            <a:noAutofit/>
          </a:bodyPr>
          <a:lstStyle>
            <a:lvl1pPr lvl="0" algn="l">
              <a:lnSpc>
                <a:spcPct val="90000"/>
              </a:lnSpc>
              <a:spcBef>
                <a:spcPts val="0"/>
              </a:spcBef>
              <a:spcAft>
                <a:spcPts val="0"/>
              </a:spcAft>
              <a:buSzPts val="3600"/>
              <a:buNone/>
              <a:defRPr/>
            </a:lvl1pPr>
            <a:lvl2pPr lvl="1" algn="l">
              <a:lnSpc>
                <a:spcPct val="90000"/>
              </a:lnSpc>
              <a:spcBef>
                <a:spcPts val="0"/>
              </a:spcBef>
              <a:spcAft>
                <a:spcPts val="0"/>
              </a:spcAft>
              <a:buSzPts val="3600"/>
              <a:buNone/>
              <a:defRPr/>
            </a:lvl2pPr>
            <a:lvl3pPr lvl="2" algn="l">
              <a:lnSpc>
                <a:spcPct val="90000"/>
              </a:lnSpc>
              <a:spcBef>
                <a:spcPts val="0"/>
              </a:spcBef>
              <a:spcAft>
                <a:spcPts val="0"/>
              </a:spcAft>
              <a:buSzPts val="3600"/>
              <a:buNone/>
              <a:defRPr/>
            </a:lvl3pPr>
            <a:lvl4pPr lvl="3" algn="l">
              <a:lnSpc>
                <a:spcPct val="90000"/>
              </a:lnSpc>
              <a:spcBef>
                <a:spcPts val="0"/>
              </a:spcBef>
              <a:spcAft>
                <a:spcPts val="0"/>
              </a:spcAft>
              <a:buSzPts val="3600"/>
              <a:buNone/>
              <a:defRPr/>
            </a:lvl4pPr>
            <a:lvl5pPr lvl="4" algn="l">
              <a:lnSpc>
                <a:spcPct val="90000"/>
              </a:lnSpc>
              <a:spcBef>
                <a:spcPts val="0"/>
              </a:spcBef>
              <a:spcAft>
                <a:spcPts val="0"/>
              </a:spcAft>
              <a:buSzPts val="3600"/>
              <a:buNone/>
              <a:defRPr/>
            </a:lvl5pPr>
            <a:lvl6pPr lvl="5" algn="l">
              <a:lnSpc>
                <a:spcPct val="90000"/>
              </a:lnSpc>
              <a:spcBef>
                <a:spcPts val="0"/>
              </a:spcBef>
              <a:spcAft>
                <a:spcPts val="0"/>
              </a:spcAft>
              <a:buSzPts val="3600"/>
              <a:buNone/>
              <a:defRPr/>
            </a:lvl6pPr>
            <a:lvl7pPr lvl="6" algn="l">
              <a:lnSpc>
                <a:spcPct val="90000"/>
              </a:lnSpc>
              <a:spcBef>
                <a:spcPts val="0"/>
              </a:spcBef>
              <a:spcAft>
                <a:spcPts val="0"/>
              </a:spcAft>
              <a:buSzPts val="3600"/>
              <a:buNone/>
              <a:defRPr/>
            </a:lvl7pPr>
            <a:lvl8pPr lvl="7" algn="l">
              <a:lnSpc>
                <a:spcPct val="90000"/>
              </a:lnSpc>
              <a:spcBef>
                <a:spcPts val="0"/>
              </a:spcBef>
              <a:spcAft>
                <a:spcPts val="0"/>
              </a:spcAft>
              <a:buSzPts val="3600"/>
              <a:buNone/>
              <a:defRPr/>
            </a:lvl8pPr>
            <a:lvl9pPr lvl="8" algn="l">
              <a:lnSpc>
                <a:spcPct val="90000"/>
              </a:lnSpc>
              <a:spcBef>
                <a:spcPts val="0"/>
              </a:spcBef>
              <a:spcAft>
                <a:spcPts val="0"/>
              </a:spcAft>
              <a:buSzPts val="3600"/>
              <a:buNone/>
              <a:defRPr/>
            </a:lvl9pPr>
          </a:lstStyle>
          <a:p>
            <a:endParaRPr/>
          </a:p>
        </p:txBody>
      </p:sp>
      <p:sp>
        <p:nvSpPr>
          <p:cNvPr id="79" name="Google Shape;79;p10"/>
          <p:cNvSpPr txBox="1">
            <a:spLocks noGrp="1"/>
          </p:cNvSpPr>
          <p:nvPr>
            <p:ph type="body" idx="1"/>
          </p:nvPr>
        </p:nvSpPr>
        <p:spPr>
          <a:xfrm>
            <a:off x="855300" y="1627900"/>
            <a:ext cx="2315700" cy="2870400"/>
          </a:xfrm>
          <a:prstGeom prst="rect">
            <a:avLst/>
          </a:prstGeom>
          <a:noFill/>
          <a:ln>
            <a:noFill/>
          </a:ln>
        </p:spPr>
        <p:txBody>
          <a:bodyPr spcFirstLastPara="1" wrap="square" lIns="0" tIns="0" rIns="0" bIns="0" anchor="t" anchorCtr="0">
            <a:noAutofit/>
          </a:bodyPr>
          <a:lstStyle>
            <a:lvl1pPr marL="457200" lvl="0" indent="-342900" algn="l">
              <a:lnSpc>
                <a:spcPct val="115000"/>
              </a:lnSpc>
              <a:spcBef>
                <a:spcPts val="0"/>
              </a:spcBef>
              <a:spcAft>
                <a:spcPts val="0"/>
              </a:spcAft>
              <a:buSzPts val="1800"/>
              <a:buChar char="⦿"/>
              <a:defRPr sz="1800"/>
            </a:lvl1pPr>
            <a:lvl2pPr marL="914400" lvl="1" indent="-342900" algn="l">
              <a:lnSpc>
                <a:spcPct val="115000"/>
              </a:lnSpc>
              <a:spcBef>
                <a:spcPts val="1000"/>
              </a:spcBef>
              <a:spcAft>
                <a:spcPts val="0"/>
              </a:spcAft>
              <a:buSzPts val="1800"/>
              <a:buChar char="⌾"/>
              <a:defRPr sz="1800"/>
            </a:lvl2pPr>
            <a:lvl3pPr marL="1371600" lvl="2" indent="-342900" algn="l">
              <a:lnSpc>
                <a:spcPct val="115000"/>
              </a:lnSpc>
              <a:spcBef>
                <a:spcPts val="1000"/>
              </a:spcBef>
              <a:spcAft>
                <a:spcPts val="0"/>
              </a:spcAft>
              <a:buSzPts val="1800"/>
              <a:buChar char="•"/>
              <a:defRPr sz="1800"/>
            </a:lvl3pPr>
            <a:lvl4pPr marL="1828800" lvl="3" indent="-342900" algn="l">
              <a:lnSpc>
                <a:spcPct val="115000"/>
              </a:lnSpc>
              <a:spcBef>
                <a:spcPts val="1000"/>
              </a:spcBef>
              <a:spcAft>
                <a:spcPts val="0"/>
              </a:spcAft>
              <a:buSzPts val="1800"/>
              <a:buChar char="●"/>
              <a:defRPr sz="1800"/>
            </a:lvl4pPr>
            <a:lvl5pPr marL="2286000" lvl="4" indent="-342900" algn="l">
              <a:lnSpc>
                <a:spcPct val="115000"/>
              </a:lnSpc>
              <a:spcBef>
                <a:spcPts val="1000"/>
              </a:spcBef>
              <a:spcAft>
                <a:spcPts val="0"/>
              </a:spcAft>
              <a:buSzPts val="1800"/>
              <a:buChar char="○"/>
              <a:defRPr sz="1800"/>
            </a:lvl5pPr>
            <a:lvl6pPr marL="2743200" lvl="5" indent="-342900" algn="l">
              <a:lnSpc>
                <a:spcPct val="115000"/>
              </a:lnSpc>
              <a:spcBef>
                <a:spcPts val="1000"/>
              </a:spcBef>
              <a:spcAft>
                <a:spcPts val="0"/>
              </a:spcAft>
              <a:buSzPts val="1800"/>
              <a:buChar char="■"/>
              <a:defRPr sz="1800"/>
            </a:lvl6pPr>
            <a:lvl7pPr marL="3200400" lvl="6" indent="-342900" algn="l">
              <a:lnSpc>
                <a:spcPct val="115000"/>
              </a:lnSpc>
              <a:spcBef>
                <a:spcPts val="1000"/>
              </a:spcBef>
              <a:spcAft>
                <a:spcPts val="0"/>
              </a:spcAft>
              <a:buSzPts val="1800"/>
              <a:buChar char="●"/>
              <a:defRPr sz="1800"/>
            </a:lvl7pPr>
            <a:lvl8pPr marL="3657600" lvl="7" indent="-342900" algn="l">
              <a:lnSpc>
                <a:spcPct val="115000"/>
              </a:lnSpc>
              <a:spcBef>
                <a:spcPts val="1000"/>
              </a:spcBef>
              <a:spcAft>
                <a:spcPts val="0"/>
              </a:spcAft>
              <a:buSzPts val="1800"/>
              <a:buChar char="○"/>
              <a:defRPr sz="1800"/>
            </a:lvl8pPr>
            <a:lvl9pPr marL="4114800" lvl="8" indent="-342900" algn="l">
              <a:lnSpc>
                <a:spcPct val="115000"/>
              </a:lnSpc>
              <a:spcBef>
                <a:spcPts val="1000"/>
              </a:spcBef>
              <a:spcAft>
                <a:spcPts val="1000"/>
              </a:spcAft>
              <a:buSzPts val="1800"/>
              <a:buChar char="■"/>
              <a:defRPr sz="1800"/>
            </a:lvl9pPr>
          </a:lstStyle>
          <a:p>
            <a:endParaRPr/>
          </a:p>
        </p:txBody>
      </p:sp>
      <p:sp>
        <p:nvSpPr>
          <p:cNvPr id="80" name="Google Shape;80;p10"/>
          <p:cNvSpPr txBox="1">
            <a:spLocks noGrp="1"/>
          </p:cNvSpPr>
          <p:nvPr>
            <p:ph type="body" idx="2"/>
          </p:nvPr>
        </p:nvSpPr>
        <p:spPr>
          <a:xfrm>
            <a:off x="3414199" y="1627900"/>
            <a:ext cx="2315700" cy="2870400"/>
          </a:xfrm>
          <a:prstGeom prst="rect">
            <a:avLst/>
          </a:prstGeom>
          <a:noFill/>
          <a:ln>
            <a:noFill/>
          </a:ln>
        </p:spPr>
        <p:txBody>
          <a:bodyPr spcFirstLastPara="1" wrap="square" lIns="0" tIns="0" rIns="0" bIns="0" anchor="t" anchorCtr="0">
            <a:noAutofit/>
          </a:bodyPr>
          <a:lstStyle>
            <a:lvl1pPr marL="457200" lvl="0" indent="-342900" algn="l">
              <a:lnSpc>
                <a:spcPct val="115000"/>
              </a:lnSpc>
              <a:spcBef>
                <a:spcPts val="0"/>
              </a:spcBef>
              <a:spcAft>
                <a:spcPts val="0"/>
              </a:spcAft>
              <a:buSzPts val="1800"/>
              <a:buChar char="⦿"/>
              <a:defRPr sz="1800"/>
            </a:lvl1pPr>
            <a:lvl2pPr marL="914400" lvl="1" indent="-342900" algn="l">
              <a:lnSpc>
                <a:spcPct val="115000"/>
              </a:lnSpc>
              <a:spcBef>
                <a:spcPts val="1000"/>
              </a:spcBef>
              <a:spcAft>
                <a:spcPts val="0"/>
              </a:spcAft>
              <a:buSzPts val="1800"/>
              <a:buChar char="⌾"/>
              <a:defRPr sz="1800"/>
            </a:lvl2pPr>
            <a:lvl3pPr marL="1371600" lvl="2" indent="-342900" algn="l">
              <a:lnSpc>
                <a:spcPct val="115000"/>
              </a:lnSpc>
              <a:spcBef>
                <a:spcPts val="1000"/>
              </a:spcBef>
              <a:spcAft>
                <a:spcPts val="0"/>
              </a:spcAft>
              <a:buSzPts val="1800"/>
              <a:buChar char="•"/>
              <a:defRPr sz="1800"/>
            </a:lvl3pPr>
            <a:lvl4pPr marL="1828800" lvl="3" indent="-342900" algn="l">
              <a:lnSpc>
                <a:spcPct val="115000"/>
              </a:lnSpc>
              <a:spcBef>
                <a:spcPts val="1000"/>
              </a:spcBef>
              <a:spcAft>
                <a:spcPts val="0"/>
              </a:spcAft>
              <a:buSzPts val="1800"/>
              <a:buChar char="●"/>
              <a:defRPr sz="1800"/>
            </a:lvl4pPr>
            <a:lvl5pPr marL="2286000" lvl="4" indent="-342900" algn="l">
              <a:lnSpc>
                <a:spcPct val="115000"/>
              </a:lnSpc>
              <a:spcBef>
                <a:spcPts val="1000"/>
              </a:spcBef>
              <a:spcAft>
                <a:spcPts val="0"/>
              </a:spcAft>
              <a:buSzPts val="1800"/>
              <a:buChar char="○"/>
              <a:defRPr sz="1800"/>
            </a:lvl5pPr>
            <a:lvl6pPr marL="2743200" lvl="5" indent="-342900" algn="l">
              <a:lnSpc>
                <a:spcPct val="115000"/>
              </a:lnSpc>
              <a:spcBef>
                <a:spcPts val="1000"/>
              </a:spcBef>
              <a:spcAft>
                <a:spcPts val="0"/>
              </a:spcAft>
              <a:buSzPts val="1800"/>
              <a:buChar char="■"/>
              <a:defRPr sz="1800"/>
            </a:lvl6pPr>
            <a:lvl7pPr marL="3200400" lvl="6" indent="-342900" algn="l">
              <a:lnSpc>
                <a:spcPct val="115000"/>
              </a:lnSpc>
              <a:spcBef>
                <a:spcPts val="1000"/>
              </a:spcBef>
              <a:spcAft>
                <a:spcPts val="0"/>
              </a:spcAft>
              <a:buSzPts val="1800"/>
              <a:buChar char="●"/>
              <a:defRPr sz="1800"/>
            </a:lvl7pPr>
            <a:lvl8pPr marL="3657600" lvl="7" indent="-342900" algn="l">
              <a:lnSpc>
                <a:spcPct val="115000"/>
              </a:lnSpc>
              <a:spcBef>
                <a:spcPts val="1000"/>
              </a:spcBef>
              <a:spcAft>
                <a:spcPts val="0"/>
              </a:spcAft>
              <a:buSzPts val="1800"/>
              <a:buChar char="○"/>
              <a:defRPr sz="1800"/>
            </a:lvl8pPr>
            <a:lvl9pPr marL="4114800" lvl="8" indent="-342900" algn="l">
              <a:lnSpc>
                <a:spcPct val="115000"/>
              </a:lnSpc>
              <a:spcBef>
                <a:spcPts val="1000"/>
              </a:spcBef>
              <a:spcAft>
                <a:spcPts val="1000"/>
              </a:spcAft>
              <a:buSzPts val="1800"/>
              <a:buChar char="■"/>
              <a:defRPr sz="1800"/>
            </a:lvl9pPr>
          </a:lstStyle>
          <a:p>
            <a:endParaRPr/>
          </a:p>
        </p:txBody>
      </p:sp>
      <p:sp>
        <p:nvSpPr>
          <p:cNvPr id="81" name="Google Shape;81;p10"/>
          <p:cNvSpPr txBox="1">
            <a:spLocks noGrp="1"/>
          </p:cNvSpPr>
          <p:nvPr>
            <p:ph type="body" idx="3"/>
          </p:nvPr>
        </p:nvSpPr>
        <p:spPr>
          <a:xfrm>
            <a:off x="5973097" y="1627900"/>
            <a:ext cx="2315700" cy="2870400"/>
          </a:xfrm>
          <a:prstGeom prst="rect">
            <a:avLst/>
          </a:prstGeom>
          <a:noFill/>
          <a:ln>
            <a:noFill/>
          </a:ln>
        </p:spPr>
        <p:txBody>
          <a:bodyPr spcFirstLastPara="1" wrap="square" lIns="0" tIns="0" rIns="0" bIns="0" anchor="t" anchorCtr="0">
            <a:noAutofit/>
          </a:bodyPr>
          <a:lstStyle>
            <a:lvl1pPr marL="457200" lvl="0" indent="-342900" algn="l">
              <a:lnSpc>
                <a:spcPct val="115000"/>
              </a:lnSpc>
              <a:spcBef>
                <a:spcPts val="0"/>
              </a:spcBef>
              <a:spcAft>
                <a:spcPts val="0"/>
              </a:spcAft>
              <a:buSzPts val="1800"/>
              <a:buChar char="⦿"/>
              <a:defRPr sz="1800"/>
            </a:lvl1pPr>
            <a:lvl2pPr marL="914400" lvl="1" indent="-342900" algn="l">
              <a:lnSpc>
                <a:spcPct val="115000"/>
              </a:lnSpc>
              <a:spcBef>
                <a:spcPts val="1000"/>
              </a:spcBef>
              <a:spcAft>
                <a:spcPts val="0"/>
              </a:spcAft>
              <a:buSzPts val="1800"/>
              <a:buChar char="⌾"/>
              <a:defRPr sz="1800"/>
            </a:lvl2pPr>
            <a:lvl3pPr marL="1371600" lvl="2" indent="-342900" algn="l">
              <a:lnSpc>
                <a:spcPct val="115000"/>
              </a:lnSpc>
              <a:spcBef>
                <a:spcPts val="1000"/>
              </a:spcBef>
              <a:spcAft>
                <a:spcPts val="0"/>
              </a:spcAft>
              <a:buSzPts val="1800"/>
              <a:buChar char="•"/>
              <a:defRPr sz="1800"/>
            </a:lvl3pPr>
            <a:lvl4pPr marL="1828800" lvl="3" indent="-342900" algn="l">
              <a:lnSpc>
                <a:spcPct val="115000"/>
              </a:lnSpc>
              <a:spcBef>
                <a:spcPts val="1000"/>
              </a:spcBef>
              <a:spcAft>
                <a:spcPts val="0"/>
              </a:spcAft>
              <a:buSzPts val="1800"/>
              <a:buChar char="●"/>
              <a:defRPr sz="1800"/>
            </a:lvl4pPr>
            <a:lvl5pPr marL="2286000" lvl="4" indent="-342900" algn="l">
              <a:lnSpc>
                <a:spcPct val="115000"/>
              </a:lnSpc>
              <a:spcBef>
                <a:spcPts val="1000"/>
              </a:spcBef>
              <a:spcAft>
                <a:spcPts val="0"/>
              </a:spcAft>
              <a:buSzPts val="1800"/>
              <a:buChar char="○"/>
              <a:defRPr sz="1800"/>
            </a:lvl5pPr>
            <a:lvl6pPr marL="2743200" lvl="5" indent="-342900" algn="l">
              <a:lnSpc>
                <a:spcPct val="115000"/>
              </a:lnSpc>
              <a:spcBef>
                <a:spcPts val="1000"/>
              </a:spcBef>
              <a:spcAft>
                <a:spcPts val="0"/>
              </a:spcAft>
              <a:buSzPts val="1800"/>
              <a:buChar char="■"/>
              <a:defRPr sz="1800"/>
            </a:lvl6pPr>
            <a:lvl7pPr marL="3200400" lvl="6" indent="-342900" algn="l">
              <a:lnSpc>
                <a:spcPct val="115000"/>
              </a:lnSpc>
              <a:spcBef>
                <a:spcPts val="1000"/>
              </a:spcBef>
              <a:spcAft>
                <a:spcPts val="0"/>
              </a:spcAft>
              <a:buSzPts val="1800"/>
              <a:buChar char="●"/>
              <a:defRPr sz="1800"/>
            </a:lvl7pPr>
            <a:lvl8pPr marL="3657600" lvl="7" indent="-342900" algn="l">
              <a:lnSpc>
                <a:spcPct val="115000"/>
              </a:lnSpc>
              <a:spcBef>
                <a:spcPts val="1000"/>
              </a:spcBef>
              <a:spcAft>
                <a:spcPts val="0"/>
              </a:spcAft>
              <a:buSzPts val="1800"/>
              <a:buChar char="○"/>
              <a:defRPr sz="1800"/>
            </a:lvl8pPr>
            <a:lvl9pPr marL="4114800" lvl="8" indent="-342900" algn="l">
              <a:lnSpc>
                <a:spcPct val="115000"/>
              </a:lnSpc>
              <a:spcBef>
                <a:spcPts val="1000"/>
              </a:spcBef>
              <a:spcAft>
                <a:spcPts val="1000"/>
              </a:spcAft>
              <a:buSzPts val="1800"/>
              <a:buChar char="■"/>
              <a:defRPr sz="1800"/>
            </a:lvl9pPr>
          </a:lstStyle>
          <a:p>
            <a:endParaRPr/>
          </a:p>
        </p:txBody>
      </p:sp>
      <p:sp>
        <p:nvSpPr>
          <p:cNvPr id="82" name="Google Shape;82;p10"/>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ctr" anchorCtr="0">
            <a:noAutofit/>
          </a:bodyPr>
          <a:lstStyle>
            <a:lvl1pPr marL="0" marR="0" lvl="0"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1pPr>
            <a:lvl2pPr marL="0" marR="0" lvl="1"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2pPr>
            <a:lvl3pPr marL="0" marR="0" lvl="2"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3pPr>
            <a:lvl4pPr marL="0" marR="0" lvl="3"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4pPr>
            <a:lvl5pPr marL="0" marR="0" lvl="4"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5pPr>
            <a:lvl6pPr marL="0" marR="0" lvl="5"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6pPr>
            <a:lvl7pPr marL="0" marR="0" lvl="6"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7pPr>
            <a:lvl8pPr marL="0" marR="0" lvl="7"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8pPr>
            <a:lvl9pPr marL="0" marR="0" lvl="8"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7433400" cy="497100"/>
          </a:xfrm>
          <a:prstGeom prst="rect">
            <a:avLst/>
          </a:prstGeom>
          <a:noFill/>
          <a:ln>
            <a:noFill/>
          </a:ln>
          <a:effectLst>
            <a:outerShdw dist="9525" dir="16200000" algn="bl" rotWithShape="0">
              <a:schemeClr val="lt1">
                <a:alpha val="34901"/>
              </a:schemeClr>
            </a:outerShdw>
          </a:effectLst>
        </p:spPr>
        <p:txBody>
          <a:bodyPr spcFirstLastPara="1" wrap="square" lIns="0" tIns="0" rIns="0" bIns="0" anchor="t" anchorCtr="0">
            <a:noAutofit/>
          </a:bodyPr>
          <a:lstStyle>
            <a:lvl1pPr marR="0" lvl="0" algn="l" rtl="0">
              <a:lnSpc>
                <a:spcPct val="9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1pPr>
            <a:lvl2pPr marR="0" lvl="1"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2pPr>
            <a:lvl3pPr marR="0" lvl="2"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3pPr>
            <a:lvl4pPr marR="0" lvl="3"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4pPr>
            <a:lvl5pPr marR="0" lvl="4"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5pPr>
            <a:lvl6pPr marR="0" lvl="5"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6pPr>
            <a:lvl7pPr marR="0" lvl="6"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7pPr>
            <a:lvl8pPr marR="0" lvl="7"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8pPr>
            <a:lvl9pPr marR="0" lvl="8"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855300" y="1627900"/>
            <a:ext cx="7433400" cy="2760000"/>
          </a:xfrm>
          <a:prstGeom prst="rect">
            <a:avLst/>
          </a:prstGeom>
          <a:noFill/>
          <a:ln>
            <a:noFill/>
          </a:ln>
        </p:spPr>
        <p:txBody>
          <a:bodyPr spcFirstLastPara="1" wrap="square" lIns="0" tIns="0" rIns="0" bIns="0" anchor="t" anchorCtr="0">
            <a:noAutofit/>
          </a:bodyPr>
          <a:lstStyle>
            <a:lvl1pPr marL="457200" marR="0" lvl="0" indent="-381000" algn="l" rtl="0">
              <a:lnSpc>
                <a:spcPct val="115000"/>
              </a:lnSpc>
              <a:spcBef>
                <a:spcPts val="0"/>
              </a:spcBef>
              <a:spcAft>
                <a:spcPts val="0"/>
              </a:spcAft>
              <a:buClr>
                <a:srgbClr val="333333"/>
              </a:buClr>
              <a:buSzPts val="2400"/>
              <a:buFont typeface="Roboto"/>
              <a:buChar char="⦿"/>
              <a:defRPr sz="2400" i="0" u="none" strike="noStrike" cap="none">
                <a:solidFill>
                  <a:srgbClr val="333333"/>
                </a:solidFill>
                <a:latin typeface="Roboto"/>
                <a:ea typeface="Roboto"/>
                <a:cs typeface="Roboto"/>
                <a:sym typeface="Roboto"/>
              </a:defRPr>
            </a:lvl1pPr>
            <a:lvl2pPr marL="914400" marR="0" lvl="1" indent="-381000" algn="l" rtl="0">
              <a:lnSpc>
                <a:spcPct val="115000"/>
              </a:lnSpc>
              <a:spcBef>
                <a:spcPts val="1000"/>
              </a:spcBef>
              <a:spcAft>
                <a:spcPts val="0"/>
              </a:spcAft>
              <a:buClr>
                <a:srgbClr val="333333"/>
              </a:buClr>
              <a:buSzPts val="2400"/>
              <a:buFont typeface="Roboto"/>
              <a:buChar char="⌾"/>
              <a:defRPr sz="2400" i="0" u="none" strike="noStrike" cap="none">
                <a:solidFill>
                  <a:srgbClr val="333333"/>
                </a:solidFill>
                <a:latin typeface="Roboto"/>
                <a:ea typeface="Roboto"/>
                <a:cs typeface="Roboto"/>
                <a:sym typeface="Roboto"/>
              </a:defRPr>
            </a:lvl2pPr>
            <a:lvl3pPr marL="1371600" marR="0" lvl="2" indent="-381000" algn="l" rtl="0">
              <a:lnSpc>
                <a:spcPct val="115000"/>
              </a:lnSpc>
              <a:spcBef>
                <a:spcPts val="1000"/>
              </a:spcBef>
              <a:spcAft>
                <a:spcPts val="0"/>
              </a:spcAft>
              <a:buClr>
                <a:srgbClr val="333333"/>
              </a:buClr>
              <a:buSzPts val="2400"/>
              <a:buFont typeface="Roboto"/>
              <a:buChar char="•"/>
              <a:defRPr sz="2400" i="0" u="none" strike="noStrike" cap="none">
                <a:solidFill>
                  <a:srgbClr val="333333"/>
                </a:solidFill>
                <a:latin typeface="Roboto"/>
                <a:ea typeface="Roboto"/>
                <a:cs typeface="Roboto"/>
                <a:sym typeface="Roboto"/>
              </a:defRPr>
            </a:lvl3pPr>
            <a:lvl4pPr marL="1828800" marR="0" lvl="3" indent="-381000" algn="l" rtl="0">
              <a:lnSpc>
                <a:spcPct val="115000"/>
              </a:lnSpc>
              <a:spcBef>
                <a:spcPts val="1000"/>
              </a:spcBef>
              <a:spcAft>
                <a:spcPts val="0"/>
              </a:spcAft>
              <a:buClr>
                <a:srgbClr val="333333"/>
              </a:buClr>
              <a:buSzPts val="2400"/>
              <a:buFont typeface="Roboto"/>
              <a:buChar char="●"/>
              <a:defRPr sz="2400" i="0" u="none" strike="noStrike" cap="none">
                <a:solidFill>
                  <a:srgbClr val="333333"/>
                </a:solidFill>
                <a:latin typeface="Roboto"/>
                <a:ea typeface="Roboto"/>
                <a:cs typeface="Roboto"/>
                <a:sym typeface="Roboto"/>
              </a:defRPr>
            </a:lvl4pPr>
            <a:lvl5pPr marL="2286000" marR="0" lvl="4" indent="-381000" algn="l" rtl="0">
              <a:lnSpc>
                <a:spcPct val="115000"/>
              </a:lnSpc>
              <a:spcBef>
                <a:spcPts val="1000"/>
              </a:spcBef>
              <a:spcAft>
                <a:spcPts val="0"/>
              </a:spcAft>
              <a:buClr>
                <a:srgbClr val="333333"/>
              </a:buClr>
              <a:buSzPts val="2400"/>
              <a:buFont typeface="Roboto"/>
              <a:buChar char="○"/>
              <a:defRPr sz="2400" i="0" u="none" strike="noStrike" cap="none">
                <a:solidFill>
                  <a:srgbClr val="333333"/>
                </a:solidFill>
                <a:latin typeface="Roboto"/>
                <a:ea typeface="Roboto"/>
                <a:cs typeface="Roboto"/>
                <a:sym typeface="Roboto"/>
              </a:defRPr>
            </a:lvl5pPr>
            <a:lvl6pPr marL="2743200" marR="0" lvl="5" indent="-381000" algn="l" rtl="0">
              <a:lnSpc>
                <a:spcPct val="115000"/>
              </a:lnSpc>
              <a:spcBef>
                <a:spcPts val="1000"/>
              </a:spcBef>
              <a:spcAft>
                <a:spcPts val="0"/>
              </a:spcAft>
              <a:buClr>
                <a:srgbClr val="333333"/>
              </a:buClr>
              <a:buSzPts val="2400"/>
              <a:buFont typeface="Roboto"/>
              <a:buChar char="■"/>
              <a:defRPr sz="2400" i="0" u="none" strike="noStrike" cap="none">
                <a:solidFill>
                  <a:srgbClr val="333333"/>
                </a:solidFill>
                <a:latin typeface="Roboto"/>
                <a:ea typeface="Roboto"/>
                <a:cs typeface="Roboto"/>
                <a:sym typeface="Roboto"/>
              </a:defRPr>
            </a:lvl6pPr>
            <a:lvl7pPr marL="3200400" marR="0" lvl="6" indent="-381000" algn="l" rtl="0">
              <a:lnSpc>
                <a:spcPct val="115000"/>
              </a:lnSpc>
              <a:spcBef>
                <a:spcPts val="1000"/>
              </a:spcBef>
              <a:spcAft>
                <a:spcPts val="0"/>
              </a:spcAft>
              <a:buClr>
                <a:srgbClr val="333333"/>
              </a:buClr>
              <a:buSzPts val="2400"/>
              <a:buFont typeface="Roboto"/>
              <a:buChar char="●"/>
              <a:defRPr sz="2400" i="0" u="none" strike="noStrike" cap="none">
                <a:solidFill>
                  <a:srgbClr val="333333"/>
                </a:solidFill>
                <a:latin typeface="Roboto"/>
                <a:ea typeface="Roboto"/>
                <a:cs typeface="Roboto"/>
                <a:sym typeface="Roboto"/>
              </a:defRPr>
            </a:lvl7pPr>
            <a:lvl8pPr marL="3657600" marR="0" lvl="7" indent="-381000" algn="l" rtl="0">
              <a:lnSpc>
                <a:spcPct val="115000"/>
              </a:lnSpc>
              <a:spcBef>
                <a:spcPts val="1000"/>
              </a:spcBef>
              <a:spcAft>
                <a:spcPts val="0"/>
              </a:spcAft>
              <a:buClr>
                <a:srgbClr val="333333"/>
              </a:buClr>
              <a:buSzPts val="2400"/>
              <a:buFont typeface="Roboto"/>
              <a:buChar char="○"/>
              <a:defRPr sz="2400" i="0" u="none" strike="noStrike" cap="none">
                <a:solidFill>
                  <a:srgbClr val="333333"/>
                </a:solidFill>
                <a:latin typeface="Roboto"/>
                <a:ea typeface="Roboto"/>
                <a:cs typeface="Roboto"/>
                <a:sym typeface="Roboto"/>
              </a:defRPr>
            </a:lvl8pPr>
            <a:lvl9pPr marL="4114800" marR="0" lvl="8" indent="-381000" algn="l" rtl="0">
              <a:lnSpc>
                <a:spcPct val="115000"/>
              </a:lnSpc>
              <a:spcBef>
                <a:spcPts val="1000"/>
              </a:spcBef>
              <a:spcAft>
                <a:spcPts val="1000"/>
              </a:spcAft>
              <a:buClr>
                <a:srgbClr val="333333"/>
              </a:buClr>
              <a:buSzPts val="2400"/>
              <a:buFont typeface="Roboto"/>
              <a:buChar char="■"/>
              <a:defRPr sz="2400" i="0" u="none" strike="noStrike" cap="none">
                <a:solidFill>
                  <a:srgbClr val="333333"/>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ctr" anchorCtr="0">
            <a:noAutofit/>
          </a:bodyPr>
          <a:lstStyle>
            <a:lvl1pPr marL="0" marR="0" lvl="0" indent="0" algn="r" rtl="0">
              <a:lnSpc>
                <a:spcPct val="90000"/>
              </a:lnSpc>
              <a:spcBef>
                <a:spcPts val="0"/>
              </a:spcBef>
              <a:spcAft>
                <a:spcPts val="0"/>
              </a:spcAft>
              <a:buClr>
                <a:schemeClr val="lt1"/>
              </a:buClr>
              <a:buSzPts val="1200"/>
              <a:buFont typeface="Titillium Web"/>
              <a:buNone/>
              <a:defRPr sz="1200" b="1" i="0" u="none" strike="noStrike" cap="none">
                <a:solidFill>
                  <a:schemeClr val="lt1"/>
                </a:solidFill>
                <a:latin typeface="Titillium Web"/>
                <a:ea typeface="Titillium Web"/>
                <a:cs typeface="Titillium Web"/>
                <a:sym typeface="Titillium Web"/>
              </a:defRPr>
            </a:lvl1pPr>
            <a:lvl2pPr marL="0" marR="0" lvl="1" indent="0" algn="r" rtl="0">
              <a:lnSpc>
                <a:spcPct val="90000"/>
              </a:lnSpc>
              <a:spcBef>
                <a:spcPts val="0"/>
              </a:spcBef>
              <a:spcAft>
                <a:spcPts val="0"/>
              </a:spcAft>
              <a:buClr>
                <a:schemeClr val="lt1"/>
              </a:buClr>
              <a:buSzPts val="1200"/>
              <a:buFont typeface="Titillium Web"/>
              <a:buNone/>
              <a:defRPr sz="1200" b="1" i="0" u="none" strike="noStrike" cap="none">
                <a:solidFill>
                  <a:schemeClr val="lt1"/>
                </a:solidFill>
                <a:latin typeface="Titillium Web"/>
                <a:ea typeface="Titillium Web"/>
                <a:cs typeface="Titillium Web"/>
                <a:sym typeface="Titillium Web"/>
              </a:defRPr>
            </a:lvl2pPr>
            <a:lvl3pPr marL="0" marR="0" lvl="2" indent="0" algn="r" rtl="0">
              <a:lnSpc>
                <a:spcPct val="90000"/>
              </a:lnSpc>
              <a:spcBef>
                <a:spcPts val="0"/>
              </a:spcBef>
              <a:spcAft>
                <a:spcPts val="0"/>
              </a:spcAft>
              <a:buClr>
                <a:schemeClr val="lt1"/>
              </a:buClr>
              <a:buSzPts val="1200"/>
              <a:buFont typeface="Titillium Web"/>
              <a:buNone/>
              <a:defRPr sz="1200" b="1" i="0" u="none" strike="noStrike" cap="none">
                <a:solidFill>
                  <a:schemeClr val="lt1"/>
                </a:solidFill>
                <a:latin typeface="Titillium Web"/>
                <a:ea typeface="Titillium Web"/>
                <a:cs typeface="Titillium Web"/>
                <a:sym typeface="Titillium Web"/>
              </a:defRPr>
            </a:lvl3pPr>
            <a:lvl4pPr marL="0" marR="0" lvl="3" indent="0" algn="r" rtl="0">
              <a:lnSpc>
                <a:spcPct val="90000"/>
              </a:lnSpc>
              <a:spcBef>
                <a:spcPts val="0"/>
              </a:spcBef>
              <a:spcAft>
                <a:spcPts val="0"/>
              </a:spcAft>
              <a:buClr>
                <a:schemeClr val="lt1"/>
              </a:buClr>
              <a:buSzPts val="1200"/>
              <a:buFont typeface="Titillium Web"/>
              <a:buNone/>
              <a:defRPr sz="1200" b="1" i="0" u="none" strike="noStrike" cap="none">
                <a:solidFill>
                  <a:schemeClr val="lt1"/>
                </a:solidFill>
                <a:latin typeface="Titillium Web"/>
                <a:ea typeface="Titillium Web"/>
                <a:cs typeface="Titillium Web"/>
                <a:sym typeface="Titillium Web"/>
              </a:defRPr>
            </a:lvl4pPr>
            <a:lvl5pPr marL="0" marR="0" lvl="4" indent="0" algn="r" rtl="0">
              <a:lnSpc>
                <a:spcPct val="90000"/>
              </a:lnSpc>
              <a:spcBef>
                <a:spcPts val="0"/>
              </a:spcBef>
              <a:spcAft>
                <a:spcPts val="0"/>
              </a:spcAft>
              <a:buClr>
                <a:schemeClr val="lt1"/>
              </a:buClr>
              <a:buSzPts val="1200"/>
              <a:buFont typeface="Titillium Web"/>
              <a:buNone/>
              <a:defRPr sz="1200" b="1" i="0" u="none" strike="noStrike" cap="none">
                <a:solidFill>
                  <a:schemeClr val="lt1"/>
                </a:solidFill>
                <a:latin typeface="Titillium Web"/>
                <a:ea typeface="Titillium Web"/>
                <a:cs typeface="Titillium Web"/>
                <a:sym typeface="Titillium Web"/>
              </a:defRPr>
            </a:lvl5pPr>
            <a:lvl6pPr marL="0" marR="0" lvl="5" indent="0" algn="r" rtl="0">
              <a:lnSpc>
                <a:spcPct val="90000"/>
              </a:lnSpc>
              <a:spcBef>
                <a:spcPts val="0"/>
              </a:spcBef>
              <a:spcAft>
                <a:spcPts val="0"/>
              </a:spcAft>
              <a:buClr>
                <a:schemeClr val="lt1"/>
              </a:buClr>
              <a:buSzPts val="1200"/>
              <a:buFont typeface="Titillium Web"/>
              <a:buNone/>
              <a:defRPr sz="1200" b="1" i="0" u="none" strike="noStrike" cap="none">
                <a:solidFill>
                  <a:schemeClr val="lt1"/>
                </a:solidFill>
                <a:latin typeface="Titillium Web"/>
                <a:ea typeface="Titillium Web"/>
                <a:cs typeface="Titillium Web"/>
                <a:sym typeface="Titillium Web"/>
              </a:defRPr>
            </a:lvl6pPr>
            <a:lvl7pPr marL="0" marR="0" lvl="6" indent="0" algn="r" rtl="0">
              <a:lnSpc>
                <a:spcPct val="90000"/>
              </a:lnSpc>
              <a:spcBef>
                <a:spcPts val="0"/>
              </a:spcBef>
              <a:spcAft>
                <a:spcPts val="0"/>
              </a:spcAft>
              <a:buClr>
                <a:schemeClr val="lt1"/>
              </a:buClr>
              <a:buSzPts val="1200"/>
              <a:buFont typeface="Titillium Web"/>
              <a:buNone/>
              <a:defRPr sz="1200" b="1" i="0" u="none" strike="noStrike" cap="none">
                <a:solidFill>
                  <a:schemeClr val="lt1"/>
                </a:solidFill>
                <a:latin typeface="Titillium Web"/>
                <a:ea typeface="Titillium Web"/>
                <a:cs typeface="Titillium Web"/>
                <a:sym typeface="Titillium Web"/>
              </a:defRPr>
            </a:lvl7pPr>
            <a:lvl8pPr marL="0" marR="0" lvl="7" indent="0" algn="r" rtl="0">
              <a:lnSpc>
                <a:spcPct val="90000"/>
              </a:lnSpc>
              <a:spcBef>
                <a:spcPts val="0"/>
              </a:spcBef>
              <a:spcAft>
                <a:spcPts val="0"/>
              </a:spcAft>
              <a:buClr>
                <a:schemeClr val="lt1"/>
              </a:buClr>
              <a:buSzPts val="1200"/>
              <a:buFont typeface="Titillium Web"/>
              <a:buNone/>
              <a:defRPr sz="1200" b="1" i="0" u="none" strike="noStrike" cap="none">
                <a:solidFill>
                  <a:schemeClr val="lt1"/>
                </a:solidFill>
                <a:latin typeface="Titillium Web"/>
                <a:ea typeface="Titillium Web"/>
                <a:cs typeface="Titillium Web"/>
                <a:sym typeface="Titillium Web"/>
              </a:defRPr>
            </a:lvl8pPr>
            <a:lvl9pPr marL="0" marR="0" lvl="8" indent="0" algn="r" rtl="0">
              <a:lnSpc>
                <a:spcPct val="90000"/>
              </a:lnSpc>
              <a:spcBef>
                <a:spcPts val="0"/>
              </a:spcBef>
              <a:spcAft>
                <a:spcPts val="0"/>
              </a:spcAft>
              <a:buClr>
                <a:schemeClr val="lt1"/>
              </a:buClr>
              <a:buSzPts val="1200"/>
              <a:buFont typeface="Titillium Web"/>
              <a:buNone/>
              <a:defRPr sz="1200" b="1" i="0" u="none" strike="noStrike" cap="none">
                <a:solidFill>
                  <a:schemeClr val="lt1"/>
                </a:solidFill>
                <a:latin typeface="Titillium Web"/>
                <a:ea typeface="Titillium Web"/>
                <a:cs typeface="Titillium Web"/>
                <a:sym typeface="Titillium Web"/>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secretdeveloperisme/predict_house_price"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s://scikit-learn.org/stable/modules/generated/sklearn.linear_model.LinearRegression.html" TargetMode="External"/><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hyperlink" Target="https://github.com/secretdeveloperisme/predict_house_price" TargetMode="External"/><Relationship Id="rId5" Type="http://schemas.openxmlformats.org/officeDocument/2006/relationships/hyperlink" Target="https://www.kaggle.com/thomasnibb/amsterdam-house-price-prediction" TargetMode="External"/><Relationship Id="rId4" Type="http://schemas.openxmlformats.org/officeDocument/2006/relationships/hyperlink" Target="https://scikit-learn.org/stable/modules/generated/sklearn.tree.DecisionTreeRegressor.html"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3"/>
          <p:cNvSpPr txBox="1">
            <a:spLocks noGrp="1"/>
          </p:cNvSpPr>
          <p:nvPr>
            <p:ph type="ctrTitle"/>
          </p:nvPr>
        </p:nvSpPr>
        <p:spPr>
          <a:xfrm>
            <a:off x="2142400" y="413025"/>
            <a:ext cx="7190700" cy="22824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ctr" anchorCtr="0">
            <a:noAutofit/>
          </a:bodyPr>
          <a:lstStyle/>
          <a:p>
            <a:pPr marL="0" lvl="0" indent="0" algn="ctr" rtl="0">
              <a:lnSpc>
                <a:spcPct val="90000"/>
              </a:lnSpc>
              <a:spcBef>
                <a:spcPts val="0"/>
              </a:spcBef>
              <a:spcAft>
                <a:spcPts val="0"/>
              </a:spcAft>
              <a:buSzPts val="5400"/>
              <a:buNone/>
            </a:pPr>
            <a:r>
              <a:rPr lang="en" dirty="0"/>
              <a:t>   </a:t>
            </a:r>
            <a:r>
              <a:rPr lang="en" dirty="0">
                <a:latin typeface="Roboto"/>
                <a:ea typeface="Roboto"/>
                <a:cs typeface="Roboto"/>
                <a:sym typeface="Roboto"/>
              </a:rPr>
              <a:t>DỰ BÁO GIÁ NHÀ AMSTERDAM</a:t>
            </a:r>
            <a:endParaRPr dirty="0">
              <a:latin typeface="Roboto"/>
              <a:ea typeface="Roboto"/>
              <a:cs typeface="Roboto"/>
              <a:sym typeface="Roboto"/>
            </a:endParaRPr>
          </a:p>
          <a:p>
            <a:pPr marL="0" lvl="0" indent="0" algn="ctr" rtl="0">
              <a:lnSpc>
                <a:spcPct val="90000"/>
              </a:lnSpc>
              <a:spcBef>
                <a:spcPts val="0"/>
              </a:spcBef>
              <a:spcAft>
                <a:spcPts val="0"/>
              </a:spcAft>
              <a:buSzPts val="5400"/>
              <a:buNone/>
            </a:pPr>
            <a:r>
              <a:rPr lang="en" dirty="0">
                <a:latin typeface="Roboto"/>
                <a:ea typeface="Roboto"/>
                <a:cs typeface="Roboto"/>
                <a:sym typeface="Roboto"/>
              </a:rPr>
              <a:t> </a:t>
            </a:r>
            <a:r>
              <a:rPr lang="en" dirty="0"/>
              <a:t> Linear Regression</a:t>
            </a:r>
            <a:endParaRPr dirty="0"/>
          </a:p>
        </p:txBody>
      </p:sp>
      <p:sp>
        <p:nvSpPr>
          <p:cNvPr id="105" name="Google Shape;105;p13"/>
          <p:cNvSpPr txBox="1"/>
          <p:nvPr/>
        </p:nvSpPr>
        <p:spPr>
          <a:xfrm>
            <a:off x="554899" y="3295425"/>
            <a:ext cx="5027193"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chemeClr val="dk1"/>
                </a:solidFill>
                <a:latin typeface="Roboto Medium"/>
                <a:ea typeface="Roboto Medium"/>
                <a:cs typeface="Roboto Medium"/>
                <a:sym typeface="Roboto Medium"/>
              </a:rPr>
              <a:t>B1809143		Nguyễn Hoàng Linh</a:t>
            </a:r>
            <a:endParaRPr sz="1600" dirty="0">
              <a:solidFill>
                <a:schemeClr val="dk1"/>
              </a:solidFill>
              <a:latin typeface="Roboto Medium"/>
              <a:ea typeface="Roboto Medium"/>
              <a:cs typeface="Roboto Medium"/>
              <a:sym typeface="Roboto Medium"/>
            </a:endParaRPr>
          </a:p>
          <a:p>
            <a:pPr marL="0" lvl="0" indent="0" algn="l" rtl="0">
              <a:spcBef>
                <a:spcPts val="0"/>
              </a:spcBef>
              <a:spcAft>
                <a:spcPts val="0"/>
              </a:spcAft>
              <a:buNone/>
            </a:pPr>
            <a:r>
              <a:rPr lang="en" sz="1600" dirty="0">
                <a:solidFill>
                  <a:schemeClr val="dk1"/>
                </a:solidFill>
                <a:latin typeface="Roboto Medium"/>
                <a:ea typeface="Roboto Medium"/>
                <a:cs typeface="Roboto Medium"/>
                <a:sym typeface="Roboto Medium"/>
              </a:rPr>
              <a:t>B1809128		Nguyễn Hồ Quốc Huy</a:t>
            </a:r>
            <a:endParaRPr sz="1600" dirty="0">
              <a:solidFill>
                <a:schemeClr val="dk1"/>
              </a:solidFill>
              <a:latin typeface="Roboto Medium"/>
              <a:ea typeface="Roboto Medium"/>
              <a:cs typeface="Roboto Medium"/>
              <a:sym typeface="Roboto Medium"/>
            </a:endParaRPr>
          </a:p>
          <a:p>
            <a:pPr marL="0" lvl="0" indent="0" algn="l" rtl="0">
              <a:spcBef>
                <a:spcPts val="0"/>
              </a:spcBef>
              <a:spcAft>
                <a:spcPts val="0"/>
              </a:spcAft>
              <a:buNone/>
            </a:pPr>
            <a:r>
              <a:rPr lang="en" sz="1600" dirty="0">
                <a:solidFill>
                  <a:schemeClr val="dk1"/>
                </a:solidFill>
                <a:latin typeface="Roboto Medium"/>
                <a:ea typeface="Roboto Medium"/>
                <a:cs typeface="Roboto Medium"/>
                <a:sym typeface="Roboto Medium"/>
              </a:rPr>
              <a:t>B1809130 		Trần Lê Tuyết Hương</a:t>
            </a:r>
            <a:endParaRPr sz="1600" dirty="0">
              <a:solidFill>
                <a:schemeClr val="dk1"/>
              </a:solidFill>
              <a:latin typeface="Roboto Medium"/>
              <a:ea typeface="Roboto Medium"/>
              <a:cs typeface="Roboto Medium"/>
              <a:sym typeface="Roboto Medium"/>
            </a:endParaRPr>
          </a:p>
          <a:p>
            <a:pPr marL="0" lvl="0" indent="0" algn="l" rtl="0">
              <a:spcBef>
                <a:spcPts val="0"/>
              </a:spcBef>
              <a:spcAft>
                <a:spcPts val="0"/>
              </a:spcAft>
              <a:buNone/>
            </a:pPr>
            <a:r>
              <a:rPr lang="en" sz="1600" dirty="0">
                <a:solidFill>
                  <a:schemeClr val="dk1"/>
                </a:solidFill>
                <a:latin typeface="Roboto Medium"/>
                <a:ea typeface="Roboto Medium"/>
                <a:cs typeface="Roboto Medium"/>
                <a:sym typeface="Roboto Medium"/>
              </a:rPr>
              <a:t>B1812311 		Trịnh Minh Tiến</a:t>
            </a:r>
            <a:endParaRPr sz="1600" dirty="0">
              <a:solidFill>
                <a:schemeClr val="dk1"/>
              </a:solidFill>
              <a:latin typeface="Roboto Medium"/>
              <a:ea typeface="Roboto Medium"/>
              <a:cs typeface="Roboto Medium"/>
              <a:sym typeface="Roboto Medium"/>
            </a:endParaRPr>
          </a:p>
        </p:txBody>
      </p:sp>
      <p:sp>
        <p:nvSpPr>
          <p:cNvPr id="106" name="Google Shape;106;p13"/>
          <p:cNvSpPr txBox="1"/>
          <p:nvPr/>
        </p:nvSpPr>
        <p:spPr>
          <a:xfrm>
            <a:off x="773075" y="2802813"/>
            <a:ext cx="33069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chemeClr val="dk1"/>
                </a:solidFill>
                <a:latin typeface="Roboto"/>
                <a:ea typeface="Roboto"/>
                <a:cs typeface="Roboto"/>
                <a:sym typeface="Roboto"/>
              </a:rPr>
              <a:t>Nhóm 11 - Chiều thứ hai</a:t>
            </a:r>
            <a:endParaRPr sz="2000" b="1">
              <a:solidFill>
                <a:schemeClr val="dk1"/>
              </a:solidFill>
              <a:latin typeface="Roboto"/>
              <a:ea typeface="Roboto"/>
              <a:cs typeface="Roboto"/>
              <a:sym typeface="Roboto"/>
            </a:endParaRPr>
          </a:p>
        </p:txBody>
      </p:sp>
      <p:sp>
        <p:nvSpPr>
          <p:cNvPr id="107" name="Google Shape;107;p13"/>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2"/>
          <p:cNvSpPr txBox="1">
            <a:spLocks noGrp="1"/>
          </p:cNvSpPr>
          <p:nvPr>
            <p:ph type="body" idx="1"/>
          </p:nvPr>
        </p:nvSpPr>
        <p:spPr>
          <a:xfrm>
            <a:off x="717525" y="651575"/>
            <a:ext cx="7910700" cy="3650400"/>
          </a:xfrm>
          <a:prstGeom prst="rect">
            <a:avLst/>
          </a:prstGeom>
        </p:spPr>
        <p:txBody>
          <a:bodyPr spcFirstLastPara="1" wrap="square" lIns="0" tIns="0" rIns="0" bIns="0" anchor="t" anchorCtr="0">
            <a:noAutofit/>
          </a:bodyPr>
          <a:lstStyle/>
          <a:p>
            <a:pPr marL="457200" lvl="0" indent="-349250" algn="l" rtl="0">
              <a:spcBef>
                <a:spcPts val="0"/>
              </a:spcBef>
              <a:spcAft>
                <a:spcPts val="0"/>
              </a:spcAft>
              <a:buSzPts val="1900"/>
              <a:buChar char="-"/>
            </a:pPr>
            <a:r>
              <a:rPr lang="en" sz="1900"/>
              <a:t>Sử dụng 5 dòng đầu của dữ liệu, thuộc tính area, với tốc độ học 0.01 để minh họa giải thuật stochastic gradient descent</a:t>
            </a:r>
            <a:endParaRPr sz="1900"/>
          </a:p>
          <a:p>
            <a:pPr marL="457200" lvl="0" indent="0" algn="l" rtl="0">
              <a:spcBef>
                <a:spcPts val="0"/>
              </a:spcBef>
              <a:spcAft>
                <a:spcPts val="0"/>
              </a:spcAft>
              <a:buNone/>
            </a:pPr>
            <a:endParaRPr sz="1900"/>
          </a:p>
          <a:p>
            <a:pPr marL="457200" lvl="0" indent="0" algn="l" rtl="0">
              <a:spcBef>
                <a:spcPts val="0"/>
              </a:spcBef>
              <a:spcAft>
                <a:spcPts val="0"/>
              </a:spcAft>
              <a:buNone/>
            </a:pPr>
            <a:endParaRPr sz="1900"/>
          </a:p>
          <a:p>
            <a:pPr marL="457200" lvl="0" indent="0" algn="l" rtl="0">
              <a:spcBef>
                <a:spcPts val="0"/>
              </a:spcBef>
              <a:spcAft>
                <a:spcPts val="0"/>
              </a:spcAft>
              <a:buNone/>
            </a:pPr>
            <a:endParaRPr sz="1900"/>
          </a:p>
          <a:p>
            <a:pPr marL="0" lvl="0" indent="0" algn="l" rtl="0">
              <a:spcBef>
                <a:spcPts val="0"/>
              </a:spcBef>
              <a:spcAft>
                <a:spcPts val="0"/>
              </a:spcAft>
              <a:buNone/>
            </a:pPr>
            <a:endParaRPr sz="1900"/>
          </a:p>
          <a:p>
            <a:pPr marL="0" lvl="0" indent="0" algn="l" rtl="0">
              <a:spcBef>
                <a:spcPts val="0"/>
              </a:spcBef>
              <a:spcAft>
                <a:spcPts val="0"/>
              </a:spcAft>
              <a:buNone/>
            </a:pPr>
            <a:r>
              <a:rPr lang="en" sz="1900"/>
              <a:t>	Khởi tạo : </a:t>
            </a:r>
            <a:endParaRPr sz="1900"/>
          </a:p>
          <a:p>
            <a:pPr marL="0" lvl="0" indent="0" algn="l" rtl="0">
              <a:spcBef>
                <a:spcPts val="0"/>
              </a:spcBef>
              <a:spcAft>
                <a:spcPts val="0"/>
              </a:spcAft>
              <a:buNone/>
            </a:pPr>
            <a:endParaRPr sz="1900"/>
          </a:p>
          <a:p>
            <a:pPr marL="0" lvl="0" indent="0" algn="l" rtl="0">
              <a:spcBef>
                <a:spcPts val="0"/>
              </a:spcBef>
              <a:spcAft>
                <a:spcPts val="0"/>
              </a:spcAft>
              <a:buNone/>
            </a:pPr>
            <a:endParaRPr sz="1900"/>
          </a:p>
          <a:p>
            <a:pPr marL="0" lvl="0" indent="0" algn="l" rtl="0">
              <a:spcBef>
                <a:spcPts val="0"/>
              </a:spcBef>
              <a:spcAft>
                <a:spcPts val="0"/>
              </a:spcAft>
              <a:buNone/>
            </a:pPr>
            <a:r>
              <a:rPr lang="en" sz="1900"/>
              <a:t>	</a:t>
            </a:r>
            <a:endParaRPr sz="1900"/>
          </a:p>
          <a:p>
            <a:pPr marL="0" lvl="0" indent="0" algn="l" rtl="0">
              <a:spcBef>
                <a:spcPts val="0"/>
              </a:spcBef>
              <a:spcAft>
                <a:spcPts val="0"/>
              </a:spcAft>
              <a:buNone/>
            </a:pPr>
            <a:r>
              <a:rPr lang="en" sz="1900"/>
              <a:t>	</a:t>
            </a:r>
            <a:endParaRPr sz="1900"/>
          </a:p>
          <a:p>
            <a:pPr marL="457200" lvl="0" indent="0" algn="l" rtl="0">
              <a:spcBef>
                <a:spcPts val="0"/>
              </a:spcBef>
              <a:spcAft>
                <a:spcPts val="0"/>
              </a:spcAft>
              <a:buNone/>
            </a:pPr>
            <a:endParaRPr sz="1900"/>
          </a:p>
        </p:txBody>
      </p:sp>
      <p:sp>
        <p:nvSpPr>
          <p:cNvPr id="223" name="Google Shape;223;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
              <a:t>10</a:t>
            </a:fld>
            <a:endParaRPr/>
          </a:p>
        </p:txBody>
      </p:sp>
      <p:sp>
        <p:nvSpPr>
          <p:cNvPr id="224" name="Google Shape;224;p22"/>
          <p:cNvSpPr/>
          <p:nvPr/>
        </p:nvSpPr>
        <p:spPr>
          <a:xfrm>
            <a:off x="2342175" y="94475"/>
            <a:ext cx="4661400" cy="5571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lt1"/>
                </a:solidFill>
              </a:rPr>
              <a:t>Minh Họa Giải Thuật</a:t>
            </a:r>
            <a:endParaRPr sz="2400" b="1">
              <a:solidFill>
                <a:schemeClr val="lt1"/>
              </a:solidFill>
            </a:endParaRPr>
          </a:p>
        </p:txBody>
      </p:sp>
      <p:grpSp>
        <p:nvGrpSpPr>
          <p:cNvPr id="225" name="Google Shape;225;p22"/>
          <p:cNvGrpSpPr/>
          <p:nvPr/>
        </p:nvGrpSpPr>
        <p:grpSpPr>
          <a:xfrm>
            <a:off x="325313" y="4680475"/>
            <a:ext cx="8493369" cy="335113"/>
            <a:chOff x="325313" y="4680475"/>
            <a:chExt cx="8493369" cy="335113"/>
          </a:xfrm>
        </p:grpSpPr>
        <p:sp>
          <p:nvSpPr>
            <p:cNvPr id="226" name="Google Shape;226;p22"/>
            <p:cNvSpPr/>
            <p:nvPr/>
          </p:nvSpPr>
          <p:spPr>
            <a:xfrm>
              <a:off x="2293267" y="4680488"/>
              <a:ext cx="2310300" cy="335100"/>
            </a:xfrm>
            <a:prstGeom prst="roundRect">
              <a:avLst>
                <a:gd name="adj" fmla="val 16667"/>
              </a:avLst>
            </a:prstGeom>
            <a:solidFill>
              <a:schemeClr val="lt1"/>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100">
                  <a:solidFill>
                    <a:schemeClr val="dk1"/>
                  </a:solidFill>
                  <a:latin typeface="Roboto Black"/>
                  <a:ea typeface="Roboto Black"/>
                  <a:cs typeface="Roboto Black"/>
                  <a:sym typeface="Roboto Black"/>
                </a:rPr>
                <a:t>2.  Mô Hình Hồi Quy Tuyến Tính</a:t>
              </a:r>
              <a:endParaRPr sz="1100">
                <a:solidFill>
                  <a:schemeClr val="dk1"/>
                </a:solidFill>
              </a:endParaRPr>
            </a:p>
          </p:txBody>
        </p:sp>
        <p:sp>
          <p:nvSpPr>
            <p:cNvPr id="227" name="Google Shape;227;p22"/>
            <p:cNvSpPr/>
            <p:nvPr/>
          </p:nvSpPr>
          <p:spPr>
            <a:xfrm>
              <a:off x="325313" y="4680488"/>
              <a:ext cx="1967700" cy="335100"/>
            </a:xfrm>
            <a:prstGeom prst="roundRect">
              <a:avLst>
                <a:gd name="adj" fmla="val 16667"/>
              </a:avLst>
            </a:prstGeom>
            <a:solidFill>
              <a:schemeClr val="accent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100" b="1">
                  <a:solidFill>
                    <a:schemeClr val="lt1"/>
                  </a:solidFill>
                  <a:latin typeface="Roboto"/>
                  <a:ea typeface="Roboto"/>
                  <a:cs typeface="Roboto"/>
                  <a:sym typeface="Roboto"/>
                </a:rPr>
                <a:t>1.  Giới Thiệu Tập Dữ Liệu</a:t>
              </a:r>
              <a:endParaRPr sz="1100" b="1">
                <a:solidFill>
                  <a:schemeClr val="lt1"/>
                </a:solidFill>
                <a:latin typeface="Roboto"/>
                <a:ea typeface="Roboto"/>
                <a:cs typeface="Roboto"/>
                <a:sym typeface="Roboto"/>
              </a:endParaRPr>
            </a:p>
          </p:txBody>
        </p:sp>
        <p:sp>
          <p:nvSpPr>
            <p:cNvPr id="228" name="Google Shape;228;p22"/>
            <p:cNvSpPr/>
            <p:nvPr/>
          </p:nvSpPr>
          <p:spPr>
            <a:xfrm>
              <a:off x="4553024" y="4680475"/>
              <a:ext cx="2211000" cy="335100"/>
            </a:xfrm>
            <a:prstGeom prst="roundRect">
              <a:avLst>
                <a:gd name="adj" fmla="val 16667"/>
              </a:avLst>
            </a:prstGeom>
            <a:solidFill>
              <a:schemeClr val="accent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100">
                  <a:solidFill>
                    <a:schemeClr val="lt1"/>
                  </a:solidFill>
                  <a:latin typeface="Roboto Black"/>
                  <a:ea typeface="Roboto Black"/>
                  <a:cs typeface="Roboto Black"/>
                  <a:sym typeface="Roboto Black"/>
                </a:rPr>
                <a:t>3. Mô tả giải thuật</a:t>
              </a:r>
              <a:endParaRPr sz="1100">
                <a:solidFill>
                  <a:schemeClr val="lt1"/>
                </a:solidFill>
              </a:endParaRPr>
            </a:p>
          </p:txBody>
        </p:sp>
        <p:sp>
          <p:nvSpPr>
            <p:cNvPr id="229" name="Google Shape;229;p22"/>
            <p:cNvSpPr/>
            <p:nvPr/>
          </p:nvSpPr>
          <p:spPr>
            <a:xfrm>
              <a:off x="6764282" y="4680475"/>
              <a:ext cx="2054400" cy="335100"/>
            </a:xfrm>
            <a:prstGeom prst="roundRect">
              <a:avLst>
                <a:gd name="adj" fmla="val 16667"/>
              </a:avLst>
            </a:prstGeom>
            <a:solidFill>
              <a:schemeClr val="accent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100">
                  <a:solidFill>
                    <a:schemeClr val="lt1"/>
                  </a:solidFill>
                  <a:latin typeface="Roboto Black"/>
                  <a:ea typeface="Roboto Black"/>
                  <a:cs typeface="Roboto Black"/>
                  <a:sym typeface="Roboto Black"/>
                </a:rPr>
                <a:t>4.  Đánh Giá Mô Hình</a:t>
              </a:r>
              <a:endParaRPr sz="1100">
                <a:solidFill>
                  <a:schemeClr val="lt1"/>
                </a:solidFill>
              </a:endParaRPr>
            </a:p>
          </p:txBody>
        </p:sp>
      </p:grpSp>
      <p:pic>
        <p:nvPicPr>
          <p:cNvPr id="230" name="Google Shape;230;p22"/>
          <p:cNvPicPr preferRelativeResize="0"/>
          <p:nvPr/>
        </p:nvPicPr>
        <p:blipFill rotWithShape="1">
          <a:blip r:embed="rId3">
            <a:alphaModFix/>
          </a:blip>
          <a:srcRect r="1048"/>
          <a:stretch/>
        </p:blipFill>
        <p:spPr>
          <a:xfrm>
            <a:off x="2080800" y="1279625"/>
            <a:ext cx="4042076" cy="1309850"/>
          </a:xfrm>
          <a:prstGeom prst="rect">
            <a:avLst/>
          </a:prstGeom>
          <a:noFill/>
          <a:ln>
            <a:noFill/>
          </a:ln>
        </p:spPr>
      </p:pic>
      <p:pic>
        <p:nvPicPr>
          <p:cNvPr id="231" name="Google Shape;231;p22"/>
          <p:cNvPicPr preferRelativeResize="0"/>
          <p:nvPr/>
        </p:nvPicPr>
        <p:blipFill>
          <a:blip r:embed="rId4">
            <a:alphaModFix/>
          </a:blip>
          <a:stretch>
            <a:fillRect/>
          </a:stretch>
        </p:blipFill>
        <p:spPr>
          <a:xfrm>
            <a:off x="1506700" y="3063458"/>
            <a:ext cx="2609495" cy="557100"/>
          </a:xfrm>
          <a:prstGeom prst="rect">
            <a:avLst/>
          </a:prstGeom>
          <a:noFill/>
          <a:ln>
            <a:noFill/>
          </a:ln>
        </p:spPr>
      </p:pic>
      <p:graphicFrame>
        <p:nvGraphicFramePr>
          <p:cNvPr id="232" name="Google Shape;232;p22"/>
          <p:cNvGraphicFramePr/>
          <p:nvPr/>
        </p:nvGraphicFramePr>
        <p:xfrm>
          <a:off x="4809200" y="2849235"/>
          <a:ext cx="4115900" cy="1125957"/>
        </p:xfrm>
        <a:graphic>
          <a:graphicData uri="http://schemas.openxmlformats.org/drawingml/2006/table">
            <a:tbl>
              <a:tblPr>
                <a:noFill/>
                <a:tableStyleId>{F6E9EAA7-96D3-45CE-8F9E-D38060372A74}</a:tableStyleId>
              </a:tblPr>
              <a:tblGrid>
                <a:gridCol w="1028975">
                  <a:extLst>
                    <a:ext uri="{9D8B030D-6E8A-4147-A177-3AD203B41FA5}">
                      <a16:colId xmlns:a16="http://schemas.microsoft.com/office/drawing/2014/main" val="20000"/>
                    </a:ext>
                  </a:extLst>
                </a:gridCol>
                <a:gridCol w="1028975">
                  <a:extLst>
                    <a:ext uri="{9D8B030D-6E8A-4147-A177-3AD203B41FA5}">
                      <a16:colId xmlns:a16="http://schemas.microsoft.com/office/drawing/2014/main" val="20001"/>
                    </a:ext>
                  </a:extLst>
                </a:gridCol>
                <a:gridCol w="1028975">
                  <a:extLst>
                    <a:ext uri="{9D8B030D-6E8A-4147-A177-3AD203B41FA5}">
                      <a16:colId xmlns:a16="http://schemas.microsoft.com/office/drawing/2014/main" val="20002"/>
                    </a:ext>
                  </a:extLst>
                </a:gridCol>
                <a:gridCol w="1028975">
                  <a:extLst>
                    <a:ext uri="{9D8B030D-6E8A-4147-A177-3AD203B41FA5}">
                      <a16:colId xmlns:a16="http://schemas.microsoft.com/office/drawing/2014/main" val="20003"/>
                    </a:ext>
                  </a:extLst>
                </a:gridCol>
              </a:tblGrid>
              <a:tr h="252725">
                <a:tc>
                  <a:txBody>
                    <a:bodyPr/>
                    <a:lstStyle/>
                    <a:p>
                      <a:pPr marL="0" lvl="0" indent="0" algn="ctr" rtl="0">
                        <a:lnSpc>
                          <a:spcPct val="115000"/>
                        </a:lnSpc>
                        <a:spcBef>
                          <a:spcPts val="0"/>
                        </a:spcBef>
                        <a:spcAft>
                          <a:spcPts val="0"/>
                        </a:spcAft>
                        <a:buNone/>
                      </a:pPr>
                      <a:r>
                        <a:rPr lang="en" sz="1200" b="1">
                          <a:solidFill>
                            <a:srgbClr val="FFFFFF"/>
                          </a:solidFill>
                        </a:rPr>
                        <a:t>Zip</a:t>
                      </a:r>
                      <a:endParaRPr sz="1200" b="1">
                        <a:solidFill>
                          <a:srgbClr val="FFFFFF"/>
                        </a:solidFill>
                      </a:endParaRPr>
                    </a:p>
                  </a:txBody>
                  <a:tcPr marL="91425" marR="91425" marT="91425" marB="91425">
                    <a:solidFill>
                      <a:schemeClr val="accent3"/>
                    </a:solidFill>
                  </a:tcPr>
                </a:tc>
                <a:tc>
                  <a:txBody>
                    <a:bodyPr/>
                    <a:lstStyle/>
                    <a:p>
                      <a:pPr marL="0" lvl="0" indent="0" algn="ctr" rtl="0">
                        <a:lnSpc>
                          <a:spcPct val="115000"/>
                        </a:lnSpc>
                        <a:spcBef>
                          <a:spcPts val="0"/>
                        </a:spcBef>
                        <a:spcAft>
                          <a:spcPts val="0"/>
                        </a:spcAft>
                        <a:buNone/>
                      </a:pPr>
                      <a:r>
                        <a:rPr lang="en" sz="1200" b="1">
                          <a:solidFill>
                            <a:srgbClr val="FFFFFF"/>
                          </a:solidFill>
                        </a:rPr>
                        <a:t>Area</a:t>
                      </a:r>
                      <a:endParaRPr sz="1200" b="1">
                        <a:solidFill>
                          <a:srgbClr val="FFFFFF"/>
                        </a:solidFill>
                      </a:endParaRPr>
                    </a:p>
                  </a:txBody>
                  <a:tcPr marL="91425" marR="91425" marT="91425" marB="91425">
                    <a:solidFill>
                      <a:schemeClr val="accent3"/>
                    </a:solidFill>
                  </a:tcPr>
                </a:tc>
                <a:tc>
                  <a:txBody>
                    <a:bodyPr/>
                    <a:lstStyle/>
                    <a:p>
                      <a:pPr marL="0" lvl="0" indent="0" algn="ctr" rtl="0">
                        <a:lnSpc>
                          <a:spcPct val="115000"/>
                        </a:lnSpc>
                        <a:spcBef>
                          <a:spcPts val="0"/>
                        </a:spcBef>
                        <a:spcAft>
                          <a:spcPts val="0"/>
                        </a:spcAft>
                        <a:buNone/>
                      </a:pPr>
                      <a:r>
                        <a:rPr lang="en" sz="1200" b="1">
                          <a:solidFill>
                            <a:srgbClr val="FFFFFF"/>
                          </a:solidFill>
                        </a:rPr>
                        <a:t>Room</a:t>
                      </a:r>
                      <a:endParaRPr sz="1200" b="1">
                        <a:solidFill>
                          <a:srgbClr val="FFFFFF"/>
                        </a:solidFill>
                      </a:endParaRPr>
                    </a:p>
                  </a:txBody>
                  <a:tcPr marL="91425" marR="91425" marT="91425" marB="91425">
                    <a:solidFill>
                      <a:schemeClr val="accent3"/>
                    </a:solidFill>
                  </a:tcPr>
                </a:tc>
                <a:tc>
                  <a:txBody>
                    <a:bodyPr/>
                    <a:lstStyle/>
                    <a:p>
                      <a:pPr marL="0" lvl="0" indent="0" algn="ctr" rtl="0">
                        <a:lnSpc>
                          <a:spcPct val="115000"/>
                        </a:lnSpc>
                        <a:spcBef>
                          <a:spcPts val="0"/>
                        </a:spcBef>
                        <a:spcAft>
                          <a:spcPts val="0"/>
                        </a:spcAft>
                        <a:buNone/>
                      </a:pPr>
                      <a:r>
                        <a:rPr lang="en" sz="1200" b="1">
                          <a:solidFill>
                            <a:srgbClr val="FFFFFF"/>
                          </a:solidFill>
                        </a:rPr>
                        <a:t>Price</a:t>
                      </a:r>
                      <a:endParaRPr sz="1200" b="1">
                        <a:solidFill>
                          <a:srgbClr val="FFFFFF"/>
                        </a:solidFill>
                      </a:endParaRPr>
                    </a:p>
                  </a:txBody>
                  <a:tcPr marL="91425" marR="91425" marT="91425" marB="91425">
                    <a:solidFill>
                      <a:schemeClr val="accent3"/>
                    </a:solidFill>
                  </a:tcPr>
                </a:tc>
                <a:extLst>
                  <a:ext uri="{0D108BD9-81ED-4DB2-BD59-A6C34878D82A}">
                    <a16:rowId xmlns:a16="http://schemas.microsoft.com/office/drawing/2014/main" val="10000"/>
                  </a:ext>
                </a:extLst>
              </a:tr>
              <a:tr h="252725">
                <a:tc>
                  <a:txBody>
                    <a:bodyPr/>
                    <a:lstStyle/>
                    <a:p>
                      <a:pPr marL="0" lvl="0" indent="0" algn="ctr" rtl="0">
                        <a:lnSpc>
                          <a:spcPct val="115000"/>
                        </a:lnSpc>
                        <a:spcBef>
                          <a:spcPts val="0"/>
                        </a:spcBef>
                        <a:spcAft>
                          <a:spcPts val="0"/>
                        </a:spcAft>
                        <a:buNone/>
                      </a:pPr>
                      <a:r>
                        <a:rPr lang="en" sz="1200"/>
                        <a:t>1091</a:t>
                      </a:r>
                      <a:endParaRPr sz="1200"/>
                    </a:p>
                  </a:txBody>
                  <a:tcPr marL="91425" marR="91425" marT="91425" marB="91425"/>
                </a:tc>
                <a:tc>
                  <a:txBody>
                    <a:bodyPr/>
                    <a:lstStyle/>
                    <a:p>
                      <a:pPr marL="0" lvl="0" indent="0" algn="ctr" rtl="0">
                        <a:lnSpc>
                          <a:spcPct val="115000"/>
                        </a:lnSpc>
                        <a:spcBef>
                          <a:spcPts val="0"/>
                        </a:spcBef>
                        <a:spcAft>
                          <a:spcPts val="0"/>
                        </a:spcAft>
                        <a:buNone/>
                      </a:pPr>
                      <a:r>
                        <a:rPr lang="en" sz="1200"/>
                        <a:t>64</a:t>
                      </a:r>
                      <a:endParaRPr sz="1200"/>
                    </a:p>
                  </a:txBody>
                  <a:tcPr marL="91425" marR="91425" marT="91425" marB="91425"/>
                </a:tc>
                <a:tc>
                  <a:txBody>
                    <a:bodyPr/>
                    <a:lstStyle/>
                    <a:p>
                      <a:pPr marL="0" lvl="0" indent="0" algn="ctr" rtl="0">
                        <a:lnSpc>
                          <a:spcPct val="115000"/>
                        </a:lnSpc>
                        <a:spcBef>
                          <a:spcPts val="0"/>
                        </a:spcBef>
                        <a:spcAft>
                          <a:spcPts val="0"/>
                        </a:spcAft>
                        <a:buNone/>
                      </a:pPr>
                      <a:r>
                        <a:rPr lang="en" sz="1200"/>
                        <a:t>3</a:t>
                      </a:r>
                      <a:endParaRPr sz="1200"/>
                    </a:p>
                  </a:txBody>
                  <a:tcPr marL="91425" marR="91425" marT="91425" marB="91425"/>
                </a:tc>
                <a:tc>
                  <a:txBody>
                    <a:bodyPr/>
                    <a:lstStyle/>
                    <a:p>
                      <a:pPr marL="0" lvl="0" indent="0" algn="ctr" rtl="0">
                        <a:lnSpc>
                          <a:spcPct val="115000"/>
                        </a:lnSpc>
                        <a:spcBef>
                          <a:spcPts val="0"/>
                        </a:spcBef>
                        <a:spcAft>
                          <a:spcPts val="0"/>
                        </a:spcAft>
                        <a:buNone/>
                      </a:pPr>
                      <a:r>
                        <a:rPr lang="en" sz="1200"/>
                        <a:t>685000.0</a:t>
                      </a:r>
                      <a:endParaRPr sz="1200"/>
                    </a:p>
                  </a:txBody>
                  <a:tcPr marL="91425" marR="91425" marT="91425" marB="91425"/>
                </a:tc>
                <a:extLst>
                  <a:ext uri="{0D108BD9-81ED-4DB2-BD59-A6C34878D82A}">
                    <a16:rowId xmlns:a16="http://schemas.microsoft.com/office/drawing/2014/main" val="10001"/>
                  </a:ext>
                </a:extLst>
              </a:tr>
              <a:tr h="252725">
                <a:tc>
                  <a:txBody>
                    <a:bodyPr/>
                    <a:lstStyle/>
                    <a:p>
                      <a:pPr marL="0" lvl="0" indent="0" algn="ctr" rtl="0">
                        <a:lnSpc>
                          <a:spcPct val="115000"/>
                        </a:lnSpc>
                        <a:spcBef>
                          <a:spcPts val="0"/>
                        </a:spcBef>
                        <a:spcAft>
                          <a:spcPts val="0"/>
                        </a:spcAft>
                        <a:buNone/>
                      </a:pPr>
                      <a:r>
                        <a:rPr lang="en" sz="1200"/>
                        <a:t>1059</a:t>
                      </a:r>
                      <a:endParaRPr sz="1200"/>
                    </a:p>
                  </a:txBody>
                  <a:tcPr marL="91425" marR="91425" marT="91425" marB="91425"/>
                </a:tc>
                <a:tc>
                  <a:txBody>
                    <a:bodyPr/>
                    <a:lstStyle/>
                    <a:p>
                      <a:pPr marL="0" lvl="0" indent="0" algn="ctr" rtl="0">
                        <a:lnSpc>
                          <a:spcPct val="115000"/>
                        </a:lnSpc>
                        <a:spcBef>
                          <a:spcPts val="0"/>
                        </a:spcBef>
                        <a:spcAft>
                          <a:spcPts val="0"/>
                        </a:spcAft>
                        <a:buNone/>
                      </a:pPr>
                      <a:r>
                        <a:rPr lang="en" sz="1200"/>
                        <a:t>60</a:t>
                      </a:r>
                      <a:endParaRPr sz="1200"/>
                    </a:p>
                  </a:txBody>
                  <a:tcPr marL="91425" marR="91425" marT="91425" marB="91425"/>
                </a:tc>
                <a:tc>
                  <a:txBody>
                    <a:bodyPr/>
                    <a:lstStyle/>
                    <a:p>
                      <a:pPr marL="0" lvl="0" indent="0" algn="ctr" rtl="0">
                        <a:lnSpc>
                          <a:spcPct val="115000"/>
                        </a:lnSpc>
                        <a:spcBef>
                          <a:spcPts val="0"/>
                        </a:spcBef>
                        <a:spcAft>
                          <a:spcPts val="0"/>
                        </a:spcAft>
                        <a:buNone/>
                      </a:pPr>
                      <a:r>
                        <a:rPr lang="en" sz="1200"/>
                        <a:t>3</a:t>
                      </a:r>
                      <a:endParaRPr sz="1200"/>
                    </a:p>
                  </a:txBody>
                  <a:tcPr marL="91425" marR="91425" marT="91425" marB="91425"/>
                </a:tc>
                <a:tc>
                  <a:txBody>
                    <a:bodyPr/>
                    <a:lstStyle/>
                    <a:p>
                      <a:pPr marL="0" lvl="0" indent="0" algn="ctr" rtl="0">
                        <a:lnSpc>
                          <a:spcPct val="115000"/>
                        </a:lnSpc>
                        <a:spcBef>
                          <a:spcPts val="0"/>
                        </a:spcBef>
                        <a:spcAft>
                          <a:spcPts val="0"/>
                        </a:spcAft>
                        <a:buNone/>
                      </a:pPr>
                      <a:r>
                        <a:rPr lang="en" sz="1200"/>
                        <a:t>475000.0</a:t>
                      </a:r>
                      <a:endParaRPr sz="1200"/>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
              <a:t>11</a:t>
            </a:fld>
            <a:endParaRPr/>
          </a:p>
        </p:txBody>
      </p:sp>
      <p:sp>
        <p:nvSpPr>
          <p:cNvPr id="238" name="Google Shape;238;p23"/>
          <p:cNvSpPr/>
          <p:nvPr/>
        </p:nvSpPr>
        <p:spPr>
          <a:xfrm>
            <a:off x="2241300" y="44150"/>
            <a:ext cx="4588200" cy="4413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lt1"/>
                </a:solidFill>
              </a:rPr>
              <a:t>Minh Họa Giải Thuật</a:t>
            </a:r>
            <a:endParaRPr sz="2400" b="1">
              <a:solidFill>
                <a:schemeClr val="lt1"/>
              </a:solidFill>
            </a:endParaRPr>
          </a:p>
        </p:txBody>
      </p:sp>
      <p:grpSp>
        <p:nvGrpSpPr>
          <p:cNvPr id="239" name="Google Shape;239;p23"/>
          <p:cNvGrpSpPr/>
          <p:nvPr/>
        </p:nvGrpSpPr>
        <p:grpSpPr>
          <a:xfrm>
            <a:off x="265525" y="4738350"/>
            <a:ext cx="8448515" cy="335113"/>
            <a:chOff x="265525" y="4738350"/>
            <a:chExt cx="8448515" cy="335113"/>
          </a:xfrm>
        </p:grpSpPr>
        <p:sp>
          <p:nvSpPr>
            <p:cNvPr id="240" name="Google Shape;240;p23"/>
            <p:cNvSpPr/>
            <p:nvPr/>
          </p:nvSpPr>
          <p:spPr>
            <a:xfrm>
              <a:off x="2223064" y="4738363"/>
              <a:ext cx="2298000" cy="335100"/>
            </a:xfrm>
            <a:prstGeom prst="roundRect">
              <a:avLst>
                <a:gd name="adj" fmla="val 16667"/>
              </a:avLst>
            </a:prstGeom>
            <a:solidFill>
              <a:schemeClr val="lt1"/>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100">
                  <a:solidFill>
                    <a:schemeClr val="dk1"/>
                  </a:solidFill>
                  <a:latin typeface="Roboto Black"/>
                  <a:ea typeface="Roboto Black"/>
                  <a:cs typeface="Roboto Black"/>
                  <a:sym typeface="Roboto Black"/>
                </a:rPr>
                <a:t>2.  Mô Hình Hồi Quy Tuyến Tính</a:t>
              </a:r>
              <a:endParaRPr sz="1100">
                <a:solidFill>
                  <a:schemeClr val="dk1"/>
                </a:solidFill>
              </a:endParaRPr>
            </a:p>
          </p:txBody>
        </p:sp>
        <p:sp>
          <p:nvSpPr>
            <p:cNvPr id="241" name="Google Shape;241;p23"/>
            <p:cNvSpPr/>
            <p:nvPr/>
          </p:nvSpPr>
          <p:spPr>
            <a:xfrm>
              <a:off x="265525" y="4738363"/>
              <a:ext cx="1957500" cy="335100"/>
            </a:xfrm>
            <a:prstGeom prst="roundRect">
              <a:avLst>
                <a:gd name="adj" fmla="val 16667"/>
              </a:avLst>
            </a:prstGeom>
            <a:solidFill>
              <a:schemeClr val="accent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100" b="1">
                  <a:solidFill>
                    <a:schemeClr val="lt1"/>
                  </a:solidFill>
                  <a:latin typeface="Roboto"/>
                  <a:ea typeface="Roboto"/>
                  <a:cs typeface="Roboto"/>
                  <a:sym typeface="Roboto"/>
                </a:rPr>
                <a:t>1.  Giới Thiệu Tập Dữ Liệu</a:t>
              </a:r>
              <a:endParaRPr sz="1100" b="1">
                <a:solidFill>
                  <a:schemeClr val="lt1"/>
                </a:solidFill>
                <a:latin typeface="Roboto"/>
                <a:ea typeface="Roboto"/>
                <a:cs typeface="Roboto"/>
                <a:sym typeface="Roboto"/>
              </a:endParaRPr>
            </a:p>
          </p:txBody>
        </p:sp>
        <p:sp>
          <p:nvSpPr>
            <p:cNvPr id="242" name="Google Shape;242;p23"/>
            <p:cNvSpPr/>
            <p:nvPr/>
          </p:nvSpPr>
          <p:spPr>
            <a:xfrm>
              <a:off x="4470861" y="4738350"/>
              <a:ext cx="2199600" cy="335100"/>
            </a:xfrm>
            <a:prstGeom prst="roundRect">
              <a:avLst>
                <a:gd name="adj" fmla="val 16667"/>
              </a:avLst>
            </a:prstGeom>
            <a:solidFill>
              <a:schemeClr val="accent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100">
                  <a:solidFill>
                    <a:schemeClr val="lt1"/>
                  </a:solidFill>
                  <a:latin typeface="Roboto Black"/>
                  <a:ea typeface="Roboto Black"/>
                  <a:cs typeface="Roboto Black"/>
                  <a:sym typeface="Roboto Black"/>
                </a:rPr>
                <a:t>3. Mô tả giải thuật</a:t>
              </a:r>
              <a:endParaRPr sz="1100">
                <a:solidFill>
                  <a:schemeClr val="lt1"/>
                </a:solidFill>
              </a:endParaRPr>
            </a:p>
          </p:txBody>
        </p:sp>
        <p:sp>
          <p:nvSpPr>
            <p:cNvPr id="243" name="Google Shape;243;p23"/>
            <p:cNvSpPr/>
            <p:nvPr/>
          </p:nvSpPr>
          <p:spPr>
            <a:xfrm>
              <a:off x="6670440" y="4738350"/>
              <a:ext cx="2043600" cy="335100"/>
            </a:xfrm>
            <a:prstGeom prst="roundRect">
              <a:avLst>
                <a:gd name="adj" fmla="val 16667"/>
              </a:avLst>
            </a:prstGeom>
            <a:solidFill>
              <a:schemeClr val="accent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100">
                  <a:solidFill>
                    <a:schemeClr val="lt1"/>
                  </a:solidFill>
                  <a:latin typeface="Roboto Black"/>
                  <a:ea typeface="Roboto Black"/>
                  <a:cs typeface="Roboto Black"/>
                  <a:sym typeface="Roboto Black"/>
                </a:rPr>
                <a:t>4.  Đánh Giá Mô Hình</a:t>
              </a:r>
              <a:endParaRPr sz="1100">
                <a:solidFill>
                  <a:schemeClr val="lt1"/>
                </a:solidFill>
              </a:endParaRPr>
            </a:p>
          </p:txBody>
        </p:sp>
      </p:grpSp>
      <p:grpSp>
        <p:nvGrpSpPr>
          <p:cNvPr id="244" name="Google Shape;244;p23"/>
          <p:cNvGrpSpPr/>
          <p:nvPr/>
        </p:nvGrpSpPr>
        <p:grpSpPr>
          <a:xfrm>
            <a:off x="1375200" y="549275"/>
            <a:ext cx="6600024" cy="4004900"/>
            <a:chOff x="1375200" y="549275"/>
            <a:chExt cx="6600024" cy="4004900"/>
          </a:xfrm>
        </p:grpSpPr>
        <p:pic>
          <p:nvPicPr>
            <p:cNvPr id="245" name="Google Shape;245;p23"/>
            <p:cNvPicPr preferRelativeResize="0"/>
            <p:nvPr/>
          </p:nvPicPr>
          <p:blipFill rotWithShape="1">
            <a:blip r:embed="rId3">
              <a:alphaModFix/>
            </a:blip>
            <a:srcRect t="828" r="5979" b="9113"/>
            <a:stretch/>
          </p:blipFill>
          <p:spPr>
            <a:xfrm>
              <a:off x="1375200" y="549275"/>
              <a:ext cx="6600024" cy="4004900"/>
            </a:xfrm>
            <a:prstGeom prst="rect">
              <a:avLst/>
            </a:prstGeom>
            <a:noFill/>
            <a:ln>
              <a:noFill/>
            </a:ln>
          </p:spPr>
        </p:pic>
        <p:cxnSp>
          <p:nvCxnSpPr>
            <p:cNvPr id="246" name="Google Shape;246;p23"/>
            <p:cNvCxnSpPr/>
            <p:nvPr/>
          </p:nvCxnSpPr>
          <p:spPr>
            <a:xfrm>
              <a:off x="1764625" y="1886725"/>
              <a:ext cx="5568000" cy="0"/>
            </a:xfrm>
            <a:prstGeom prst="straightConnector1">
              <a:avLst/>
            </a:prstGeom>
            <a:noFill/>
            <a:ln w="9525" cap="flat" cmpd="sng">
              <a:solidFill>
                <a:schemeClr val="dk2"/>
              </a:solidFill>
              <a:prstDash val="solid"/>
              <a:round/>
              <a:headEnd type="none" w="med" len="med"/>
              <a:tailEnd type="none" w="med" len="med"/>
            </a:ln>
          </p:spPr>
        </p:cxnSp>
        <p:cxnSp>
          <p:nvCxnSpPr>
            <p:cNvPr id="247" name="Google Shape;247;p23"/>
            <p:cNvCxnSpPr/>
            <p:nvPr/>
          </p:nvCxnSpPr>
          <p:spPr>
            <a:xfrm>
              <a:off x="1787550" y="2404775"/>
              <a:ext cx="5544900" cy="0"/>
            </a:xfrm>
            <a:prstGeom prst="straightConnector1">
              <a:avLst/>
            </a:prstGeom>
            <a:noFill/>
            <a:ln w="9525" cap="flat" cmpd="sng">
              <a:solidFill>
                <a:schemeClr val="dk2"/>
              </a:solidFill>
              <a:prstDash val="solid"/>
              <a:round/>
              <a:headEnd type="none" w="med" len="med"/>
              <a:tailEnd type="none" w="med" len="med"/>
            </a:ln>
          </p:spPr>
        </p:cxnSp>
        <p:cxnSp>
          <p:nvCxnSpPr>
            <p:cNvPr id="248" name="Google Shape;248;p23"/>
            <p:cNvCxnSpPr/>
            <p:nvPr/>
          </p:nvCxnSpPr>
          <p:spPr>
            <a:xfrm>
              <a:off x="1787550" y="2898650"/>
              <a:ext cx="5582400" cy="0"/>
            </a:xfrm>
            <a:prstGeom prst="straightConnector1">
              <a:avLst/>
            </a:prstGeom>
            <a:noFill/>
            <a:ln w="9525" cap="flat" cmpd="sng">
              <a:solidFill>
                <a:schemeClr val="dk2"/>
              </a:solidFill>
              <a:prstDash val="solid"/>
              <a:round/>
              <a:headEnd type="none" w="med" len="med"/>
              <a:tailEnd type="none" w="med" len="med"/>
            </a:ln>
          </p:spPr>
        </p:cxnSp>
        <p:cxnSp>
          <p:nvCxnSpPr>
            <p:cNvPr id="249" name="Google Shape;249;p23"/>
            <p:cNvCxnSpPr/>
            <p:nvPr/>
          </p:nvCxnSpPr>
          <p:spPr>
            <a:xfrm rot="10800000" flipH="1">
              <a:off x="1799000" y="3400525"/>
              <a:ext cx="5570700" cy="2700"/>
            </a:xfrm>
            <a:prstGeom prst="straightConnector1">
              <a:avLst/>
            </a:prstGeom>
            <a:noFill/>
            <a:ln w="9525" cap="flat" cmpd="sng">
              <a:solidFill>
                <a:schemeClr val="dk2"/>
              </a:solidFill>
              <a:prstDash val="solid"/>
              <a:round/>
              <a:headEnd type="none" w="med" len="med"/>
              <a:tailEnd type="none" w="med" len="med"/>
            </a:ln>
          </p:spPr>
        </p:cxnSp>
        <p:cxnSp>
          <p:nvCxnSpPr>
            <p:cNvPr id="250" name="Google Shape;250;p23"/>
            <p:cNvCxnSpPr/>
            <p:nvPr/>
          </p:nvCxnSpPr>
          <p:spPr>
            <a:xfrm>
              <a:off x="1807800" y="3910575"/>
              <a:ext cx="5455200" cy="0"/>
            </a:xfrm>
            <a:prstGeom prst="straightConnector1">
              <a:avLst/>
            </a:prstGeom>
            <a:noFill/>
            <a:ln w="9525" cap="flat" cmpd="sng">
              <a:solidFill>
                <a:schemeClr val="dk2"/>
              </a:solidFill>
              <a:prstDash val="solid"/>
              <a:round/>
              <a:headEnd type="none" w="med" len="med"/>
              <a:tailEnd type="none" w="med" len="med"/>
            </a:ln>
          </p:spPr>
        </p:cxnSp>
      </p:grpSp>
      <p:sp>
        <p:nvSpPr>
          <p:cNvPr id="251" name="Google Shape;251;p23"/>
          <p:cNvSpPr txBox="1"/>
          <p:nvPr/>
        </p:nvSpPr>
        <p:spPr>
          <a:xfrm>
            <a:off x="160600" y="1776075"/>
            <a:ext cx="1294800" cy="1077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900" b="1">
                <a:latin typeface="Roboto"/>
                <a:ea typeface="Roboto"/>
                <a:cs typeface="Roboto"/>
                <a:sym typeface="Roboto"/>
              </a:rPr>
              <a:t>Lần Lặp 1 </a:t>
            </a:r>
            <a:endParaRPr sz="2900" b="1">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
              <a:t>12</a:t>
            </a:fld>
            <a:endParaRPr/>
          </a:p>
        </p:txBody>
      </p:sp>
      <p:sp>
        <p:nvSpPr>
          <p:cNvPr id="257" name="Google Shape;257;p24"/>
          <p:cNvSpPr/>
          <p:nvPr/>
        </p:nvSpPr>
        <p:spPr>
          <a:xfrm>
            <a:off x="2241300" y="44150"/>
            <a:ext cx="4622400" cy="3936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lt1"/>
                </a:solidFill>
              </a:rPr>
              <a:t>Minh Họa Giải Thuật</a:t>
            </a:r>
            <a:endParaRPr sz="2400" b="1">
              <a:solidFill>
                <a:schemeClr val="lt1"/>
              </a:solidFill>
            </a:endParaRPr>
          </a:p>
        </p:txBody>
      </p:sp>
      <p:grpSp>
        <p:nvGrpSpPr>
          <p:cNvPr id="258" name="Google Shape;258;p24"/>
          <p:cNvGrpSpPr/>
          <p:nvPr/>
        </p:nvGrpSpPr>
        <p:grpSpPr>
          <a:xfrm>
            <a:off x="347750" y="4730150"/>
            <a:ext cx="8448490" cy="335113"/>
            <a:chOff x="347750" y="4730150"/>
            <a:chExt cx="8448490" cy="335113"/>
          </a:xfrm>
        </p:grpSpPr>
        <p:sp>
          <p:nvSpPr>
            <p:cNvPr id="259" name="Google Shape;259;p24"/>
            <p:cNvSpPr/>
            <p:nvPr/>
          </p:nvSpPr>
          <p:spPr>
            <a:xfrm>
              <a:off x="2305289" y="4730163"/>
              <a:ext cx="2298000" cy="335100"/>
            </a:xfrm>
            <a:prstGeom prst="roundRect">
              <a:avLst>
                <a:gd name="adj" fmla="val 16667"/>
              </a:avLst>
            </a:prstGeom>
            <a:solidFill>
              <a:schemeClr val="lt1"/>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100">
                  <a:solidFill>
                    <a:schemeClr val="dk1"/>
                  </a:solidFill>
                  <a:latin typeface="Roboto Black"/>
                  <a:ea typeface="Roboto Black"/>
                  <a:cs typeface="Roboto Black"/>
                  <a:sym typeface="Roboto Black"/>
                </a:rPr>
                <a:t>2.  Mô Hình Hồi Quy Tuyến Tính</a:t>
              </a:r>
              <a:endParaRPr sz="1100">
                <a:solidFill>
                  <a:schemeClr val="dk1"/>
                </a:solidFill>
              </a:endParaRPr>
            </a:p>
          </p:txBody>
        </p:sp>
        <p:sp>
          <p:nvSpPr>
            <p:cNvPr id="260" name="Google Shape;260;p24"/>
            <p:cNvSpPr/>
            <p:nvPr/>
          </p:nvSpPr>
          <p:spPr>
            <a:xfrm>
              <a:off x="347750" y="4730163"/>
              <a:ext cx="1957500" cy="335100"/>
            </a:xfrm>
            <a:prstGeom prst="roundRect">
              <a:avLst>
                <a:gd name="adj" fmla="val 16667"/>
              </a:avLst>
            </a:prstGeom>
            <a:solidFill>
              <a:schemeClr val="accent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100" b="1">
                  <a:solidFill>
                    <a:schemeClr val="lt1"/>
                  </a:solidFill>
                  <a:latin typeface="Roboto"/>
                  <a:ea typeface="Roboto"/>
                  <a:cs typeface="Roboto"/>
                  <a:sym typeface="Roboto"/>
                </a:rPr>
                <a:t>1.  Giới Thiệu Tập Dữ Liệu</a:t>
              </a:r>
              <a:endParaRPr sz="1100" b="1">
                <a:solidFill>
                  <a:schemeClr val="lt1"/>
                </a:solidFill>
                <a:latin typeface="Roboto"/>
                <a:ea typeface="Roboto"/>
                <a:cs typeface="Roboto"/>
                <a:sym typeface="Roboto"/>
              </a:endParaRPr>
            </a:p>
          </p:txBody>
        </p:sp>
        <p:sp>
          <p:nvSpPr>
            <p:cNvPr id="261" name="Google Shape;261;p24"/>
            <p:cNvSpPr/>
            <p:nvPr/>
          </p:nvSpPr>
          <p:spPr>
            <a:xfrm>
              <a:off x="4553086" y="4730150"/>
              <a:ext cx="2199600" cy="335100"/>
            </a:xfrm>
            <a:prstGeom prst="roundRect">
              <a:avLst>
                <a:gd name="adj" fmla="val 16667"/>
              </a:avLst>
            </a:prstGeom>
            <a:solidFill>
              <a:schemeClr val="accent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100">
                  <a:solidFill>
                    <a:schemeClr val="lt1"/>
                  </a:solidFill>
                  <a:latin typeface="Roboto Black"/>
                  <a:ea typeface="Roboto Black"/>
                  <a:cs typeface="Roboto Black"/>
                  <a:sym typeface="Roboto Black"/>
                </a:rPr>
                <a:t>3. Mô tả giải thuật</a:t>
              </a:r>
              <a:endParaRPr sz="1100">
                <a:solidFill>
                  <a:schemeClr val="lt1"/>
                </a:solidFill>
              </a:endParaRPr>
            </a:p>
          </p:txBody>
        </p:sp>
        <p:sp>
          <p:nvSpPr>
            <p:cNvPr id="262" name="Google Shape;262;p24"/>
            <p:cNvSpPr/>
            <p:nvPr/>
          </p:nvSpPr>
          <p:spPr>
            <a:xfrm>
              <a:off x="6752640" y="4730150"/>
              <a:ext cx="2043600" cy="335100"/>
            </a:xfrm>
            <a:prstGeom prst="roundRect">
              <a:avLst>
                <a:gd name="adj" fmla="val 16667"/>
              </a:avLst>
            </a:prstGeom>
            <a:solidFill>
              <a:schemeClr val="accent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100">
                  <a:solidFill>
                    <a:schemeClr val="lt1"/>
                  </a:solidFill>
                  <a:latin typeface="Roboto Black"/>
                  <a:ea typeface="Roboto Black"/>
                  <a:cs typeface="Roboto Black"/>
                  <a:sym typeface="Roboto Black"/>
                </a:rPr>
                <a:t>4.  Đánh Giá Mô Hình</a:t>
              </a:r>
              <a:endParaRPr sz="1100">
                <a:solidFill>
                  <a:schemeClr val="lt1"/>
                </a:solidFill>
              </a:endParaRPr>
            </a:p>
          </p:txBody>
        </p:sp>
      </p:grpSp>
      <p:grpSp>
        <p:nvGrpSpPr>
          <p:cNvPr id="263" name="Google Shape;263;p24"/>
          <p:cNvGrpSpPr/>
          <p:nvPr/>
        </p:nvGrpSpPr>
        <p:grpSpPr>
          <a:xfrm>
            <a:off x="1434996" y="488577"/>
            <a:ext cx="6594842" cy="3937130"/>
            <a:chOff x="1357200" y="676500"/>
            <a:chExt cx="6429601" cy="3603450"/>
          </a:xfrm>
        </p:grpSpPr>
        <p:pic>
          <p:nvPicPr>
            <p:cNvPr id="264" name="Google Shape;264;p24"/>
            <p:cNvPicPr preferRelativeResize="0"/>
            <p:nvPr/>
          </p:nvPicPr>
          <p:blipFill rotWithShape="1">
            <a:blip r:embed="rId3">
              <a:alphaModFix/>
            </a:blip>
            <a:srcRect t="2799" r="2486"/>
            <a:stretch/>
          </p:blipFill>
          <p:spPr>
            <a:xfrm>
              <a:off x="1357200" y="676500"/>
              <a:ext cx="6429601" cy="3603450"/>
            </a:xfrm>
            <a:prstGeom prst="rect">
              <a:avLst/>
            </a:prstGeom>
            <a:noFill/>
            <a:ln>
              <a:noFill/>
            </a:ln>
          </p:spPr>
        </p:pic>
        <p:cxnSp>
          <p:nvCxnSpPr>
            <p:cNvPr id="265" name="Google Shape;265;p24"/>
            <p:cNvCxnSpPr/>
            <p:nvPr/>
          </p:nvCxnSpPr>
          <p:spPr>
            <a:xfrm>
              <a:off x="1498925" y="1886800"/>
              <a:ext cx="6041400" cy="10200"/>
            </a:xfrm>
            <a:prstGeom prst="straightConnector1">
              <a:avLst/>
            </a:prstGeom>
            <a:noFill/>
            <a:ln w="9525" cap="flat" cmpd="sng">
              <a:solidFill>
                <a:schemeClr val="dk2"/>
              </a:solidFill>
              <a:prstDash val="solid"/>
              <a:round/>
              <a:headEnd type="none" w="med" len="med"/>
              <a:tailEnd type="none" w="med" len="med"/>
            </a:ln>
          </p:spPr>
        </p:cxnSp>
        <p:cxnSp>
          <p:nvCxnSpPr>
            <p:cNvPr id="266" name="Google Shape;266;p24"/>
            <p:cNvCxnSpPr/>
            <p:nvPr/>
          </p:nvCxnSpPr>
          <p:spPr>
            <a:xfrm>
              <a:off x="1499616" y="2313432"/>
              <a:ext cx="6041400" cy="10200"/>
            </a:xfrm>
            <a:prstGeom prst="straightConnector1">
              <a:avLst/>
            </a:prstGeom>
            <a:noFill/>
            <a:ln w="9525" cap="flat" cmpd="sng">
              <a:solidFill>
                <a:schemeClr val="dk2"/>
              </a:solidFill>
              <a:prstDash val="solid"/>
              <a:round/>
              <a:headEnd type="none" w="med" len="med"/>
              <a:tailEnd type="none" w="med" len="med"/>
            </a:ln>
          </p:spPr>
        </p:cxnSp>
        <p:cxnSp>
          <p:nvCxnSpPr>
            <p:cNvPr id="267" name="Google Shape;267;p24"/>
            <p:cNvCxnSpPr/>
            <p:nvPr/>
          </p:nvCxnSpPr>
          <p:spPr>
            <a:xfrm>
              <a:off x="1498925" y="2880360"/>
              <a:ext cx="6041400" cy="10200"/>
            </a:xfrm>
            <a:prstGeom prst="straightConnector1">
              <a:avLst/>
            </a:prstGeom>
            <a:noFill/>
            <a:ln w="9525" cap="flat" cmpd="sng">
              <a:solidFill>
                <a:schemeClr val="dk2"/>
              </a:solidFill>
              <a:prstDash val="solid"/>
              <a:round/>
              <a:headEnd type="none" w="med" len="med"/>
              <a:tailEnd type="none" w="med" len="med"/>
            </a:ln>
          </p:spPr>
        </p:cxnSp>
        <p:cxnSp>
          <p:nvCxnSpPr>
            <p:cNvPr id="268" name="Google Shape;268;p24"/>
            <p:cNvCxnSpPr/>
            <p:nvPr/>
          </p:nvCxnSpPr>
          <p:spPr>
            <a:xfrm>
              <a:off x="1498925" y="3291840"/>
              <a:ext cx="6041400" cy="10200"/>
            </a:xfrm>
            <a:prstGeom prst="straightConnector1">
              <a:avLst/>
            </a:prstGeom>
            <a:noFill/>
            <a:ln w="9525" cap="flat" cmpd="sng">
              <a:solidFill>
                <a:schemeClr val="dk2"/>
              </a:solidFill>
              <a:prstDash val="solid"/>
              <a:round/>
              <a:headEnd type="none" w="med" len="med"/>
              <a:tailEnd type="none" w="med" len="med"/>
            </a:ln>
          </p:spPr>
        </p:cxnSp>
        <p:cxnSp>
          <p:nvCxnSpPr>
            <p:cNvPr id="269" name="Google Shape;269;p24"/>
            <p:cNvCxnSpPr/>
            <p:nvPr/>
          </p:nvCxnSpPr>
          <p:spPr>
            <a:xfrm>
              <a:off x="1498925" y="3702775"/>
              <a:ext cx="6041400" cy="10200"/>
            </a:xfrm>
            <a:prstGeom prst="straightConnector1">
              <a:avLst/>
            </a:prstGeom>
            <a:noFill/>
            <a:ln w="9525" cap="flat" cmpd="sng">
              <a:solidFill>
                <a:schemeClr val="dk2"/>
              </a:solidFill>
              <a:prstDash val="solid"/>
              <a:round/>
              <a:headEnd type="none" w="med" len="med"/>
              <a:tailEnd type="none" w="med" len="med"/>
            </a:ln>
          </p:spPr>
        </p:cxnSp>
      </p:grpSp>
      <p:sp>
        <p:nvSpPr>
          <p:cNvPr id="270" name="Google Shape;270;p24"/>
          <p:cNvSpPr txBox="1"/>
          <p:nvPr/>
        </p:nvSpPr>
        <p:spPr>
          <a:xfrm>
            <a:off x="140200" y="1776075"/>
            <a:ext cx="1294800" cy="1077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900" b="1">
                <a:latin typeface="Roboto"/>
                <a:ea typeface="Roboto"/>
                <a:cs typeface="Roboto"/>
                <a:sym typeface="Roboto"/>
              </a:rPr>
              <a:t>Lần Lặp 1 </a:t>
            </a:r>
            <a:endParaRPr sz="2900" b="1">
              <a:latin typeface="Roboto"/>
              <a:ea typeface="Roboto"/>
              <a:cs typeface="Roboto"/>
              <a:sym typeface="Roboto"/>
            </a:endParaRPr>
          </a:p>
        </p:txBody>
      </p:sp>
      <p:sp>
        <p:nvSpPr>
          <p:cNvPr id="271" name="Google Shape;271;p24"/>
          <p:cNvSpPr txBox="1"/>
          <p:nvPr/>
        </p:nvSpPr>
        <p:spPr>
          <a:xfrm>
            <a:off x="1827600" y="4253150"/>
            <a:ext cx="5488800" cy="477000"/>
          </a:xfrm>
          <a:prstGeom prst="rect">
            <a:avLst/>
          </a:prstGeom>
          <a:solidFill>
            <a:schemeClr val="accent4"/>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i="1" u="sng">
                <a:solidFill>
                  <a:schemeClr val="lt1"/>
                </a:solidFill>
                <a:latin typeface="Roboto"/>
                <a:ea typeface="Roboto"/>
                <a:cs typeface="Roboto"/>
                <a:sym typeface="Roboto"/>
              </a:rPr>
              <a:t>Tiếp tục lặp cho đến khi hội tụ (convergence)</a:t>
            </a:r>
            <a:endParaRPr sz="1900" b="1" i="1" u="sng">
              <a:solidFill>
                <a:schemeClr val="lt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fade">
                                      <p:cBhvr>
                                        <p:cTn id="7" dur="1000"/>
                                        <p:tgtEl>
                                          <p:spTgt spid="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
              <a:t>13</a:t>
            </a:fld>
            <a:endParaRPr/>
          </a:p>
        </p:txBody>
      </p:sp>
      <p:sp>
        <p:nvSpPr>
          <p:cNvPr id="277" name="Google Shape;277;p25"/>
          <p:cNvSpPr/>
          <p:nvPr/>
        </p:nvSpPr>
        <p:spPr>
          <a:xfrm>
            <a:off x="2241300" y="44150"/>
            <a:ext cx="4661400" cy="5571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lt1"/>
                </a:solidFill>
              </a:rPr>
              <a:t>Minh Họa Giải Thuật</a:t>
            </a:r>
            <a:endParaRPr sz="2400" b="1">
              <a:solidFill>
                <a:schemeClr val="lt1"/>
              </a:solidFill>
            </a:endParaRPr>
          </a:p>
        </p:txBody>
      </p:sp>
      <p:grpSp>
        <p:nvGrpSpPr>
          <p:cNvPr id="278" name="Google Shape;278;p25"/>
          <p:cNvGrpSpPr/>
          <p:nvPr/>
        </p:nvGrpSpPr>
        <p:grpSpPr>
          <a:xfrm>
            <a:off x="283127" y="4779098"/>
            <a:ext cx="8577735" cy="335113"/>
            <a:chOff x="254200" y="4749850"/>
            <a:chExt cx="8635594" cy="335113"/>
          </a:xfrm>
        </p:grpSpPr>
        <p:sp>
          <p:nvSpPr>
            <p:cNvPr id="279" name="Google Shape;279;p25"/>
            <p:cNvSpPr/>
            <p:nvPr/>
          </p:nvSpPr>
          <p:spPr>
            <a:xfrm>
              <a:off x="2255078" y="4749863"/>
              <a:ext cx="2349000" cy="335100"/>
            </a:xfrm>
            <a:prstGeom prst="roundRect">
              <a:avLst>
                <a:gd name="adj" fmla="val 16667"/>
              </a:avLst>
            </a:prstGeom>
            <a:solidFill>
              <a:schemeClr val="lt1"/>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100">
                  <a:solidFill>
                    <a:schemeClr val="dk1"/>
                  </a:solidFill>
                  <a:latin typeface="Roboto Black"/>
                  <a:ea typeface="Roboto Black"/>
                  <a:cs typeface="Roboto Black"/>
                  <a:sym typeface="Roboto Black"/>
                </a:rPr>
                <a:t>2.  Mô Hình Hồi Quy Tuyến Tính</a:t>
              </a:r>
              <a:endParaRPr sz="1100">
                <a:solidFill>
                  <a:schemeClr val="dk1"/>
                </a:solidFill>
              </a:endParaRPr>
            </a:p>
          </p:txBody>
        </p:sp>
        <p:sp>
          <p:nvSpPr>
            <p:cNvPr id="280" name="Google Shape;280;p25"/>
            <p:cNvSpPr/>
            <p:nvPr/>
          </p:nvSpPr>
          <p:spPr>
            <a:xfrm>
              <a:off x="254200" y="4749863"/>
              <a:ext cx="2000700" cy="335100"/>
            </a:xfrm>
            <a:prstGeom prst="roundRect">
              <a:avLst>
                <a:gd name="adj" fmla="val 16667"/>
              </a:avLst>
            </a:prstGeom>
            <a:solidFill>
              <a:schemeClr val="accent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100" b="1">
                  <a:solidFill>
                    <a:schemeClr val="lt1"/>
                  </a:solidFill>
                  <a:latin typeface="Roboto"/>
                  <a:ea typeface="Roboto"/>
                  <a:cs typeface="Roboto"/>
                  <a:sym typeface="Roboto"/>
                </a:rPr>
                <a:t>1.  Giới Thiệu Tập Dữ Liệu</a:t>
              </a:r>
              <a:endParaRPr sz="1100" b="1">
                <a:solidFill>
                  <a:schemeClr val="lt1"/>
                </a:solidFill>
                <a:latin typeface="Roboto"/>
                <a:ea typeface="Roboto"/>
                <a:cs typeface="Roboto"/>
                <a:sym typeface="Roboto"/>
              </a:endParaRPr>
            </a:p>
          </p:txBody>
        </p:sp>
        <p:sp>
          <p:nvSpPr>
            <p:cNvPr id="281" name="Google Shape;281;p25"/>
            <p:cNvSpPr/>
            <p:nvPr/>
          </p:nvSpPr>
          <p:spPr>
            <a:xfrm>
              <a:off x="4552641" y="4749850"/>
              <a:ext cx="2248200" cy="335100"/>
            </a:xfrm>
            <a:prstGeom prst="roundRect">
              <a:avLst>
                <a:gd name="adj" fmla="val 16667"/>
              </a:avLst>
            </a:prstGeom>
            <a:solidFill>
              <a:schemeClr val="accent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100">
                  <a:solidFill>
                    <a:schemeClr val="lt1"/>
                  </a:solidFill>
                  <a:latin typeface="Roboto Black"/>
                  <a:ea typeface="Roboto Black"/>
                  <a:cs typeface="Roboto Black"/>
                  <a:sym typeface="Roboto Black"/>
                </a:rPr>
                <a:t>3. Mô tả giải thuật</a:t>
              </a:r>
              <a:endParaRPr sz="1100">
                <a:solidFill>
                  <a:schemeClr val="lt1"/>
                </a:solidFill>
              </a:endParaRPr>
            </a:p>
          </p:txBody>
        </p:sp>
        <p:sp>
          <p:nvSpPr>
            <p:cNvPr id="282" name="Google Shape;282;p25"/>
            <p:cNvSpPr/>
            <p:nvPr/>
          </p:nvSpPr>
          <p:spPr>
            <a:xfrm>
              <a:off x="6800894" y="4749850"/>
              <a:ext cx="2088900" cy="335100"/>
            </a:xfrm>
            <a:prstGeom prst="roundRect">
              <a:avLst>
                <a:gd name="adj" fmla="val 16667"/>
              </a:avLst>
            </a:prstGeom>
            <a:solidFill>
              <a:schemeClr val="accent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100">
                  <a:solidFill>
                    <a:schemeClr val="lt1"/>
                  </a:solidFill>
                  <a:latin typeface="Roboto Black"/>
                  <a:ea typeface="Roboto Black"/>
                  <a:cs typeface="Roboto Black"/>
                  <a:sym typeface="Roboto Black"/>
                </a:rPr>
                <a:t>4.  Đánh Giá Mô Hình</a:t>
              </a:r>
              <a:endParaRPr sz="1100">
                <a:solidFill>
                  <a:schemeClr val="lt1"/>
                </a:solidFill>
              </a:endParaRPr>
            </a:p>
          </p:txBody>
        </p:sp>
      </p:grpSp>
      <p:sp>
        <p:nvSpPr>
          <p:cNvPr id="283" name="Google Shape;283;p25"/>
          <p:cNvSpPr txBox="1"/>
          <p:nvPr/>
        </p:nvSpPr>
        <p:spPr>
          <a:xfrm>
            <a:off x="939600" y="1031275"/>
            <a:ext cx="7895100" cy="1062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1900" b="1">
                <a:latin typeface="Roboto"/>
                <a:ea typeface="Roboto"/>
                <a:cs typeface="Roboto"/>
                <a:sym typeface="Roboto"/>
              </a:rPr>
              <a:t>Sau khi đã hội tụ ta có hàm hypothesis:</a:t>
            </a:r>
            <a:endParaRPr sz="1900" b="1">
              <a:latin typeface="Roboto"/>
              <a:ea typeface="Roboto"/>
              <a:cs typeface="Roboto"/>
              <a:sym typeface="Roboto"/>
            </a:endParaRPr>
          </a:p>
          <a:p>
            <a:pPr marL="0" lvl="0" indent="0" algn="l" rtl="0">
              <a:spcBef>
                <a:spcPts val="0"/>
              </a:spcBef>
              <a:spcAft>
                <a:spcPts val="0"/>
              </a:spcAft>
              <a:buNone/>
            </a:pPr>
            <a:r>
              <a:rPr lang="en" sz="1900">
                <a:latin typeface="Roboto"/>
                <a:ea typeface="Roboto"/>
                <a:cs typeface="Roboto"/>
                <a:sym typeface="Roboto"/>
              </a:rPr>
              <a:t>h(x) = 2370805.927  - 2251.4*</a:t>
            </a:r>
            <a:r>
              <a:rPr lang="en" sz="1900" b="1">
                <a:latin typeface="Roboto"/>
                <a:ea typeface="Roboto"/>
                <a:cs typeface="Roboto"/>
                <a:sym typeface="Roboto"/>
              </a:rPr>
              <a:t>x1</a:t>
            </a:r>
            <a:r>
              <a:rPr lang="en" sz="1900">
                <a:latin typeface="Roboto"/>
                <a:ea typeface="Roboto"/>
                <a:cs typeface="Roboto"/>
                <a:sym typeface="Roboto"/>
              </a:rPr>
              <a:t> + 8994.119*</a:t>
            </a:r>
            <a:r>
              <a:rPr lang="en" sz="1900" b="1">
                <a:latin typeface="Roboto"/>
                <a:ea typeface="Roboto"/>
                <a:cs typeface="Roboto"/>
                <a:sym typeface="Roboto"/>
              </a:rPr>
              <a:t>x2</a:t>
            </a:r>
            <a:r>
              <a:rPr lang="en" sz="1900">
                <a:latin typeface="Roboto"/>
                <a:ea typeface="Roboto"/>
                <a:cs typeface="Roboto"/>
                <a:sym typeface="Roboto"/>
              </a:rPr>
              <a:t> - 63607.940*</a:t>
            </a:r>
            <a:r>
              <a:rPr lang="en" sz="1900" b="1">
                <a:latin typeface="Roboto"/>
                <a:ea typeface="Roboto"/>
                <a:cs typeface="Roboto"/>
                <a:sym typeface="Roboto"/>
              </a:rPr>
              <a:t>x3</a:t>
            </a:r>
            <a:endParaRPr sz="1900" b="1">
              <a:latin typeface="Roboto"/>
              <a:ea typeface="Roboto"/>
              <a:cs typeface="Roboto"/>
              <a:sym typeface="Roboto"/>
            </a:endParaRPr>
          </a:p>
          <a:p>
            <a:pPr marL="0" lvl="0" indent="0" algn="l" rtl="0">
              <a:spcBef>
                <a:spcPts val="0"/>
              </a:spcBef>
              <a:spcAft>
                <a:spcPts val="0"/>
              </a:spcAft>
              <a:buNone/>
            </a:pPr>
            <a:endParaRPr sz="1900">
              <a:latin typeface="Roboto"/>
              <a:ea typeface="Roboto"/>
              <a:cs typeface="Roboto"/>
              <a:sym typeface="Roboto"/>
            </a:endParaRPr>
          </a:p>
        </p:txBody>
      </p:sp>
      <p:graphicFrame>
        <p:nvGraphicFramePr>
          <p:cNvPr id="284" name="Google Shape;284;p25"/>
          <p:cNvGraphicFramePr/>
          <p:nvPr/>
        </p:nvGraphicFramePr>
        <p:xfrm>
          <a:off x="939600" y="2267935"/>
          <a:ext cx="4115900" cy="750638"/>
        </p:xfrm>
        <a:graphic>
          <a:graphicData uri="http://schemas.openxmlformats.org/drawingml/2006/table">
            <a:tbl>
              <a:tblPr>
                <a:noFill/>
                <a:tableStyleId>{F6E9EAA7-96D3-45CE-8F9E-D38060372A74}</a:tableStyleId>
              </a:tblPr>
              <a:tblGrid>
                <a:gridCol w="1028975">
                  <a:extLst>
                    <a:ext uri="{9D8B030D-6E8A-4147-A177-3AD203B41FA5}">
                      <a16:colId xmlns:a16="http://schemas.microsoft.com/office/drawing/2014/main" val="20000"/>
                    </a:ext>
                  </a:extLst>
                </a:gridCol>
                <a:gridCol w="1028975">
                  <a:extLst>
                    <a:ext uri="{9D8B030D-6E8A-4147-A177-3AD203B41FA5}">
                      <a16:colId xmlns:a16="http://schemas.microsoft.com/office/drawing/2014/main" val="20001"/>
                    </a:ext>
                  </a:extLst>
                </a:gridCol>
                <a:gridCol w="1028975">
                  <a:extLst>
                    <a:ext uri="{9D8B030D-6E8A-4147-A177-3AD203B41FA5}">
                      <a16:colId xmlns:a16="http://schemas.microsoft.com/office/drawing/2014/main" val="20002"/>
                    </a:ext>
                  </a:extLst>
                </a:gridCol>
                <a:gridCol w="1028975">
                  <a:extLst>
                    <a:ext uri="{9D8B030D-6E8A-4147-A177-3AD203B41FA5}">
                      <a16:colId xmlns:a16="http://schemas.microsoft.com/office/drawing/2014/main" val="20003"/>
                    </a:ext>
                  </a:extLst>
                </a:gridCol>
              </a:tblGrid>
              <a:tr h="252725">
                <a:tc>
                  <a:txBody>
                    <a:bodyPr/>
                    <a:lstStyle/>
                    <a:p>
                      <a:pPr marL="0" lvl="0" indent="0" algn="ctr" rtl="0">
                        <a:lnSpc>
                          <a:spcPct val="115000"/>
                        </a:lnSpc>
                        <a:spcBef>
                          <a:spcPts val="0"/>
                        </a:spcBef>
                        <a:spcAft>
                          <a:spcPts val="0"/>
                        </a:spcAft>
                        <a:buNone/>
                      </a:pPr>
                      <a:r>
                        <a:rPr lang="en" sz="1200" b="1">
                          <a:solidFill>
                            <a:srgbClr val="FFFFFF"/>
                          </a:solidFill>
                        </a:rPr>
                        <a:t>Zip</a:t>
                      </a:r>
                      <a:endParaRPr sz="1200" b="1">
                        <a:solidFill>
                          <a:srgbClr val="FFFFFF"/>
                        </a:solidFill>
                      </a:endParaRPr>
                    </a:p>
                  </a:txBody>
                  <a:tcPr marL="91425" marR="91425" marT="91425" marB="91425">
                    <a:solidFill>
                      <a:schemeClr val="accent3"/>
                    </a:solidFill>
                  </a:tcPr>
                </a:tc>
                <a:tc>
                  <a:txBody>
                    <a:bodyPr/>
                    <a:lstStyle/>
                    <a:p>
                      <a:pPr marL="0" lvl="0" indent="0" algn="ctr" rtl="0">
                        <a:lnSpc>
                          <a:spcPct val="115000"/>
                        </a:lnSpc>
                        <a:spcBef>
                          <a:spcPts val="0"/>
                        </a:spcBef>
                        <a:spcAft>
                          <a:spcPts val="0"/>
                        </a:spcAft>
                        <a:buNone/>
                      </a:pPr>
                      <a:r>
                        <a:rPr lang="en" sz="1200" b="1">
                          <a:solidFill>
                            <a:srgbClr val="FFFFFF"/>
                          </a:solidFill>
                        </a:rPr>
                        <a:t>Area</a:t>
                      </a:r>
                      <a:endParaRPr sz="1200" b="1">
                        <a:solidFill>
                          <a:srgbClr val="FFFFFF"/>
                        </a:solidFill>
                      </a:endParaRPr>
                    </a:p>
                  </a:txBody>
                  <a:tcPr marL="91425" marR="91425" marT="91425" marB="91425">
                    <a:solidFill>
                      <a:schemeClr val="accent3"/>
                    </a:solidFill>
                  </a:tcPr>
                </a:tc>
                <a:tc>
                  <a:txBody>
                    <a:bodyPr/>
                    <a:lstStyle/>
                    <a:p>
                      <a:pPr marL="0" lvl="0" indent="0" algn="ctr" rtl="0">
                        <a:lnSpc>
                          <a:spcPct val="115000"/>
                        </a:lnSpc>
                        <a:spcBef>
                          <a:spcPts val="0"/>
                        </a:spcBef>
                        <a:spcAft>
                          <a:spcPts val="0"/>
                        </a:spcAft>
                        <a:buNone/>
                      </a:pPr>
                      <a:r>
                        <a:rPr lang="en" sz="1200" b="1">
                          <a:solidFill>
                            <a:srgbClr val="FFFFFF"/>
                          </a:solidFill>
                        </a:rPr>
                        <a:t>Room</a:t>
                      </a:r>
                      <a:endParaRPr sz="1200" b="1">
                        <a:solidFill>
                          <a:srgbClr val="FFFFFF"/>
                        </a:solidFill>
                      </a:endParaRPr>
                    </a:p>
                  </a:txBody>
                  <a:tcPr marL="91425" marR="91425" marT="91425" marB="91425">
                    <a:solidFill>
                      <a:schemeClr val="accent3"/>
                    </a:solidFill>
                  </a:tcPr>
                </a:tc>
                <a:tc>
                  <a:txBody>
                    <a:bodyPr/>
                    <a:lstStyle/>
                    <a:p>
                      <a:pPr marL="0" lvl="0" indent="0" algn="ctr" rtl="0">
                        <a:lnSpc>
                          <a:spcPct val="115000"/>
                        </a:lnSpc>
                        <a:spcBef>
                          <a:spcPts val="0"/>
                        </a:spcBef>
                        <a:spcAft>
                          <a:spcPts val="0"/>
                        </a:spcAft>
                        <a:buNone/>
                      </a:pPr>
                      <a:r>
                        <a:rPr lang="en" sz="1200" b="1">
                          <a:solidFill>
                            <a:srgbClr val="FFFFFF"/>
                          </a:solidFill>
                        </a:rPr>
                        <a:t>Price</a:t>
                      </a:r>
                      <a:endParaRPr sz="1200" b="1">
                        <a:solidFill>
                          <a:srgbClr val="FFFFFF"/>
                        </a:solidFill>
                      </a:endParaRPr>
                    </a:p>
                  </a:txBody>
                  <a:tcPr marL="91425" marR="91425" marT="91425" marB="91425">
                    <a:solidFill>
                      <a:schemeClr val="accent3"/>
                    </a:solidFill>
                  </a:tcPr>
                </a:tc>
                <a:extLst>
                  <a:ext uri="{0D108BD9-81ED-4DB2-BD59-A6C34878D82A}">
                    <a16:rowId xmlns:a16="http://schemas.microsoft.com/office/drawing/2014/main" val="10000"/>
                  </a:ext>
                </a:extLst>
              </a:tr>
              <a:tr h="252725">
                <a:tc>
                  <a:txBody>
                    <a:bodyPr/>
                    <a:lstStyle/>
                    <a:p>
                      <a:pPr marL="0" lvl="0" indent="0" algn="ctr" rtl="0">
                        <a:lnSpc>
                          <a:spcPct val="115000"/>
                        </a:lnSpc>
                        <a:spcBef>
                          <a:spcPts val="0"/>
                        </a:spcBef>
                        <a:spcAft>
                          <a:spcPts val="0"/>
                        </a:spcAft>
                        <a:buNone/>
                      </a:pPr>
                      <a:r>
                        <a:rPr lang="en" sz="1200"/>
                        <a:t>1027</a:t>
                      </a:r>
                      <a:endParaRPr sz="1200"/>
                    </a:p>
                  </a:txBody>
                  <a:tcPr marL="91425" marR="91425" marT="91425" marB="91425"/>
                </a:tc>
                <a:tc>
                  <a:txBody>
                    <a:bodyPr/>
                    <a:lstStyle/>
                    <a:p>
                      <a:pPr marL="0" lvl="0" indent="0" algn="ctr" rtl="0">
                        <a:lnSpc>
                          <a:spcPct val="115000"/>
                        </a:lnSpc>
                        <a:spcBef>
                          <a:spcPts val="0"/>
                        </a:spcBef>
                        <a:spcAft>
                          <a:spcPts val="0"/>
                        </a:spcAft>
                        <a:buNone/>
                      </a:pPr>
                      <a:r>
                        <a:rPr lang="en" sz="1200"/>
                        <a:t>95</a:t>
                      </a:r>
                      <a:endParaRPr sz="1200"/>
                    </a:p>
                  </a:txBody>
                  <a:tcPr marL="91425" marR="91425" marT="91425" marB="91425"/>
                </a:tc>
                <a:tc>
                  <a:txBody>
                    <a:bodyPr/>
                    <a:lstStyle/>
                    <a:p>
                      <a:pPr marL="0" lvl="0" indent="0" algn="ctr" rtl="0">
                        <a:lnSpc>
                          <a:spcPct val="115000"/>
                        </a:lnSpc>
                        <a:spcBef>
                          <a:spcPts val="0"/>
                        </a:spcBef>
                        <a:spcAft>
                          <a:spcPts val="0"/>
                        </a:spcAft>
                        <a:buNone/>
                      </a:pPr>
                      <a:r>
                        <a:rPr lang="en" sz="1200"/>
                        <a:t>3</a:t>
                      </a:r>
                      <a:endParaRPr sz="1200"/>
                    </a:p>
                  </a:txBody>
                  <a:tcPr marL="91425" marR="91425" marT="91425" marB="91425"/>
                </a:tc>
                <a:tc>
                  <a:txBody>
                    <a:bodyPr/>
                    <a:lstStyle/>
                    <a:p>
                      <a:pPr marL="0" lvl="0" indent="0" algn="ctr" rtl="0">
                        <a:lnSpc>
                          <a:spcPct val="115000"/>
                        </a:lnSpc>
                        <a:spcBef>
                          <a:spcPts val="0"/>
                        </a:spcBef>
                        <a:spcAft>
                          <a:spcPts val="0"/>
                        </a:spcAft>
                        <a:buNone/>
                      </a:pPr>
                      <a:r>
                        <a:rPr lang="en" sz="1200"/>
                        <a:t>995000</a:t>
                      </a:r>
                      <a:endParaRPr sz="1200"/>
                    </a:p>
                  </a:txBody>
                  <a:tcPr marL="91425" marR="91425" marT="91425" marB="91425"/>
                </a:tc>
                <a:extLst>
                  <a:ext uri="{0D108BD9-81ED-4DB2-BD59-A6C34878D82A}">
                    <a16:rowId xmlns:a16="http://schemas.microsoft.com/office/drawing/2014/main" val="10001"/>
                  </a:ext>
                </a:extLst>
              </a:tr>
            </a:tbl>
          </a:graphicData>
        </a:graphic>
      </p:graphicFrame>
      <p:sp>
        <p:nvSpPr>
          <p:cNvPr id="285" name="Google Shape;285;p25"/>
          <p:cNvSpPr txBox="1"/>
          <p:nvPr/>
        </p:nvSpPr>
        <p:spPr>
          <a:xfrm>
            <a:off x="939600" y="1788150"/>
            <a:ext cx="44346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latin typeface="Roboto"/>
                <a:ea typeface="Roboto"/>
                <a:cs typeface="Roboto"/>
                <a:sym typeface="Roboto"/>
              </a:rPr>
              <a:t>Dự đoán cho dòng dữ liệu : </a:t>
            </a:r>
            <a:endParaRPr sz="1900" b="1">
              <a:latin typeface="Roboto"/>
              <a:ea typeface="Roboto"/>
              <a:cs typeface="Roboto"/>
              <a:sym typeface="Roboto"/>
            </a:endParaRPr>
          </a:p>
        </p:txBody>
      </p:sp>
      <p:sp>
        <p:nvSpPr>
          <p:cNvPr id="286" name="Google Shape;286;p25"/>
          <p:cNvSpPr txBox="1"/>
          <p:nvPr/>
        </p:nvSpPr>
        <p:spPr>
          <a:xfrm>
            <a:off x="767725" y="3174050"/>
            <a:ext cx="80439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latin typeface="Roboto"/>
                <a:ea typeface="Roboto"/>
                <a:cs typeface="Roboto"/>
                <a:sym typeface="Roboto"/>
              </a:rPr>
              <a:t>h(x) = 2370805.927  - 2251.4*</a:t>
            </a:r>
            <a:r>
              <a:rPr lang="en" sz="1900" b="1">
                <a:latin typeface="Roboto"/>
                <a:ea typeface="Roboto"/>
                <a:cs typeface="Roboto"/>
                <a:sym typeface="Roboto"/>
              </a:rPr>
              <a:t>1027</a:t>
            </a:r>
            <a:r>
              <a:rPr lang="en" sz="1900">
                <a:latin typeface="Roboto"/>
                <a:ea typeface="Roboto"/>
                <a:cs typeface="Roboto"/>
                <a:sym typeface="Roboto"/>
              </a:rPr>
              <a:t> + 8994.119*</a:t>
            </a:r>
            <a:r>
              <a:rPr lang="en" sz="1900" b="1">
                <a:latin typeface="Roboto"/>
                <a:ea typeface="Roboto"/>
                <a:cs typeface="Roboto"/>
                <a:sym typeface="Roboto"/>
              </a:rPr>
              <a:t>95</a:t>
            </a:r>
            <a:r>
              <a:rPr lang="en" sz="1900">
                <a:latin typeface="Roboto"/>
                <a:ea typeface="Roboto"/>
                <a:cs typeface="Roboto"/>
                <a:sym typeface="Roboto"/>
              </a:rPr>
              <a:t>  - 63607.940*</a:t>
            </a:r>
            <a:r>
              <a:rPr lang="en" sz="1900" b="1">
                <a:latin typeface="Roboto"/>
                <a:ea typeface="Roboto"/>
                <a:cs typeface="Roboto"/>
                <a:sym typeface="Roboto"/>
              </a:rPr>
              <a:t>3 = 722235.612</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6"/>
          <p:cNvSpPr txBox="1">
            <a:spLocks noGrp="1"/>
          </p:cNvSpPr>
          <p:nvPr>
            <p:ph type="ctrTitle"/>
          </p:nvPr>
        </p:nvSpPr>
        <p:spPr>
          <a:xfrm>
            <a:off x="1183825" y="1558625"/>
            <a:ext cx="7560000" cy="1754400"/>
          </a:xfrm>
          <a:prstGeom prst="rect">
            <a:avLst/>
          </a:prstGeom>
          <a:noFill/>
          <a:ln>
            <a:noFill/>
          </a:ln>
          <a:effectLst>
            <a:outerShdw blurRad="14288" dist="9525" dir="5400000" algn="bl" rotWithShape="0">
              <a:schemeClr val="dk1">
                <a:alpha val="34900"/>
              </a:schemeClr>
            </a:outerShdw>
          </a:effectLst>
        </p:spPr>
        <p:txBody>
          <a:bodyPr spcFirstLastPara="1" wrap="square" lIns="0" tIns="0" rIns="0" bIns="0" anchor="b" anchorCtr="0">
            <a:noAutofit/>
          </a:bodyPr>
          <a:lstStyle/>
          <a:p>
            <a:pPr marL="0" lvl="0" indent="0" algn="ctr" rtl="0">
              <a:lnSpc>
                <a:spcPct val="90000"/>
              </a:lnSpc>
              <a:spcBef>
                <a:spcPts val="0"/>
              </a:spcBef>
              <a:spcAft>
                <a:spcPts val="0"/>
              </a:spcAft>
              <a:buSzPts val="4800"/>
              <a:buNone/>
            </a:pPr>
            <a:r>
              <a:rPr lang="en" sz="6000"/>
              <a:t>MÔ TẢ GIẢI THUẬT</a:t>
            </a:r>
            <a:endParaRPr sz="6000"/>
          </a:p>
          <a:p>
            <a:pPr marL="0" lvl="0" indent="0" algn="ctr" rtl="0">
              <a:lnSpc>
                <a:spcPct val="90000"/>
              </a:lnSpc>
              <a:spcBef>
                <a:spcPts val="0"/>
              </a:spcBef>
              <a:spcAft>
                <a:spcPts val="0"/>
              </a:spcAft>
              <a:buSzPts val="4800"/>
              <a:buNone/>
            </a:pPr>
            <a:r>
              <a:rPr lang="en" sz="6000"/>
              <a:t>Linear Regression</a:t>
            </a:r>
            <a:endParaRPr sz="6000"/>
          </a:p>
        </p:txBody>
      </p:sp>
      <p:sp>
        <p:nvSpPr>
          <p:cNvPr id="292" name="Google Shape;292;p26"/>
          <p:cNvSpPr txBox="1"/>
          <p:nvPr/>
        </p:nvSpPr>
        <p:spPr>
          <a:xfrm>
            <a:off x="739328" y="543375"/>
            <a:ext cx="967200" cy="1630500"/>
          </a:xfrm>
          <a:prstGeom prst="rect">
            <a:avLst/>
          </a:prstGeom>
          <a:noFill/>
          <a:ln>
            <a:noFill/>
          </a:ln>
          <a:effectLst>
            <a:outerShdw blurRad="14288" dist="9525" dir="5400000" algn="bl" rotWithShape="0">
              <a:schemeClr val="dk1">
                <a:alpha val="34900"/>
              </a:schemeClr>
            </a:outerShdw>
          </a:effectLst>
        </p:spPr>
        <p:txBody>
          <a:bodyPr spcFirstLastPara="1" wrap="square" lIns="0" tIns="0" rIns="0" bIns="0" anchor="t" anchorCtr="0">
            <a:noAutofit/>
          </a:bodyPr>
          <a:lstStyle/>
          <a:p>
            <a:pPr marL="0" marR="0" lvl="0" indent="0" algn="l" rtl="0">
              <a:lnSpc>
                <a:spcPct val="90000"/>
              </a:lnSpc>
              <a:spcBef>
                <a:spcPts val="0"/>
              </a:spcBef>
              <a:spcAft>
                <a:spcPts val="0"/>
              </a:spcAft>
              <a:buClr>
                <a:srgbClr val="000000"/>
              </a:buClr>
              <a:buSzPts val="13000"/>
              <a:buFont typeface="Arial"/>
              <a:buNone/>
            </a:pPr>
            <a:r>
              <a:rPr lang="en" sz="13000" b="1">
                <a:solidFill>
                  <a:schemeClr val="accent4"/>
                </a:solidFill>
                <a:latin typeface="Titillium Web"/>
                <a:ea typeface="Titillium Web"/>
                <a:cs typeface="Titillium Web"/>
                <a:sym typeface="Titillium Web"/>
              </a:rPr>
              <a:t>3</a:t>
            </a:r>
            <a:endParaRPr sz="13000" b="1" i="0" u="none" strike="noStrike" cap="none">
              <a:solidFill>
                <a:schemeClr val="accent4"/>
              </a:solidFill>
              <a:latin typeface="Titillium Web"/>
              <a:ea typeface="Titillium Web"/>
              <a:cs typeface="Titillium Web"/>
              <a:sym typeface="Titillium Web"/>
            </a:endParaRPr>
          </a:p>
        </p:txBody>
      </p:sp>
      <p:sp>
        <p:nvSpPr>
          <p:cNvPr id="293" name="Google Shape;293;p26"/>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294" name="Google Shape;294;p26"/>
          <p:cNvSpPr txBox="1"/>
          <p:nvPr/>
        </p:nvSpPr>
        <p:spPr>
          <a:xfrm>
            <a:off x="4078625" y="3539100"/>
            <a:ext cx="4912500" cy="3540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600"/>
              </a:spcAft>
              <a:buNone/>
            </a:pPr>
            <a:r>
              <a:rPr lang="en" sz="1000" b="1">
                <a:solidFill>
                  <a:schemeClr val="accent3"/>
                </a:solidFill>
                <a:latin typeface="Roboto"/>
                <a:ea typeface="Roboto"/>
                <a:cs typeface="Roboto"/>
                <a:sym typeface="Roboto"/>
              </a:rPr>
              <a:t>Source Code :</a:t>
            </a:r>
            <a:r>
              <a:rPr lang="en" sz="1000" b="1">
                <a:solidFill>
                  <a:srgbClr val="181717"/>
                </a:solidFill>
                <a:latin typeface="Roboto"/>
                <a:ea typeface="Roboto"/>
                <a:cs typeface="Roboto"/>
                <a:sym typeface="Roboto"/>
              </a:rPr>
              <a:t> </a:t>
            </a:r>
            <a:r>
              <a:rPr lang="en" sz="1100" u="sng">
                <a:solidFill>
                  <a:schemeClr val="lt2"/>
                </a:solidFill>
                <a:hlinkClick r:id="rId3">
                  <a:extLst>
                    <a:ext uri="{A12FA001-AC4F-418D-AE19-62706E023703}">
                      <ahyp:hlinkClr xmlns:ahyp="http://schemas.microsoft.com/office/drawing/2018/hyperlinkcolor" val="tx"/>
                    </a:ext>
                  </a:extLst>
                </a:hlinkClick>
              </a:rPr>
              <a:t>https://github.com/secretdeveloperisme/predict_house_price</a:t>
            </a:r>
            <a:endParaRPr>
              <a:solidFill>
                <a:schemeClr val="lt2"/>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94"/>
                                        </p:tgtEl>
                                        <p:attrNameLst>
                                          <p:attrName>style.visibility</p:attrName>
                                        </p:attrNameLst>
                                      </p:cBhvr>
                                      <p:to>
                                        <p:strVal val="visible"/>
                                      </p:to>
                                    </p:set>
                                    <p:anim calcmode="lin" valueType="num">
                                      <p:cBhvr additive="base">
                                        <p:cTn id="7" dur="1000"/>
                                        <p:tgtEl>
                                          <p:spTgt spid="29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7"/>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0"/>
              </a:schemeClr>
            </a:outerShdw>
          </a:effectLst>
        </p:spPr>
        <p:txBody>
          <a:bodyPr spcFirstLastPara="1" wrap="square" lIns="0" tIns="0" rIns="0" bIns="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
              <a:t>15</a:t>
            </a:fld>
            <a:endParaRPr/>
          </a:p>
        </p:txBody>
      </p:sp>
      <p:sp>
        <p:nvSpPr>
          <p:cNvPr id="300" name="Google Shape;300;p27"/>
          <p:cNvSpPr txBox="1"/>
          <p:nvPr/>
        </p:nvSpPr>
        <p:spPr>
          <a:xfrm>
            <a:off x="272250" y="920875"/>
            <a:ext cx="8599500" cy="3272400"/>
          </a:xfrm>
          <a:prstGeom prst="rect">
            <a:avLst/>
          </a:prstGeom>
          <a:noFill/>
          <a:ln>
            <a:noFill/>
          </a:ln>
        </p:spPr>
        <p:txBody>
          <a:bodyPr spcFirstLastPara="1" wrap="square" lIns="91425" tIns="91425" rIns="91425" bIns="91425" anchor="t" anchorCtr="0">
            <a:spAutoFit/>
          </a:bodyPr>
          <a:lstStyle/>
          <a:p>
            <a:pPr marL="0" lvl="0" indent="0" algn="l" rtl="0">
              <a:lnSpc>
                <a:spcPct val="135000"/>
              </a:lnSpc>
              <a:spcBef>
                <a:spcPts val="0"/>
              </a:spcBef>
              <a:spcAft>
                <a:spcPts val="0"/>
              </a:spcAft>
              <a:buNone/>
            </a:pPr>
            <a:r>
              <a:rPr lang="en" sz="1700" b="1">
                <a:latin typeface="Roboto"/>
                <a:ea typeface="Roboto"/>
                <a:cs typeface="Roboto"/>
                <a:sym typeface="Roboto"/>
              </a:rPr>
              <a:t>Xây dựng lớp LinearRegression với các thuộc tính:</a:t>
            </a:r>
            <a:endParaRPr sz="1700" b="1">
              <a:latin typeface="Roboto"/>
              <a:ea typeface="Roboto"/>
              <a:cs typeface="Roboto"/>
              <a:sym typeface="Roboto"/>
            </a:endParaRPr>
          </a:p>
          <a:p>
            <a:pPr marL="0" lvl="0" indent="457200" algn="l" rtl="0">
              <a:lnSpc>
                <a:spcPct val="135000"/>
              </a:lnSpc>
              <a:spcBef>
                <a:spcPts val="0"/>
              </a:spcBef>
              <a:spcAft>
                <a:spcPts val="0"/>
              </a:spcAft>
              <a:buNone/>
            </a:pPr>
            <a:r>
              <a:rPr lang="en" sz="1700" b="1">
                <a:latin typeface="Roboto"/>
                <a:ea typeface="Roboto"/>
                <a:cs typeface="Roboto"/>
                <a:sym typeface="Roboto"/>
              </a:rPr>
              <a:t>intercept, coef, eta, x_train, y_train </a:t>
            </a:r>
            <a:endParaRPr sz="1700" b="1">
              <a:latin typeface="Roboto"/>
              <a:ea typeface="Roboto"/>
              <a:cs typeface="Roboto"/>
              <a:sym typeface="Roboto"/>
            </a:endParaRPr>
          </a:p>
          <a:p>
            <a:pPr marL="0" lvl="0" indent="0" algn="l" rtl="0">
              <a:lnSpc>
                <a:spcPct val="135000"/>
              </a:lnSpc>
              <a:spcBef>
                <a:spcPts val="0"/>
              </a:spcBef>
              <a:spcAft>
                <a:spcPts val="0"/>
              </a:spcAft>
              <a:buNone/>
            </a:pPr>
            <a:r>
              <a:rPr lang="en" sz="1700" b="1">
                <a:latin typeface="Roboto"/>
                <a:ea typeface="Roboto"/>
                <a:cs typeface="Roboto"/>
                <a:sym typeface="Roboto"/>
              </a:rPr>
              <a:t>Các phương thức:</a:t>
            </a:r>
            <a:endParaRPr sz="1700" b="1">
              <a:latin typeface="Roboto"/>
              <a:ea typeface="Roboto"/>
              <a:cs typeface="Roboto"/>
              <a:sym typeface="Roboto"/>
            </a:endParaRPr>
          </a:p>
          <a:p>
            <a:pPr marL="0" lvl="0" indent="0" algn="l" rtl="0">
              <a:lnSpc>
                <a:spcPct val="135000"/>
              </a:lnSpc>
              <a:spcBef>
                <a:spcPts val="0"/>
              </a:spcBef>
              <a:spcAft>
                <a:spcPts val="0"/>
              </a:spcAft>
              <a:buNone/>
            </a:pPr>
            <a:r>
              <a:rPr lang="en" sz="1700" b="1">
                <a:latin typeface="Roboto"/>
                <a:ea typeface="Roboto"/>
                <a:cs typeface="Roboto"/>
                <a:sym typeface="Roboto"/>
              </a:rPr>
              <a:t>	fit_stochastic( x_train, y_train)</a:t>
            </a:r>
            <a:endParaRPr sz="1700" b="1">
              <a:latin typeface="Roboto"/>
              <a:ea typeface="Roboto"/>
              <a:cs typeface="Roboto"/>
              <a:sym typeface="Roboto"/>
            </a:endParaRPr>
          </a:p>
          <a:p>
            <a:pPr marL="0" lvl="0" indent="0" algn="l" rtl="0">
              <a:lnSpc>
                <a:spcPct val="135000"/>
              </a:lnSpc>
              <a:spcBef>
                <a:spcPts val="0"/>
              </a:spcBef>
              <a:spcAft>
                <a:spcPts val="0"/>
              </a:spcAft>
              <a:buNone/>
            </a:pPr>
            <a:r>
              <a:rPr lang="en" sz="1700" b="1">
                <a:latin typeface="Roboto"/>
                <a:ea typeface="Roboto"/>
                <a:cs typeface="Roboto"/>
                <a:sym typeface="Roboto"/>
              </a:rPr>
              <a:t>	feature_scaling(features)</a:t>
            </a:r>
            <a:endParaRPr sz="1700" b="1">
              <a:latin typeface="Roboto"/>
              <a:ea typeface="Roboto"/>
              <a:cs typeface="Roboto"/>
              <a:sym typeface="Roboto"/>
            </a:endParaRPr>
          </a:p>
          <a:p>
            <a:pPr marL="0" lvl="0" indent="0" algn="l" rtl="0">
              <a:lnSpc>
                <a:spcPct val="135000"/>
              </a:lnSpc>
              <a:spcBef>
                <a:spcPts val="0"/>
              </a:spcBef>
              <a:spcAft>
                <a:spcPts val="0"/>
              </a:spcAft>
              <a:buNone/>
            </a:pPr>
            <a:r>
              <a:rPr lang="en" sz="1700" b="1">
                <a:latin typeface="Roboto"/>
                <a:ea typeface="Roboto"/>
                <a:cs typeface="Roboto"/>
                <a:sym typeface="Roboto"/>
              </a:rPr>
              <a:t>	y_scaling(y)</a:t>
            </a:r>
            <a:endParaRPr sz="1700" b="1">
              <a:latin typeface="Roboto"/>
              <a:ea typeface="Roboto"/>
              <a:cs typeface="Roboto"/>
              <a:sym typeface="Roboto"/>
            </a:endParaRPr>
          </a:p>
          <a:p>
            <a:pPr marL="0" lvl="0" indent="0" algn="l" rtl="0">
              <a:lnSpc>
                <a:spcPct val="135000"/>
              </a:lnSpc>
              <a:spcBef>
                <a:spcPts val="0"/>
              </a:spcBef>
              <a:spcAft>
                <a:spcPts val="0"/>
              </a:spcAft>
              <a:buNone/>
            </a:pPr>
            <a:r>
              <a:rPr lang="en" sz="1700" b="1">
                <a:latin typeface="Roboto"/>
                <a:ea typeface="Roboto"/>
                <a:cs typeface="Roboto"/>
                <a:sym typeface="Roboto"/>
              </a:rPr>
              <a:t>	predict(features)</a:t>
            </a:r>
            <a:endParaRPr sz="1700" b="1">
              <a:latin typeface="Roboto"/>
              <a:ea typeface="Roboto"/>
              <a:cs typeface="Roboto"/>
              <a:sym typeface="Roboto"/>
            </a:endParaRPr>
          </a:p>
          <a:p>
            <a:pPr marL="0" lvl="0" indent="0" algn="l" rtl="0">
              <a:lnSpc>
                <a:spcPct val="135000"/>
              </a:lnSpc>
              <a:spcBef>
                <a:spcPts val="0"/>
              </a:spcBef>
              <a:spcAft>
                <a:spcPts val="0"/>
              </a:spcAft>
              <a:buNone/>
            </a:pPr>
            <a:r>
              <a:rPr lang="en" sz="1700" b="1">
                <a:latin typeface="Roboto"/>
                <a:ea typeface="Roboto"/>
                <a:cs typeface="Roboto"/>
                <a:sym typeface="Roboto"/>
              </a:rPr>
              <a:t>	mse_score(y_true, y_pred)</a:t>
            </a:r>
            <a:endParaRPr sz="1700" b="1">
              <a:latin typeface="Roboto"/>
              <a:ea typeface="Roboto"/>
              <a:cs typeface="Roboto"/>
              <a:sym typeface="Roboto"/>
            </a:endParaRPr>
          </a:p>
          <a:p>
            <a:pPr marL="0" lvl="0" indent="0" algn="l" rtl="0">
              <a:lnSpc>
                <a:spcPct val="135000"/>
              </a:lnSpc>
              <a:spcBef>
                <a:spcPts val="0"/>
              </a:spcBef>
              <a:spcAft>
                <a:spcPts val="0"/>
              </a:spcAft>
              <a:buNone/>
            </a:pPr>
            <a:r>
              <a:rPr lang="en" sz="1700" b="1">
                <a:latin typeface="Roboto"/>
                <a:ea typeface="Roboto"/>
                <a:cs typeface="Roboto"/>
                <a:sym typeface="Roboto"/>
              </a:rPr>
              <a:t>	r2_score(y_true, y_pred)</a:t>
            </a:r>
            <a:endParaRPr sz="1700" b="1">
              <a:latin typeface="Roboto"/>
              <a:ea typeface="Roboto"/>
              <a:cs typeface="Roboto"/>
              <a:sym typeface="Roboto"/>
            </a:endParaRPr>
          </a:p>
        </p:txBody>
      </p:sp>
      <p:sp>
        <p:nvSpPr>
          <p:cNvPr id="301" name="Google Shape;301;p27"/>
          <p:cNvSpPr/>
          <p:nvPr/>
        </p:nvSpPr>
        <p:spPr>
          <a:xfrm>
            <a:off x="1603650" y="56500"/>
            <a:ext cx="5936700" cy="6429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200" b="1">
                <a:solidFill>
                  <a:schemeClr val="lt1"/>
                </a:solidFill>
              </a:rPr>
              <a:t>Hồi Quy Tuyến Tính Với Linear Regression</a:t>
            </a:r>
            <a:endParaRPr sz="2200" b="1">
              <a:solidFill>
                <a:schemeClr val="lt1"/>
              </a:solidFill>
            </a:endParaRPr>
          </a:p>
        </p:txBody>
      </p:sp>
      <p:grpSp>
        <p:nvGrpSpPr>
          <p:cNvPr id="302" name="Google Shape;302;p27"/>
          <p:cNvGrpSpPr/>
          <p:nvPr/>
        </p:nvGrpSpPr>
        <p:grpSpPr>
          <a:xfrm>
            <a:off x="272324" y="4749850"/>
            <a:ext cx="8599352" cy="335100"/>
            <a:chOff x="1680650" y="4494800"/>
            <a:chExt cx="6427500" cy="335100"/>
          </a:xfrm>
        </p:grpSpPr>
        <p:sp>
          <p:nvSpPr>
            <p:cNvPr id="303" name="Google Shape;303;p27"/>
            <p:cNvSpPr/>
            <p:nvPr/>
          </p:nvSpPr>
          <p:spPr>
            <a:xfrm>
              <a:off x="5026525" y="4494800"/>
              <a:ext cx="1554600" cy="335100"/>
            </a:xfrm>
            <a:prstGeom prst="roundRect">
              <a:avLst>
                <a:gd name="adj" fmla="val 16667"/>
              </a:avLst>
            </a:prstGeom>
            <a:solidFill>
              <a:schemeClr val="lt1"/>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100">
                  <a:solidFill>
                    <a:schemeClr val="dk1"/>
                  </a:solidFill>
                  <a:latin typeface="Roboto Black"/>
                  <a:ea typeface="Roboto Black"/>
                  <a:cs typeface="Roboto Black"/>
                  <a:sym typeface="Roboto Black"/>
                </a:rPr>
                <a:t>3. Mô tả giải thuật</a:t>
              </a:r>
              <a:endParaRPr sz="1200">
                <a:solidFill>
                  <a:schemeClr val="dk1"/>
                </a:solidFill>
              </a:endParaRPr>
            </a:p>
          </p:txBody>
        </p:sp>
        <p:sp>
          <p:nvSpPr>
            <p:cNvPr id="304" name="Google Shape;304;p27"/>
            <p:cNvSpPr/>
            <p:nvPr/>
          </p:nvSpPr>
          <p:spPr>
            <a:xfrm>
              <a:off x="3353113" y="4494800"/>
              <a:ext cx="1673400" cy="335100"/>
            </a:xfrm>
            <a:prstGeom prst="roundRect">
              <a:avLst>
                <a:gd name="adj" fmla="val 16667"/>
              </a:avLst>
            </a:prstGeom>
            <a:solidFill>
              <a:schemeClr val="accent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100">
                  <a:solidFill>
                    <a:schemeClr val="lt1"/>
                  </a:solidFill>
                  <a:latin typeface="Roboto Black"/>
                  <a:ea typeface="Roboto Black"/>
                  <a:cs typeface="Roboto Black"/>
                  <a:sym typeface="Roboto Black"/>
                </a:rPr>
                <a:t>2.  Mô Hình Hồi Quy Tuyến Tính</a:t>
              </a:r>
              <a:endParaRPr sz="1100">
                <a:solidFill>
                  <a:schemeClr val="lt1"/>
                </a:solidFill>
              </a:endParaRPr>
            </a:p>
          </p:txBody>
        </p:sp>
        <p:sp>
          <p:nvSpPr>
            <p:cNvPr id="305" name="Google Shape;305;p27"/>
            <p:cNvSpPr/>
            <p:nvPr/>
          </p:nvSpPr>
          <p:spPr>
            <a:xfrm>
              <a:off x="1680650" y="4494800"/>
              <a:ext cx="1673400" cy="335100"/>
            </a:xfrm>
            <a:prstGeom prst="roundRect">
              <a:avLst>
                <a:gd name="adj" fmla="val 16667"/>
              </a:avLst>
            </a:prstGeom>
            <a:solidFill>
              <a:schemeClr val="accent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100" b="1">
                  <a:solidFill>
                    <a:schemeClr val="lt1"/>
                  </a:solidFill>
                  <a:latin typeface="Roboto"/>
                  <a:ea typeface="Roboto"/>
                  <a:cs typeface="Roboto"/>
                  <a:sym typeface="Roboto"/>
                </a:rPr>
                <a:t>1.  Giới Thiệu Tập Dữ Liệu</a:t>
              </a:r>
              <a:endParaRPr sz="1100" b="1">
                <a:solidFill>
                  <a:schemeClr val="lt1"/>
                </a:solidFill>
                <a:latin typeface="Roboto"/>
                <a:ea typeface="Roboto"/>
                <a:cs typeface="Roboto"/>
                <a:sym typeface="Roboto"/>
              </a:endParaRPr>
            </a:p>
          </p:txBody>
        </p:sp>
        <p:sp>
          <p:nvSpPr>
            <p:cNvPr id="306" name="Google Shape;306;p27"/>
            <p:cNvSpPr/>
            <p:nvPr/>
          </p:nvSpPr>
          <p:spPr>
            <a:xfrm>
              <a:off x="6553550" y="4494800"/>
              <a:ext cx="1554600" cy="335100"/>
            </a:xfrm>
            <a:prstGeom prst="roundRect">
              <a:avLst>
                <a:gd name="adj" fmla="val 16667"/>
              </a:avLst>
            </a:prstGeom>
            <a:solidFill>
              <a:schemeClr val="accent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100">
                  <a:solidFill>
                    <a:schemeClr val="lt1"/>
                  </a:solidFill>
                  <a:latin typeface="Roboto Black"/>
                  <a:ea typeface="Roboto Black"/>
                  <a:cs typeface="Roboto Black"/>
                  <a:sym typeface="Roboto Black"/>
                </a:rPr>
                <a:t>4.  Đánh Giá Mô Hình</a:t>
              </a:r>
              <a:endParaRPr sz="1100">
                <a:solidFill>
                  <a:schemeClr val="lt1"/>
                </a:solidFill>
              </a:endParaRPr>
            </a:p>
          </p:txBody>
        </p:sp>
      </p:grpSp>
      <p:grpSp>
        <p:nvGrpSpPr>
          <p:cNvPr id="307" name="Google Shape;307;p27"/>
          <p:cNvGrpSpPr/>
          <p:nvPr/>
        </p:nvGrpSpPr>
        <p:grpSpPr>
          <a:xfrm>
            <a:off x="3997842" y="1425063"/>
            <a:ext cx="3275783" cy="270900"/>
            <a:chOff x="3997842" y="1296200"/>
            <a:chExt cx="3275783" cy="270900"/>
          </a:xfrm>
        </p:grpSpPr>
        <p:cxnSp>
          <p:nvCxnSpPr>
            <p:cNvPr id="308" name="Google Shape;308;p27"/>
            <p:cNvCxnSpPr>
              <a:cxnSpLocks/>
              <a:endCxn id="309" idx="1"/>
            </p:cNvCxnSpPr>
            <p:nvPr/>
          </p:nvCxnSpPr>
          <p:spPr>
            <a:xfrm>
              <a:off x="3997842" y="1431650"/>
              <a:ext cx="906683" cy="0"/>
            </a:xfrm>
            <a:prstGeom prst="straightConnector1">
              <a:avLst/>
            </a:prstGeom>
            <a:noFill/>
            <a:ln w="9525" cap="flat" cmpd="sng">
              <a:solidFill>
                <a:schemeClr val="dk2"/>
              </a:solidFill>
              <a:prstDash val="solid"/>
              <a:round/>
              <a:headEnd type="none" w="med" len="med"/>
              <a:tailEnd type="triangle" w="med" len="med"/>
            </a:ln>
          </p:spPr>
        </p:cxnSp>
        <p:sp>
          <p:nvSpPr>
            <p:cNvPr id="309" name="Google Shape;309;p27"/>
            <p:cNvSpPr txBox="1"/>
            <p:nvPr/>
          </p:nvSpPr>
          <p:spPr>
            <a:xfrm>
              <a:off x="4904525" y="1296200"/>
              <a:ext cx="2369100" cy="270900"/>
            </a:xfrm>
            <a:prstGeom prst="rect">
              <a:avLst/>
            </a:prstGeom>
            <a:noFill/>
            <a:ln w="9525" cap="flat" cmpd="sng">
              <a:solidFill>
                <a:srgbClr val="000000"/>
              </a:solidFill>
              <a:prstDash val="solid"/>
              <a:round/>
              <a:headEnd type="none" w="sm" len="sm"/>
              <a:tailEnd type="none" w="sm" len="sm"/>
            </a:ln>
          </p:spPr>
          <p:txBody>
            <a:bodyPr spcFirstLastPara="1" wrap="square" lIns="0" tIns="27425" rIns="0" bIns="27425" anchor="t" anchorCtr="0">
              <a:spAutoFit/>
            </a:bodyPr>
            <a:lstStyle/>
            <a:p>
              <a:pPr marL="0" lvl="0" indent="0" algn="ctr" rtl="0">
                <a:spcBef>
                  <a:spcPts val="0"/>
                </a:spcBef>
                <a:spcAft>
                  <a:spcPts val="0"/>
                </a:spcAft>
                <a:buNone/>
              </a:pPr>
              <a:r>
                <a:rPr lang="en" dirty="0">
                  <a:latin typeface="Roboto"/>
                  <a:ea typeface="Roboto"/>
                  <a:cs typeface="Roboto"/>
                  <a:sym typeface="Roboto"/>
                </a:rPr>
                <a:t>Xây dựng mô hình</a:t>
              </a:r>
              <a:endParaRPr dirty="0">
                <a:latin typeface="Roboto"/>
                <a:ea typeface="Roboto"/>
                <a:cs typeface="Roboto"/>
                <a:sym typeface="Roboto"/>
              </a:endParaRPr>
            </a:p>
          </p:txBody>
        </p:sp>
      </p:grpSp>
      <p:grpSp>
        <p:nvGrpSpPr>
          <p:cNvPr id="310" name="Google Shape;310;p27"/>
          <p:cNvGrpSpPr/>
          <p:nvPr/>
        </p:nvGrpSpPr>
        <p:grpSpPr>
          <a:xfrm>
            <a:off x="4157330" y="2044450"/>
            <a:ext cx="3116295" cy="270900"/>
            <a:chOff x="4157330" y="1296200"/>
            <a:chExt cx="3116295" cy="270900"/>
          </a:xfrm>
        </p:grpSpPr>
        <p:cxnSp>
          <p:nvCxnSpPr>
            <p:cNvPr id="311" name="Google Shape;311;p27"/>
            <p:cNvCxnSpPr>
              <a:cxnSpLocks/>
              <a:endCxn id="312" idx="1"/>
            </p:cNvCxnSpPr>
            <p:nvPr/>
          </p:nvCxnSpPr>
          <p:spPr>
            <a:xfrm>
              <a:off x="4157330" y="1431650"/>
              <a:ext cx="747195" cy="0"/>
            </a:xfrm>
            <a:prstGeom prst="straightConnector1">
              <a:avLst/>
            </a:prstGeom>
            <a:noFill/>
            <a:ln w="9525" cap="flat" cmpd="sng">
              <a:solidFill>
                <a:schemeClr val="dk2"/>
              </a:solidFill>
              <a:prstDash val="solid"/>
              <a:round/>
              <a:headEnd type="none" w="med" len="med"/>
              <a:tailEnd type="triangle" w="med" len="med"/>
            </a:ln>
          </p:spPr>
        </p:cxnSp>
        <p:sp>
          <p:nvSpPr>
            <p:cNvPr id="312" name="Google Shape;312;p27"/>
            <p:cNvSpPr txBox="1"/>
            <p:nvPr/>
          </p:nvSpPr>
          <p:spPr>
            <a:xfrm>
              <a:off x="4904525" y="1296200"/>
              <a:ext cx="2369100" cy="270900"/>
            </a:xfrm>
            <a:prstGeom prst="rect">
              <a:avLst/>
            </a:prstGeom>
            <a:noFill/>
            <a:ln w="9525" cap="flat" cmpd="sng">
              <a:solidFill>
                <a:srgbClr val="000000"/>
              </a:solidFill>
              <a:prstDash val="solid"/>
              <a:round/>
              <a:headEnd type="none" w="sm" len="sm"/>
              <a:tailEnd type="none" w="sm" len="sm"/>
            </a:ln>
          </p:spPr>
          <p:txBody>
            <a:bodyPr spcFirstLastPara="1" wrap="square" lIns="0" tIns="27425" rIns="0" bIns="27425" anchor="t" anchorCtr="0">
              <a:spAutoFit/>
            </a:bodyPr>
            <a:lstStyle/>
            <a:p>
              <a:pPr marL="0" lvl="0" indent="0" algn="ctr" rtl="0">
                <a:spcBef>
                  <a:spcPts val="0"/>
                </a:spcBef>
                <a:spcAft>
                  <a:spcPts val="0"/>
                </a:spcAft>
                <a:buNone/>
              </a:pPr>
              <a:r>
                <a:rPr lang="en">
                  <a:latin typeface="Roboto"/>
                  <a:ea typeface="Roboto"/>
                  <a:cs typeface="Roboto"/>
                  <a:sym typeface="Roboto"/>
                </a:rPr>
                <a:t>Huấn luyện mô hình</a:t>
              </a:r>
              <a:endParaRPr>
                <a:latin typeface="Roboto"/>
                <a:ea typeface="Roboto"/>
                <a:cs typeface="Roboto"/>
                <a:sym typeface="Roboto"/>
              </a:endParaRPr>
            </a:p>
          </p:txBody>
        </p:sp>
      </p:grpSp>
      <p:grpSp>
        <p:nvGrpSpPr>
          <p:cNvPr id="313" name="Google Shape;313;p27"/>
          <p:cNvGrpSpPr/>
          <p:nvPr/>
        </p:nvGrpSpPr>
        <p:grpSpPr>
          <a:xfrm>
            <a:off x="3678865" y="2421625"/>
            <a:ext cx="3594760" cy="270900"/>
            <a:chOff x="3678865" y="1296200"/>
            <a:chExt cx="3594760" cy="270900"/>
          </a:xfrm>
        </p:grpSpPr>
        <p:cxnSp>
          <p:nvCxnSpPr>
            <p:cNvPr id="314" name="Google Shape;314;p27"/>
            <p:cNvCxnSpPr>
              <a:cxnSpLocks/>
              <a:endCxn id="315" idx="1"/>
            </p:cNvCxnSpPr>
            <p:nvPr/>
          </p:nvCxnSpPr>
          <p:spPr>
            <a:xfrm flipV="1">
              <a:off x="3678865" y="1431650"/>
              <a:ext cx="1225660" cy="14675"/>
            </a:xfrm>
            <a:prstGeom prst="straightConnector1">
              <a:avLst/>
            </a:prstGeom>
            <a:noFill/>
            <a:ln w="9525" cap="flat" cmpd="sng">
              <a:solidFill>
                <a:schemeClr val="dk2"/>
              </a:solidFill>
              <a:prstDash val="solid"/>
              <a:round/>
              <a:headEnd type="none" w="med" len="med"/>
              <a:tailEnd type="triangle" w="med" len="med"/>
            </a:ln>
          </p:spPr>
        </p:cxnSp>
        <p:sp>
          <p:nvSpPr>
            <p:cNvPr id="315" name="Google Shape;315;p27"/>
            <p:cNvSpPr txBox="1"/>
            <p:nvPr/>
          </p:nvSpPr>
          <p:spPr>
            <a:xfrm>
              <a:off x="4904525" y="1296200"/>
              <a:ext cx="2369100" cy="270900"/>
            </a:xfrm>
            <a:prstGeom prst="rect">
              <a:avLst/>
            </a:prstGeom>
            <a:noFill/>
            <a:ln w="9525" cap="flat" cmpd="sng">
              <a:solidFill>
                <a:srgbClr val="000000"/>
              </a:solidFill>
              <a:prstDash val="solid"/>
              <a:round/>
              <a:headEnd type="none" w="sm" len="sm"/>
              <a:tailEnd type="none" w="sm" len="sm"/>
            </a:ln>
          </p:spPr>
          <p:txBody>
            <a:bodyPr spcFirstLastPara="1" wrap="square" lIns="0" tIns="27425" rIns="0" bIns="27425" anchor="t" anchorCtr="0">
              <a:spAutoFit/>
            </a:bodyPr>
            <a:lstStyle/>
            <a:p>
              <a:pPr marL="0" lvl="0" indent="0" algn="ctr" rtl="0">
                <a:spcBef>
                  <a:spcPts val="0"/>
                </a:spcBef>
                <a:spcAft>
                  <a:spcPts val="0"/>
                </a:spcAft>
                <a:buNone/>
              </a:pPr>
              <a:r>
                <a:rPr lang="en">
                  <a:latin typeface="Roboto"/>
                  <a:ea typeface="Roboto"/>
                  <a:cs typeface="Roboto"/>
                  <a:sym typeface="Roboto"/>
                </a:rPr>
                <a:t>Giảm giá trị thuộc tính</a:t>
              </a:r>
              <a:endParaRPr>
                <a:latin typeface="Roboto"/>
                <a:ea typeface="Roboto"/>
                <a:cs typeface="Roboto"/>
                <a:sym typeface="Roboto"/>
              </a:endParaRPr>
            </a:p>
          </p:txBody>
        </p:sp>
      </p:grpSp>
      <p:grpSp>
        <p:nvGrpSpPr>
          <p:cNvPr id="316" name="Google Shape;316;p27"/>
          <p:cNvGrpSpPr/>
          <p:nvPr/>
        </p:nvGrpSpPr>
        <p:grpSpPr>
          <a:xfrm>
            <a:off x="2441825" y="2798800"/>
            <a:ext cx="4831800" cy="270900"/>
            <a:chOff x="2441825" y="1296200"/>
            <a:chExt cx="4831800" cy="270900"/>
          </a:xfrm>
        </p:grpSpPr>
        <p:cxnSp>
          <p:nvCxnSpPr>
            <p:cNvPr id="317" name="Google Shape;317;p27"/>
            <p:cNvCxnSpPr>
              <a:cxnSpLocks/>
              <a:endCxn id="318" idx="1"/>
            </p:cNvCxnSpPr>
            <p:nvPr/>
          </p:nvCxnSpPr>
          <p:spPr>
            <a:xfrm>
              <a:off x="2441825" y="1431650"/>
              <a:ext cx="2462700" cy="0"/>
            </a:xfrm>
            <a:prstGeom prst="straightConnector1">
              <a:avLst/>
            </a:prstGeom>
            <a:noFill/>
            <a:ln w="9525" cap="flat" cmpd="sng">
              <a:solidFill>
                <a:schemeClr val="dk2"/>
              </a:solidFill>
              <a:prstDash val="solid"/>
              <a:round/>
              <a:headEnd type="none" w="med" len="med"/>
              <a:tailEnd type="triangle" w="med" len="med"/>
            </a:ln>
          </p:spPr>
        </p:cxnSp>
        <p:sp>
          <p:nvSpPr>
            <p:cNvPr id="318" name="Google Shape;318;p27"/>
            <p:cNvSpPr txBox="1"/>
            <p:nvPr/>
          </p:nvSpPr>
          <p:spPr>
            <a:xfrm>
              <a:off x="4904525" y="1296200"/>
              <a:ext cx="2369100" cy="270900"/>
            </a:xfrm>
            <a:prstGeom prst="rect">
              <a:avLst/>
            </a:prstGeom>
            <a:noFill/>
            <a:ln w="9525" cap="flat" cmpd="sng">
              <a:solidFill>
                <a:srgbClr val="000000"/>
              </a:solidFill>
              <a:prstDash val="solid"/>
              <a:round/>
              <a:headEnd type="none" w="sm" len="sm"/>
              <a:tailEnd type="none" w="sm" len="sm"/>
            </a:ln>
          </p:spPr>
          <p:txBody>
            <a:bodyPr spcFirstLastPara="1" wrap="square" lIns="0" tIns="27425" rIns="0" bIns="27425" anchor="t" anchorCtr="0">
              <a:spAutoFit/>
            </a:bodyPr>
            <a:lstStyle/>
            <a:p>
              <a:pPr marL="0" lvl="0" indent="0" algn="ctr" rtl="0">
                <a:spcBef>
                  <a:spcPts val="0"/>
                </a:spcBef>
                <a:spcAft>
                  <a:spcPts val="0"/>
                </a:spcAft>
                <a:buNone/>
              </a:pPr>
              <a:r>
                <a:rPr lang="en">
                  <a:latin typeface="Roboto"/>
                  <a:ea typeface="Roboto"/>
                  <a:cs typeface="Roboto"/>
                  <a:sym typeface="Roboto"/>
                </a:rPr>
                <a:t>Giảm giá trị nhãn</a:t>
              </a:r>
              <a:endParaRPr>
                <a:latin typeface="Roboto"/>
                <a:ea typeface="Roboto"/>
                <a:cs typeface="Roboto"/>
                <a:sym typeface="Roboto"/>
              </a:endParaRPr>
            </a:p>
          </p:txBody>
        </p:sp>
      </p:grpSp>
      <p:grpSp>
        <p:nvGrpSpPr>
          <p:cNvPr id="319" name="Google Shape;319;p27"/>
          <p:cNvGrpSpPr/>
          <p:nvPr/>
        </p:nvGrpSpPr>
        <p:grpSpPr>
          <a:xfrm>
            <a:off x="2881423" y="3129600"/>
            <a:ext cx="4392202" cy="270900"/>
            <a:chOff x="2881423" y="1296200"/>
            <a:chExt cx="4392202" cy="270900"/>
          </a:xfrm>
        </p:grpSpPr>
        <p:cxnSp>
          <p:nvCxnSpPr>
            <p:cNvPr id="320" name="Google Shape;320;p27"/>
            <p:cNvCxnSpPr>
              <a:cxnSpLocks/>
              <a:endCxn id="321" idx="1"/>
            </p:cNvCxnSpPr>
            <p:nvPr/>
          </p:nvCxnSpPr>
          <p:spPr>
            <a:xfrm>
              <a:off x="2881423" y="1431650"/>
              <a:ext cx="2023102" cy="0"/>
            </a:xfrm>
            <a:prstGeom prst="straightConnector1">
              <a:avLst/>
            </a:prstGeom>
            <a:noFill/>
            <a:ln w="9525" cap="flat" cmpd="sng">
              <a:solidFill>
                <a:schemeClr val="dk2"/>
              </a:solidFill>
              <a:prstDash val="solid"/>
              <a:round/>
              <a:headEnd type="none" w="med" len="med"/>
              <a:tailEnd type="triangle" w="med" len="med"/>
            </a:ln>
          </p:spPr>
        </p:cxnSp>
        <p:sp>
          <p:nvSpPr>
            <p:cNvPr id="321" name="Google Shape;321;p27"/>
            <p:cNvSpPr txBox="1"/>
            <p:nvPr/>
          </p:nvSpPr>
          <p:spPr>
            <a:xfrm>
              <a:off x="4904525" y="1296200"/>
              <a:ext cx="2369100" cy="270900"/>
            </a:xfrm>
            <a:prstGeom prst="rect">
              <a:avLst/>
            </a:prstGeom>
            <a:noFill/>
            <a:ln w="9525" cap="flat" cmpd="sng">
              <a:solidFill>
                <a:srgbClr val="000000"/>
              </a:solidFill>
              <a:prstDash val="solid"/>
              <a:round/>
              <a:headEnd type="none" w="sm" len="sm"/>
              <a:tailEnd type="none" w="sm" len="sm"/>
            </a:ln>
          </p:spPr>
          <p:txBody>
            <a:bodyPr spcFirstLastPara="1" wrap="square" lIns="0" tIns="27425" rIns="0" bIns="27425" anchor="t" anchorCtr="0">
              <a:spAutoFit/>
            </a:bodyPr>
            <a:lstStyle/>
            <a:p>
              <a:pPr marL="0" lvl="0" indent="0" algn="ctr" rtl="0">
                <a:spcBef>
                  <a:spcPts val="0"/>
                </a:spcBef>
                <a:spcAft>
                  <a:spcPts val="0"/>
                </a:spcAft>
                <a:buNone/>
              </a:pPr>
              <a:r>
                <a:rPr lang="en">
                  <a:latin typeface="Roboto"/>
                  <a:ea typeface="Roboto"/>
                  <a:cs typeface="Roboto"/>
                  <a:sym typeface="Roboto"/>
                </a:rPr>
                <a:t>Dự đoán </a:t>
              </a:r>
              <a:endParaRPr>
                <a:latin typeface="Roboto"/>
                <a:ea typeface="Roboto"/>
                <a:cs typeface="Roboto"/>
                <a:sym typeface="Roboto"/>
              </a:endParaRPr>
            </a:p>
          </p:txBody>
        </p:sp>
      </p:grpSp>
      <p:grpSp>
        <p:nvGrpSpPr>
          <p:cNvPr id="322" name="Google Shape;322;p27"/>
          <p:cNvGrpSpPr/>
          <p:nvPr/>
        </p:nvGrpSpPr>
        <p:grpSpPr>
          <a:xfrm>
            <a:off x="3678865" y="3460400"/>
            <a:ext cx="3594760" cy="270900"/>
            <a:chOff x="3678865" y="1296200"/>
            <a:chExt cx="3594760" cy="270900"/>
          </a:xfrm>
        </p:grpSpPr>
        <p:cxnSp>
          <p:nvCxnSpPr>
            <p:cNvPr id="323" name="Google Shape;323;p27"/>
            <p:cNvCxnSpPr>
              <a:cxnSpLocks/>
              <a:endCxn id="324" idx="1"/>
            </p:cNvCxnSpPr>
            <p:nvPr/>
          </p:nvCxnSpPr>
          <p:spPr>
            <a:xfrm>
              <a:off x="3678865" y="1431650"/>
              <a:ext cx="1225660" cy="0"/>
            </a:xfrm>
            <a:prstGeom prst="straightConnector1">
              <a:avLst/>
            </a:prstGeom>
            <a:noFill/>
            <a:ln w="9525" cap="flat" cmpd="sng">
              <a:solidFill>
                <a:schemeClr val="dk2"/>
              </a:solidFill>
              <a:prstDash val="solid"/>
              <a:round/>
              <a:headEnd type="none" w="med" len="med"/>
              <a:tailEnd type="triangle" w="med" len="med"/>
            </a:ln>
          </p:spPr>
        </p:cxnSp>
        <p:sp>
          <p:nvSpPr>
            <p:cNvPr id="324" name="Google Shape;324;p27"/>
            <p:cNvSpPr txBox="1"/>
            <p:nvPr/>
          </p:nvSpPr>
          <p:spPr>
            <a:xfrm>
              <a:off x="4904525" y="1296200"/>
              <a:ext cx="2369100" cy="270900"/>
            </a:xfrm>
            <a:prstGeom prst="rect">
              <a:avLst/>
            </a:prstGeom>
            <a:noFill/>
            <a:ln w="9525" cap="flat" cmpd="sng">
              <a:solidFill>
                <a:srgbClr val="000000"/>
              </a:solidFill>
              <a:prstDash val="solid"/>
              <a:round/>
              <a:headEnd type="none" w="sm" len="sm"/>
              <a:tailEnd type="none" w="sm" len="sm"/>
            </a:ln>
          </p:spPr>
          <p:txBody>
            <a:bodyPr spcFirstLastPara="1" wrap="square" lIns="0" tIns="27425" rIns="0" bIns="27425" anchor="t" anchorCtr="0">
              <a:spAutoFit/>
            </a:bodyPr>
            <a:lstStyle/>
            <a:p>
              <a:pPr marL="0" lvl="0" indent="0" algn="ctr" rtl="0">
                <a:spcBef>
                  <a:spcPts val="0"/>
                </a:spcBef>
                <a:spcAft>
                  <a:spcPts val="0"/>
                </a:spcAft>
                <a:buNone/>
              </a:pPr>
              <a:r>
                <a:rPr lang="en">
                  <a:latin typeface="Roboto"/>
                  <a:ea typeface="Roboto"/>
                  <a:cs typeface="Roboto"/>
                  <a:sym typeface="Roboto"/>
                </a:rPr>
                <a:t>Đánh giá mse</a:t>
              </a:r>
              <a:endParaRPr>
                <a:latin typeface="Roboto"/>
                <a:ea typeface="Roboto"/>
                <a:cs typeface="Roboto"/>
                <a:sym typeface="Roboto"/>
              </a:endParaRPr>
            </a:p>
          </p:txBody>
        </p:sp>
      </p:grpSp>
      <p:grpSp>
        <p:nvGrpSpPr>
          <p:cNvPr id="325" name="Google Shape;325;p27"/>
          <p:cNvGrpSpPr/>
          <p:nvPr/>
        </p:nvGrpSpPr>
        <p:grpSpPr>
          <a:xfrm>
            <a:off x="3519377" y="3837575"/>
            <a:ext cx="3754348" cy="270900"/>
            <a:chOff x="3519377" y="1361600"/>
            <a:chExt cx="3754348" cy="270900"/>
          </a:xfrm>
        </p:grpSpPr>
        <p:cxnSp>
          <p:nvCxnSpPr>
            <p:cNvPr id="326" name="Google Shape;326;p27"/>
            <p:cNvCxnSpPr>
              <a:cxnSpLocks/>
              <a:endCxn id="327" idx="1"/>
            </p:cNvCxnSpPr>
            <p:nvPr/>
          </p:nvCxnSpPr>
          <p:spPr>
            <a:xfrm>
              <a:off x="3519377" y="1497050"/>
              <a:ext cx="1385248" cy="0"/>
            </a:xfrm>
            <a:prstGeom prst="straightConnector1">
              <a:avLst/>
            </a:prstGeom>
            <a:noFill/>
            <a:ln w="9525" cap="flat" cmpd="sng">
              <a:solidFill>
                <a:schemeClr val="dk2"/>
              </a:solidFill>
              <a:prstDash val="solid"/>
              <a:round/>
              <a:headEnd type="none" w="med" len="med"/>
              <a:tailEnd type="triangle" w="med" len="med"/>
            </a:ln>
          </p:spPr>
        </p:cxnSp>
        <p:sp>
          <p:nvSpPr>
            <p:cNvPr id="327" name="Google Shape;327;p27"/>
            <p:cNvSpPr txBox="1"/>
            <p:nvPr/>
          </p:nvSpPr>
          <p:spPr>
            <a:xfrm>
              <a:off x="4904625" y="1361600"/>
              <a:ext cx="2369100" cy="270900"/>
            </a:xfrm>
            <a:prstGeom prst="rect">
              <a:avLst/>
            </a:prstGeom>
            <a:noFill/>
            <a:ln w="9525" cap="flat" cmpd="sng">
              <a:solidFill>
                <a:srgbClr val="000000"/>
              </a:solidFill>
              <a:prstDash val="solid"/>
              <a:round/>
              <a:headEnd type="none" w="sm" len="sm"/>
              <a:tailEnd type="none" w="sm" len="sm"/>
            </a:ln>
          </p:spPr>
          <p:txBody>
            <a:bodyPr spcFirstLastPara="1" wrap="square" lIns="0" tIns="27425" rIns="0" bIns="27425" anchor="t" anchorCtr="0">
              <a:spAutoFit/>
            </a:bodyPr>
            <a:lstStyle/>
            <a:p>
              <a:pPr marL="0" lvl="0" indent="0" algn="ctr" rtl="0">
                <a:spcBef>
                  <a:spcPts val="0"/>
                </a:spcBef>
                <a:spcAft>
                  <a:spcPts val="0"/>
                </a:spcAft>
                <a:buNone/>
              </a:pPr>
              <a:r>
                <a:rPr lang="en">
                  <a:latin typeface="Roboto"/>
                  <a:ea typeface="Roboto"/>
                  <a:cs typeface="Roboto"/>
                  <a:sym typeface="Roboto"/>
                </a:rPr>
                <a:t>Đánh giá R squared</a:t>
              </a:r>
              <a:endParaRPr>
                <a:latin typeface="Roboto"/>
                <a:ea typeface="Roboto"/>
                <a:cs typeface="Roboto"/>
                <a:sym typeface="Robo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0"/>
                                        </p:tgtEl>
                                        <p:attrNameLst>
                                          <p:attrName>style.visibility</p:attrName>
                                        </p:attrNameLst>
                                      </p:cBhvr>
                                      <p:to>
                                        <p:strVal val="visible"/>
                                      </p:to>
                                    </p:set>
                                    <p:animEffect transition="in" filter="fade">
                                      <p:cBhvr>
                                        <p:cTn id="7" dur="1000"/>
                                        <p:tgtEl>
                                          <p:spTgt spid="3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
                                        </p:tgtEl>
                                        <p:attrNameLst>
                                          <p:attrName>style.visibility</p:attrName>
                                        </p:attrNameLst>
                                      </p:cBhvr>
                                      <p:to>
                                        <p:strVal val="visible"/>
                                      </p:to>
                                    </p:set>
                                    <p:animEffect transition="in" filter="fade">
                                      <p:cBhvr>
                                        <p:cTn id="12" dur="1000"/>
                                        <p:tgtEl>
                                          <p:spTgt spid="30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0"/>
                                        </p:tgtEl>
                                        <p:attrNameLst>
                                          <p:attrName>style.visibility</p:attrName>
                                        </p:attrNameLst>
                                      </p:cBhvr>
                                      <p:to>
                                        <p:strVal val="visible"/>
                                      </p:to>
                                    </p:set>
                                    <p:animEffect transition="in" filter="fade">
                                      <p:cBhvr>
                                        <p:cTn id="17" dur="1000"/>
                                        <p:tgtEl>
                                          <p:spTgt spid="3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3"/>
                                        </p:tgtEl>
                                        <p:attrNameLst>
                                          <p:attrName>style.visibility</p:attrName>
                                        </p:attrNameLst>
                                      </p:cBhvr>
                                      <p:to>
                                        <p:strVal val="visible"/>
                                      </p:to>
                                    </p:set>
                                    <p:animEffect transition="in" filter="fade">
                                      <p:cBhvr>
                                        <p:cTn id="22" dur="1000"/>
                                        <p:tgtEl>
                                          <p:spTgt spid="3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16"/>
                                        </p:tgtEl>
                                        <p:attrNameLst>
                                          <p:attrName>style.visibility</p:attrName>
                                        </p:attrNameLst>
                                      </p:cBhvr>
                                      <p:to>
                                        <p:strVal val="visible"/>
                                      </p:to>
                                    </p:set>
                                    <p:animEffect transition="in" filter="fade">
                                      <p:cBhvr>
                                        <p:cTn id="27" dur="1000"/>
                                        <p:tgtEl>
                                          <p:spTgt spid="3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19"/>
                                        </p:tgtEl>
                                        <p:attrNameLst>
                                          <p:attrName>style.visibility</p:attrName>
                                        </p:attrNameLst>
                                      </p:cBhvr>
                                      <p:to>
                                        <p:strVal val="visible"/>
                                      </p:to>
                                    </p:set>
                                    <p:animEffect transition="in" filter="fade">
                                      <p:cBhvr>
                                        <p:cTn id="32" dur="1000"/>
                                        <p:tgtEl>
                                          <p:spTgt spid="3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22"/>
                                        </p:tgtEl>
                                        <p:attrNameLst>
                                          <p:attrName>style.visibility</p:attrName>
                                        </p:attrNameLst>
                                      </p:cBhvr>
                                      <p:to>
                                        <p:strVal val="visible"/>
                                      </p:to>
                                    </p:set>
                                    <p:animEffect transition="in" filter="fade">
                                      <p:cBhvr>
                                        <p:cTn id="37" dur="1000"/>
                                        <p:tgtEl>
                                          <p:spTgt spid="322"/>
                                        </p:tgtEl>
                                      </p:cBhvr>
                                    </p:animEffect>
                                  </p:childTnLst>
                                </p:cTn>
                              </p:par>
                              <p:par>
                                <p:cTn id="38" presetID="10" presetClass="entr" presetSubtype="0" fill="hold" nodeType="withEffect">
                                  <p:stCondLst>
                                    <p:cond delay="0"/>
                                  </p:stCondLst>
                                  <p:childTnLst>
                                    <p:set>
                                      <p:cBhvr>
                                        <p:cTn id="39" dur="1" fill="hold">
                                          <p:stCondLst>
                                            <p:cond delay="0"/>
                                          </p:stCondLst>
                                        </p:cTn>
                                        <p:tgtEl>
                                          <p:spTgt spid="325"/>
                                        </p:tgtEl>
                                        <p:attrNameLst>
                                          <p:attrName>style.visibility</p:attrName>
                                        </p:attrNameLst>
                                      </p:cBhvr>
                                      <p:to>
                                        <p:strVal val="visible"/>
                                      </p:to>
                                    </p:set>
                                    <p:animEffect transition="in" filter="fade">
                                      <p:cBhvr>
                                        <p:cTn id="40" dur="1000"/>
                                        <p:tgtEl>
                                          <p:spTgt spid="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8"/>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0"/>
              </a:schemeClr>
            </a:outerShdw>
          </a:effectLst>
        </p:spPr>
        <p:txBody>
          <a:bodyPr spcFirstLastPara="1" wrap="square" lIns="0" tIns="0" rIns="0" bIns="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
              <a:t>16</a:t>
            </a:fld>
            <a:endParaRPr/>
          </a:p>
        </p:txBody>
      </p:sp>
      <p:sp>
        <p:nvSpPr>
          <p:cNvPr id="333" name="Google Shape;333;p28"/>
          <p:cNvSpPr txBox="1"/>
          <p:nvPr/>
        </p:nvSpPr>
        <p:spPr>
          <a:xfrm>
            <a:off x="272250" y="756925"/>
            <a:ext cx="8599500" cy="3600300"/>
          </a:xfrm>
          <a:prstGeom prst="rect">
            <a:avLst/>
          </a:prstGeom>
          <a:noFill/>
          <a:ln>
            <a:noFill/>
          </a:ln>
        </p:spPr>
        <p:txBody>
          <a:bodyPr spcFirstLastPara="1" wrap="square" lIns="91425" tIns="91425" rIns="91425" bIns="91425" anchor="t" anchorCtr="0">
            <a:spAutoFit/>
          </a:bodyPr>
          <a:lstStyle/>
          <a:p>
            <a:pPr marL="0" lvl="0" indent="0" algn="l" rtl="0">
              <a:lnSpc>
                <a:spcPct val="135000"/>
              </a:lnSpc>
              <a:spcBef>
                <a:spcPts val="0"/>
              </a:spcBef>
              <a:spcAft>
                <a:spcPts val="0"/>
              </a:spcAft>
              <a:buNone/>
            </a:pPr>
            <a:r>
              <a:rPr lang="en" b="1" dirty="0">
                <a:latin typeface="Roboto"/>
                <a:ea typeface="Roboto"/>
                <a:cs typeface="Roboto"/>
                <a:sym typeface="Roboto"/>
              </a:rPr>
              <a:t>Phương thức fit_stochatic(x_train, y_train):</a:t>
            </a:r>
            <a:endParaRPr b="1" dirty="0">
              <a:latin typeface="Roboto"/>
              <a:ea typeface="Roboto"/>
              <a:cs typeface="Roboto"/>
              <a:sym typeface="Roboto"/>
            </a:endParaRPr>
          </a:p>
          <a:p>
            <a:pPr marL="0" lvl="0" indent="0" algn="l" rtl="0">
              <a:lnSpc>
                <a:spcPct val="135000"/>
              </a:lnSpc>
              <a:spcBef>
                <a:spcPts val="0"/>
              </a:spcBef>
              <a:spcAft>
                <a:spcPts val="0"/>
              </a:spcAft>
              <a:buNone/>
            </a:pPr>
            <a:r>
              <a:rPr lang="en" b="1" dirty="0">
                <a:latin typeface="Roboto"/>
                <a:ea typeface="Roboto"/>
                <a:cs typeface="Roboto"/>
                <a:sym typeface="Roboto"/>
              </a:rPr>
              <a:t>	Khởi tạo theta0, theta[1-&gt;n]</a:t>
            </a:r>
            <a:endParaRPr b="1" dirty="0">
              <a:latin typeface="Roboto"/>
              <a:ea typeface="Roboto"/>
              <a:cs typeface="Roboto"/>
              <a:sym typeface="Roboto"/>
            </a:endParaRPr>
          </a:p>
          <a:p>
            <a:pPr marL="0" lvl="0" indent="0" algn="l" rtl="0">
              <a:lnSpc>
                <a:spcPct val="135000"/>
              </a:lnSpc>
              <a:spcBef>
                <a:spcPts val="0"/>
              </a:spcBef>
              <a:spcAft>
                <a:spcPts val="0"/>
              </a:spcAft>
              <a:buNone/>
            </a:pPr>
            <a:r>
              <a:rPr lang="en" b="1" dirty="0">
                <a:latin typeface="Roboto"/>
                <a:ea typeface="Roboto"/>
                <a:cs typeface="Roboto"/>
                <a:sym typeface="Roboto"/>
              </a:rPr>
              <a:t>	x_train &lt;- feature_scaling(x)</a:t>
            </a:r>
            <a:endParaRPr b="1" dirty="0">
              <a:latin typeface="Roboto"/>
              <a:ea typeface="Roboto"/>
              <a:cs typeface="Roboto"/>
              <a:sym typeface="Roboto"/>
            </a:endParaRPr>
          </a:p>
          <a:p>
            <a:pPr marL="0" lvl="0" indent="0" algn="l" rtl="0">
              <a:lnSpc>
                <a:spcPct val="135000"/>
              </a:lnSpc>
              <a:spcBef>
                <a:spcPts val="0"/>
              </a:spcBef>
              <a:spcAft>
                <a:spcPts val="0"/>
              </a:spcAft>
              <a:buNone/>
            </a:pPr>
            <a:r>
              <a:rPr lang="en" b="1" dirty="0">
                <a:latin typeface="Roboto"/>
                <a:ea typeface="Roboto"/>
                <a:cs typeface="Roboto"/>
                <a:sym typeface="Roboto"/>
              </a:rPr>
              <a:t>	y_train &lt;- y_scaling(y)</a:t>
            </a:r>
            <a:endParaRPr b="1" dirty="0">
              <a:latin typeface="Roboto"/>
              <a:ea typeface="Roboto"/>
              <a:cs typeface="Roboto"/>
              <a:sym typeface="Roboto"/>
            </a:endParaRPr>
          </a:p>
          <a:p>
            <a:pPr marL="0" lvl="0" indent="0" algn="l" rtl="0">
              <a:lnSpc>
                <a:spcPct val="135000"/>
              </a:lnSpc>
              <a:spcBef>
                <a:spcPts val="0"/>
              </a:spcBef>
              <a:spcAft>
                <a:spcPts val="0"/>
              </a:spcAft>
              <a:buNone/>
            </a:pPr>
            <a:r>
              <a:rPr lang="en" b="1" dirty="0">
                <a:latin typeface="Roboto"/>
                <a:ea typeface="Roboto"/>
                <a:cs typeface="Roboto"/>
                <a:sym typeface="Roboto"/>
              </a:rPr>
              <a:t>	While True:</a:t>
            </a:r>
            <a:endParaRPr b="1" dirty="0">
              <a:latin typeface="Roboto"/>
              <a:ea typeface="Roboto"/>
              <a:cs typeface="Roboto"/>
              <a:sym typeface="Roboto"/>
            </a:endParaRPr>
          </a:p>
          <a:p>
            <a:pPr marL="0" lvl="0" indent="0" algn="l" rtl="0">
              <a:lnSpc>
                <a:spcPct val="135000"/>
              </a:lnSpc>
              <a:spcBef>
                <a:spcPts val="0"/>
              </a:spcBef>
              <a:spcAft>
                <a:spcPts val="0"/>
              </a:spcAft>
              <a:buNone/>
            </a:pPr>
            <a:r>
              <a:rPr lang="en" b="1" dirty="0">
                <a:latin typeface="Roboto"/>
                <a:ea typeface="Roboto"/>
                <a:cs typeface="Roboto"/>
                <a:sym typeface="Roboto"/>
              </a:rPr>
              <a:t>		for i  in 1-&gt;m:</a:t>
            </a:r>
            <a:endParaRPr b="1" dirty="0">
              <a:latin typeface="Roboto"/>
              <a:ea typeface="Roboto"/>
              <a:cs typeface="Roboto"/>
              <a:sym typeface="Roboto"/>
            </a:endParaRPr>
          </a:p>
          <a:p>
            <a:pPr marL="1371600" lvl="0" indent="0" algn="l" rtl="0">
              <a:lnSpc>
                <a:spcPct val="135000"/>
              </a:lnSpc>
              <a:spcBef>
                <a:spcPts val="0"/>
              </a:spcBef>
              <a:spcAft>
                <a:spcPts val="0"/>
              </a:spcAft>
              <a:buNone/>
            </a:pPr>
            <a:r>
              <a:rPr lang="en" b="1" dirty="0">
                <a:latin typeface="Roboto"/>
                <a:ea typeface="Roboto"/>
                <a:cs typeface="Roboto"/>
                <a:sym typeface="Roboto"/>
              </a:rPr>
              <a:t>previous_theta0 &lt;- theta0</a:t>
            </a:r>
            <a:endParaRPr b="1" dirty="0">
              <a:latin typeface="Roboto"/>
              <a:ea typeface="Roboto"/>
              <a:cs typeface="Roboto"/>
              <a:sym typeface="Roboto"/>
            </a:endParaRPr>
          </a:p>
          <a:p>
            <a:pPr marL="1371600" lvl="0" indent="0" algn="l" rtl="0">
              <a:lnSpc>
                <a:spcPct val="135000"/>
              </a:lnSpc>
              <a:spcBef>
                <a:spcPts val="0"/>
              </a:spcBef>
              <a:spcAft>
                <a:spcPts val="0"/>
              </a:spcAft>
              <a:buNone/>
            </a:pPr>
            <a:r>
              <a:rPr lang="en" b="1" dirty="0">
                <a:latin typeface="Roboto"/>
                <a:ea typeface="Roboto"/>
                <a:cs typeface="Roboto"/>
                <a:sym typeface="Roboto"/>
              </a:rPr>
              <a:t>previous_theta &lt;- theta</a:t>
            </a:r>
            <a:endParaRPr b="1" dirty="0">
              <a:latin typeface="Roboto"/>
              <a:ea typeface="Roboto"/>
              <a:cs typeface="Roboto"/>
              <a:sym typeface="Roboto"/>
            </a:endParaRPr>
          </a:p>
          <a:p>
            <a:pPr marL="1371600" lvl="0" indent="0" algn="l" rtl="0">
              <a:lnSpc>
                <a:spcPct val="135000"/>
              </a:lnSpc>
              <a:spcBef>
                <a:spcPts val="0"/>
              </a:spcBef>
              <a:spcAft>
                <a:spcPts val="0"/>
              </a:spcAft>
              <a:buNone/>
            </a:pPr>
            <a:r>
              <a:rPr lang="en" b="1" dirty="0">
                <a:latin typeface="Roboto"/>
                <a:ea typeface="Roboto"/>
                <a:cs typeface="Roboto"/>
                <a:sym typeface="Roboto"/>
              </a:rPr>
              <a:t>cập nhật theta0, theta</a:t>
            </a:r>
            <a:endParaRPr b="1" dirty="0">
              <a:latin typeface="Roboto"/>
              <a:ea typeface="Roboto"/>
              <a:cs typeface="Roboto"/>
              <a:sym typeface="Roboto"/>
            </a:endParaRPr>
          </a:p>
          <a:p>
            <a:pPr marL="1371600" lvl="0" indent="0" algn="l" rtl="0">
              <a:lnSpc>
                <a:spcPct val="135000"/>
              </a:lnSpc>
              <a:spcBef>
                <a:spcPts val="0"/>
              </a:spcBef>
              <a:spcAft>
                <a:spcPts val="0"/>
              </a:spcAft>
              <a:buNone/>
            </a:pPr>
            <a:r>
              <a:rPr lang="en" b="1" dirty="0">
                <a:latin typeface="Roboto"/>
                <a:ea typeface="Roboto"/>
                <a:cs typeface="Roboto"/>
                <a:sym typeface="Roboto"/>
              </a:rPr>
              <a:t>If abs(previous_theta0 - theta0) &lt; </a:t>
            </a:r>
            <a:r>
              <a:rPr lang="en" b="1" dirty="0"/>
              <a:t>10</a:t>
            </a:r>
            <a:r>
              <a:rPr lang="en" b="1" baseline="30000" dirty="0"/>
              <a:t>-10</a:t>
            </a:r>
            <a:r>
              <a:rPr lang="en" b="1" dirty="0">
                <a:latin typeface="Roboto"/>
                <a:ea typeface="Roboto"/>
                <a:cs typeface="Roboto"/>
                <a:sym typeface="Roboto"/>
              </a:rPr>
              <a:t> and abs(previous_theta - theta) &lt; </a:t>
            </a:r>
            <a:r>
              <a:rPr lang="en" b="1" dirty="0"/>
              <a:t>10</a:t>
            </a:r>
            <a:r>
              <a:rPr lang="en" b="1" baseline="30000" dirty="0"/>
              <a:t>-10</a:t>
            </a:r>
            <a:r>
              <a:rPr lang="en" b="1" dirty="0">
                <a:latin typeface="Roboto"/>
                <a:ea typeface="Roboto"/>
                <a:cs typeface="Roboto"/>
                <a:sym typeface="Roboto"/>
              </a:rPr>
              <a:t>:</a:t>
            </a:r>
            <a:endParaRPr b="1" dirty="0">
              <a:latin typeface="Roboto"/>
              <a:ea typeface="Roboto"/>
              <a:cs typeface="Roboto"/>
              <a:sym typeface="Roboto"/>
            </a:endParaRPr>
          </a:p>
          <a:p>
            <a:pPr marL="1371600" lvl="0" indent="0" algn="l" rtl="0">
              <a:lnSpc>
                <a:spcPct val="135000"/>
              </a:lnSpc>
              <a:spcBef>
                <a:spcPts val="0"/>
              </a:spcBef>
              <a:spcAft>
                <a:spcPts val="0"/>
              </a:spcAft>
              <a:buNone/>
            </a:pPr>
            <a:r>
              <a:rPr lang="en" b="1" dirty="0">
                <a:latin typeface="Roboto"/>
                <a:ea typeface="Roboto"/>
                <a:cs typeface="Roboto"/>
                <a:sym typeface="Roboto"/>
              </a:rPr>
              <a:t>	return </a:t>
            </a:r>
            <a:endParaRPr b="1" dirty="0">
              <a:latin typeface="Roboto"/>
              <a:ea typeface="Roboto"/>
              <a:cs typeface="Roboto"/>
              <a:sym typeface="Roboto"/>
            </a:endParaRPr>
          </a:p>
          <a:p>
            <a:pPr marL="0" lvl="0" indent="0" algn="l" rtl="0">
              <a:lnSpc>
                <a:spcPct val="135000"/>
              </a:lnSpc>
              <a:spcBef>
                <a:spcPts val="0"/>
              </a:spcBef>
              <a:spcAft>
                <a:spcPts val="0"/>
              </a:spcAft>
              <a:buNone/>
            </a:pPr>
            <a:r>
              <a:rPr lang="en" b="1" dirty="0">
                <a:latin typeface="Roboto"/>
                <a:ea typeface="Roboto"/>
                <a:cs typeface="Roboto"/>
                <a:sym typeface="Roboto"/>
              </a:rPr>
              <a:t>	</a:t>
            </a:r>
            <a:endParaRPr b="1" dirty="0">
              <a:latin typeface="Roboto"/>
              <a:ea typeface="Roboto"/>
              <a:cs typeface="Roboto"/>
              <a:sym typeface="Roboto"/>
            </a:endParaRPr>
          </a:p>
        </p:txBody>
      </p:sp>
      <p:sp>
        <p:nvSpPr>
          <p:cNvPr id="334" name="Google Shape;334;p28"/>
          <p:cNvSpPr/>
          <p:nvPr/>
        </p:nvSpPr>
        <p:spPr>
          <a:xfrm>
            <a:off x="1603650" y="56500"/>
            <a:ext cx="5936700" cy="6429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200" b="1">
                <a:solidFill>
                  <a:schemeClr val="lt1"/>
                </a:solidFill>
              </a:rPr>
              <a:t>Hồi Quy Tuyến Tính Với Linear Regression</a:t>
            </a:r>
            <a:endParaRPr sz="2200" b="1">
              <a:solidFill>
                <a:schemeClr val="lt1"/>
              </a:solidFill>
            </a:endParaRPr>
          </a:p>
        </p:txBody>
      </p:sp>
      <p:grpSp>
        <p:nvGrpSpPr>
          <p:cNvPr id="335" name="Google Shape;335;p28"/>
          <p:cNvGrpSpPr/>
          <p:nvPr/>
        </p:nvGrpSpPr>
        <p:grpSpPr>
          <a:xfrm>
            <a:off x="302215" y="4705700"/>
            <a:ext cx="8539577" cy="335100"/>
            <a:chOff x="1680650" y="4494800"/>
            <a:chExt cx="6427500" cy="335100"/>
          </a:xfrm>
        </p:grpSpPr>
        <p:sp>
          <p:nvSpPr>
            <p:cNvPr id="336" name="Google Shape;336;p28"/>
            <p:cNvSpPr/>
            <p:nvPr/>
          </p:nvSpPr>
          <p:spPr>
            <a:xfrm>
              <a:off x="5026525" y="4494800"/>
              <a:ext cx="1554600" cy="335100"/>
            </a:xfrm>
            <a:prstGeom prst="roundRect">
              <a:avLst>
                <a:gd name="adj" fmla="val 16667"/>
              </a:avLst>
            </a:prstGeom>
            <a:solidFill>
              <a:schemeClr val="lt1"/>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100">
                  <a:solidFill>
                    <a:schemeClr val="dk1"/>
                  </a:solidFill>
                  <a:latin typeface="Roboto Black"/>
                  <a:ea typeface="Roboto Black"/>
                  <a:cs typeface="Roboto Black"/>
                  <a:sym typeface="Roboto Black"/>
                </a:rPr>
                <a:t>3. Mô tả giải thuật</a:t>
              </a:r>
              <a:endParaRPr sz="1200">
                <a:solidFill>
                  <a:schemeClr val="dk1"/>
                </a:solidFill>
              </a:endParaRPr>
            </a:p>
          </p:txBody>
        </p:sp>
        <p:sp>
          <p:nvSpPr>
            <p:cNvPr id="337" name="Google Shape;337;p28"/>
            <p:cNvSpPr/>
            <p:nvPr/>
          </p:nvSpPr>
          <p:spPr>
            <a:xfrm>
              <a:off x="3353113" y="4494800"/>
              <a:ext cx="1673400" cy="335100"/>
            </a:xfrm>
            <a:prstGeom prst="roundRect">
              <a:avLst>
                <a:gd name="adj" fmla="val 16667"/>
              </a:avLst>
            </a:prstGeom>
            <a:solidFill>
              <a:schemeClr val="accent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100">
                  <a:solidFill>
                    <a:schemeClr val="lt1"/>
                  </a:solidFill>
                  <a:latin typeface="Roboto Black"/>
                  <a:ea typeface="Roboto Black"/>
                  <a:cs typeface="Roboto Black"/>
                  <a:sym typeface="Roboto Black"/>
                </a:rPr>
                <a:t>2.  Mô Hình Hồi Quy Tuyến Tính</a:t>
              </a:r>
              <a:endParaRPr sz="1100">
                <a:solidFill>
                  <a:schemeClr val="lt1"/>
                </a:solidFill>
              </a:endParaRPr>
            </a:p>
          </p:txBody>
        </p:sp>
        <p:sp>
          <p:nvSpPr>
            <p:cNvPr id="338" name="Google Shape;338;p28"/>
            <p:cNvSpPr/>
            <p:nvPr/>
          </p:nvSpPr>
          <p:spPr>
            <a:xfrm>
              <a:off x="1680650" y="4494800"/>
              <a:ext cx="1673400" cy="335100"/>
            </a:xfrm>
            <a:prstGeom prst="roundRect">
              <a:avLst>
                <a:gd name="adj" fmla="val 16667"/>
              </a:avLst>
            </a:prstGeom>
            <a:solidFill>
              <a:schemeClr val="accent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100" b="1">
                  <a:solidFill>
                    <a:schemeClr val="lt1"/>
                  </a:solidFill>
                  <a:latin typeface="Roboto"/>
                  <a:ea typeface="Roboto"/>
                  <a:cs typeface="Roboto"/>
                  <a:sym typeface="Roboto"/>
                </a:rPr>
                <a:t>1.  Giới Thiệu Tập Dữ Liệu</a:t>
              </a:r>
              <a:endParaRPr sz="1100" b="1">
                <a:solidFill>
                  <a:schemeClr val="lt1"/>
                </a:solidFill>
                <a:latin typeface="Roboto"/>
                <a:ea typeface="Roboto"/>
                <a:cs typeface="Roboto"/>
                <a:sym typeface="Roboto"/>
              </a:endParaRPr>
            </a:p>
          </p:txBody>
        </p:sp>
        <p:sp>
          <p:nvSpPr>
            <p:cNvPr id="339" name="Google Shape;339;p28"/>
            <p:cNvSpPr/>
            <p:nvPr/>
          </p:nvSpPr>
          <p:spPr>
            <a:xfrm>
              <a:off x="6553550" y="4494800"/>
              <a:ext cx="1554600" cy="335100"/>
            </a:xfrm>
            <a:prstGeom prst="roundRect">
              <a:avLst>
                <a:gd name="adj" fmla="val 16667"/>
              </a:avLst>
            </a:prstGeom>
            <a:solidFill>
              <a:schemeClr val="accent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100">
                  <a:solidFill>
                    <a:schemeClr val="lt1"/>
                  </a:solidFill>
                  <a:latin typeface="Roboto Black"/>
                  <a:ea typeface="Roboto Black"/>
                  <a:cs typeface="Roboto Black"/>
                  <a:sym typeface="Roboto Black"/>
                </a:rPr>
                <a:t>4.  Đánh Giá Mô Hình</a:t>
              </a:r>
              <a:endParaRPr sz="1100">
                <a:solidFill>
                  <a:schemeClr val="lt1"/>
                </a:solidFill>
              </a:endParaRPr>
            </a:p>
          </p:txBody>
        </p:sp>
      </p:grpSp>
      <p:grpSp>
        <p:nvGrpSpPr>
          <p:cNvPr id="340" name="Google Shape;340;p28"/>
          <p:cNvGrpSpPr/>
          <p:nvPr/>
        </p:nvGrpSpPr>
        <p:grpSpPr>
          <a:xfrm>
            <a:off x="3426147" y="888774"/>
            <a:ext cx="3005828" cy="767950"/>
            <a:chOff x="3426147" y="888774"/>
            <a:chExt cx="3005828" cy="767950"/>
          </a:xfrm>
        </p:grpSpPr>
        <p:cxnSp>
          <p:nvCxnSpPr>
            <p:cNvPr id="341" name="Google Shape;341;p28"/>
            <p:cNvCxnSpPr>
              <a:cxnSpLocks/>
              <a:endCxn id="342" idx="1"/>
            </p:cNvCxnSpPr>
            <p:nvPr/>
          </p:nvCxnSpPr>
          <p:spPr>
            <a:xfrm flipV="1">
              <a:off x="3426147" y="1272749"/>
              <a:ext cx="1083628" cy="265205"/>
            </a:xfrm>
            <a:prstGeom prst="straightConnector1">
              <a:avLst/>
            </a:prstGeom>
            <a:noFill/>
            <a:ln w="9525" cap="flat" cmpd="sng">
              <a:solidFill>
                <a:schemeClr val="dk2"/>
              </a:solidFill>
              <a:prstDash val="solid"/>
              <a:round/>
              <a:headEnd type="none" w="med" len="med"/>
              <a:tailEnd type="triangle" w="med" len="med"/>
            </a:ln>
          </p:spPr>
        </p:cxnSp>
        <p:pic>
          <p:nvPicPr>
            <p:cNvPr id="342" name="Google Shape;342;p28"/>
            <p:cNvPicPr preferRelativeResize="0"/>
            <p:nvPr/>
          </p:nvPicPr>
          <p:blipFill>
            <a:blip r:embed="rId3">
              <a:alphaModFix/>
            </a:blip>
            <a:stretch>
              <a:fillRect/>
            </a:stretch>
          </p:blipFill>
          <p:spPr>
            <a:xfrm>
              <a:off x="4509775" y="888774"/>
              <a:ext cx="1922200" cy="767950"/>
            </a:xfrm>
            <a:prstGeom prst="rect">
              <a:avLst/>
            </a:prstGeom>
            <a:noFill/>
            <a:ln>
              <a:noFill/>
            </a:ln>
          </p:spPr>
        </p:pic>
      </p:grpSp>
      <p:grpSp>
        <p:nvGrpSpPr>
          <p:cNvPr id="343" name="Google Shape;343;p28"/>
          <p:cNvGrpSpPr/>
          <p:nvPr/>
        </p:nvGrpSpPr>
        <p:grpSpPr>
          <a:xfrm>
            <a:off x="3013375" y="1537954"/>
            <a:ext cx="3434301" cy="734196"/>
            <a:chOff x="3013375" y="1537954"/>
            <a:chExt cx="3434301" cy="734196"/>
          </a:xfrm>
        </p:grpSpPr>
        <p:cxnSp>
          <p:nvCxnSpPr>
            <p:cNvPr id="344" name="Google Shape;344;p28"/>
            <p:cNvCxnSpPr>
              <a:cxnSpLocks/>
              <a:endCxn id="345" idx="1"/>
            </p:cNvCxnSpPr>
            <p:nvPr/>
          </p:nvCxnSpPr>
          <p:spPr>
            <a:xfrm>
              <a:off x="3013375" y="1905052"/>
              <a:ext cx="1480700" cy="0"/>
            </a:xfrm>
            <a:prstGeom prst="straightConnector1">
              <a:avLst/>
            </a:prstGeom>
            <a:noFill/>
            <a:ln w="9525" cap="flat" cmpd="sng">
              <a:solidFill>
                <a:schemeClr val="dk2"/>
              </a:solidFill>
              <a:prstDash val="solid"/>
              <a:round/>
              <a:headEnd type="none" w="med" len="med"/>
              <a:tailEnd type="triangle" w="med" len="med"/>
            </a:ln>
          </p:spPr>
        </p:cxnSp>
        <p:pic>
          <p:nvPicPr>
            <p:cNvPr id="345" name="Google Shape;345;p28"/>
            <p:cNvPicPr preferRelativeResize="0"/>
            <p:nvPr/>
          </p:nvPicPr>
          <p:blipFill>
            <a:blip r:embed="rId4">
              <a:alphaModFix/>
            </a:blip>
            <a:stretch>
              <a:fillRect/>
            </a:stretch>
          </p:blipFill>
          <p:spPr>
            <a:xfrm>
              <a:off x="4494075" y="1537954"/>
              <a:ext cx="1953601" cy="734196"/>
            </a:xfrm>
            <a:prstGeom prst="rect">
              <a:avLst/>
            </a:prstGeom>
            <a:noFill/>
            <a:ln>
              <a:noFill/>
            </a:ln>
          </p:spPr>
        </p:pic>
      </p:grpSp>
      <p:grpSp>
        <p:nvGrpSpPr>
          <p:cNvPr id="346" name="Google Shape;346;p28"/>
          <p:cNvGrpSpPr/>
          <p:nvPr/>
        </p:nvGrpSpPr>
        <p:grpSpPr>
          <a:xfrm>
            <a:off x="6542720" y="2096914"/>
            <a:ext cx="1937656" cy="1486258"/>
            <a:chOff x="6542875" y="2096950"/>
            <a:chExt cx="1867800" cy="1512577"/>
          </a:xfrm>
        </p:grpSpPr>
        <p:sp>
          <p:nvSpPr>
            <p:cNvPr id="347" name="Google Shape;347;p28"/>
            <p:cNvSpPr txBox="1"/>
            <p:nvPr/>
          </p:nvSpPr>
          <p:spPr>
            <a:xfrm>
              <a:off x="6542875" y="2096950"/>
              <a:ext cx="1867800" cy="485700"/>
            </a:xfrm>
            <a:prstGeom prst="rect">
              <a:avLst/>
            </a:pr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900">
                  <a:solidFill>
                    <a:srgbClr val="333333"/>
                  </a:solidFill>
                  <a:latin typeface="Roboto"/>
                  <a:ea typeface="Roboto"/>
                  <a:cs typeface="Roboto"/>
                  <a:sym typeface="Roboto"/>
                </a:rPr>
                <a:t>J(θ) đã hội tụ </a:t>
              </a:r>
              <a:endParaRPr>
                <a:latin typeface="Roboto"/>
                <a:ea typeface="Roboto"/>
                <a:cs typeface="Roboto"/>
                <a:sym typeface="Roboto"/>
              </a:endParaRPr>
            </a:p>
          </p:txBody>
        </p:sp>
        <p:cxnSp>
          <p:nvCxnSpPr>
            <p:cNvPr id="348" name="Google Shape;348;p28"/>
            <p:cNvCxnSpPr>
              <a:cxnSpLocks/>
            </p:cNvCxnSpPr>
            <p:nvPr/>
          </p:nvCxnSpPr>
          <p:spPr>
            <a:xfrm flipH="1" flipV="1">
              <a:off x="7457759" y="2573546"/>
              <a:ext cx="342208" cy="1035981"/>
            </a:xfrm>
            <a:prstGeom prst="straightConnector1">
              <a:avLst/>
            </a:prstGeom>
            <a:noFill/>
            <a:ln w="9525" cap="flat" cmpd="sng">
              <a:solidFill>
                <a:schemeClr val="dk2"/>
              </a:solidFill>
              <a:prstDash val="solid"/>
              <a:round/>
              <a:headEnd type="none" w="med" len="med"/>
              <a:tailEnd type="triangle" w="med" len="med"/>
            </a:ln>
          </p:spPr>
        </p:cxnSp>
      </p:grpSp>
      <p:grpSp>
        <p:nvGrpSpPr>
          <p:cNvPr id="349" name="Google Shape;349;p28"/>
          <p:cNvGrpSpPr/>
          <p:nvPr/>
        </p:nvGrpSpPr>
        <p:grpSpPr>
          <a:xfrm>
            <a:off x="3426147" y="2573945"/>
            <a:ext cx="2751900" cy="791905"/>
            <a:chOff x="3426147" y="2573945"/>
            <a:chExt cx="2751900" cy="791905"/>
          </a:xfrm>
        </p:grpSpPr>
        <p:cxnSp>
          <p:nvCxnSpPr>
            <p:cNvPr id="350" name="Google Shape;350;p28"/>
            <p:cNvCxnSpPr>
              <a:cxnSpLocks/>
              <a:endCxn id="351" idx="1"/>
            </p:cNvCxnSpPr>
            <p:nvPr/>
          </p:nvCxnSpPr>
          <p:spPr>
            <a:xfrm flipV="1">
              <a:off x="3426147" y="2905636"/>
              <a:ext cx="798300" cy="460214"/>
            </a:xfrm>
            <a:prstGeom prst="straightConnector1">
              <a:avLst/>
            </a:prstGeom>
            <a:noFill/>
            <a:ln w="9525" cap="flat" cmpd="sng">
              <a:solidFill>
                <a:schemeClr val="dk2"/>
              </a:solidFill>
              <a:prstDash val="solid"/>
              <a:round/>
              <a:headEnd type="none" w="med" len="med"/>
              <a:tailEnd type="triangle" w="med" len="med"/>
            </a:ln>
          </p:spPr>
        </p:cxnSp>
        <p:grpSp>
          <p:nvGrpSpPr>
            <p:cNvPr id="352" name="Google Shape;352;p28"/>
            <p:cNvGrpSpPr/>
            <p:nvPr/>
          </p:nvGrpSpPr>
          <p:grpSpPr>
            <a:xfrm>
              <a:off x="4224447" y="2573945"/>
              <a:ext cx="1953600" cy="791905"/>
              <a:chOff x="4224447" y="2573945"/>
              <a:chExt cx="1953600" cy="791905"/>
            </a:xfrm>
          </p:grpSpPr>
          <p:pic>
            <p:nvPicPr>
              <p:cNvPr id="351" name="Google Shape;351;p28"/>
              <p:cNvPicPr preferRelativeResize="0"/>
              <p:nvPr/>
            </p:nvPicPr>
            <p:blipFill rotWithShape="1">
              <a:blip r:embed="rId5">
                <a:alphaModFix/>
              </a:blip>
              <a:srcRect l="5410" t="6884" b="12967"/>
              <a:stretch/>
            </p:blipFill>
            <p:spPr>
              <a:xfrm>
                <a:off x="4224447" y="2573945"/>
                <a:ext cx="1953600" cy="663381"/>
              </a:xfrm>
              <a:prstGeom prst="rect">
                <a:avLst/>
              </a:prstGeom>
              <a:noFill/>
              <a:ln>
                <a:noFill/>
              </a:ln>
            </p:spPr>
          </p:pic>
          <p:sp>
            <p:nvSpPr>
              <p:cNvPr id="353" name="Google Shape;353;p28"/>
              <p:cNvSpPr txBox="1"/>
              <p:nvPr/>
            </p:nvSpPr>
            <p:spPr>
              <a:xfrm>
                <a:off x="4307425" y="2996550"/>
                <a:ext cx="1558500" cy="369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100" b="1" i="1">
                    <a:latin typeface="Roboto"/>
                    <a:ea typeface="Roboto"/>
                    <a:cs typeface="Roboto"/>
                    <a:sym typeface="Roboto"/>
                  </a:rPr>
                  <a:t>Gradient descent </a:t>
                </a:r>
                <a:endParaRPr sz="1100" b="1" i="1">
                  <a:latin typeface="Roboto"/>
                  <a:ea typeface="Roboto"/>
                  <a:cs typeface="Roboto"/>
                  <a:sym typeface="Roboto"/>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0"/>
                                        </p:tgtEl>
                                        <p:attrNameLst>
                                          <p:attrName>style.visibility</p:attrName>
                                        </p:attrNameLst>
                                      </p:cBhvr>
                                      <p:to>
                                        <p:strVal val="visible"/>
                                      </p:to>
                                    </p:set>
                                    <p:animEffect transition="in" filter="fade">
                                      <p:cBhvr>
                                        <p:cTn id="7" dur="1000"/>
                                        <p:tgtEl>
                                          <p:spTgt spid="3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3"/>
                                        </p:tgtEl>
                                        <p:attrNameLst>
                                          <p:attrName>style.visibility</p:attrName>
                                        </p:attrNameLst>
                                      </p:cBhvr>
                                      <p:to>
                                        <p:strVal val="visible"/>
                                      </p:to>
                                    </p:set>
                                    <p:animEffect transition="in" filter="fade">
                                      <p:cBhvr>
                                        <p:cTn id="12" dur="1000"/>
                                        <p:tgtEl>
                                          <p:spTgt spid="3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9"/>
                                        </p:tgtEl>
                                        <p:attrNameLst>
                                          <p:attrName>style.visibility</p:attrName>
                                        </p:attrNameLst>
                                      </p:cBhvr>
                                      <p:to>
                                        <p:strVal val="visible"/>
                                      </p:to>
                                    </p:set>
                                    <p:animEffect transition="in" filter="fade">
                                      <p:cBhvr>
                                        <p:cTn id="17" dur="1000"/>
                                        <p:tgtEl>
                                          <p:spTgt spid="34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6"/>
                                        </p:tgtEl>
                                        <p:attrNameLst>
                                          <p:attrName>style.visibility</p:attrName>
                                        </p:attrNameLst>
                                      </p:cBhvr>
                                      <p:to>
                                        <p:strVal val="visible"/>
                                      </p:to>
                                    </p:set>
                                    <p:animEffect transition="in" filter="fade">
                                      <p:cBhvr>
                                        <p:cTn id="22" dur="1000"/>
                                        <p:tgtEl>
                                          <p:spTgt spid="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9"/>
          <p:cNvSpPr txBox="1">
            <a:spLocks noGrp="1"/>
          </p:cNvSpPr>
          <p:nvPr>
            <p:ph type="ctrTitle"/>
          </p:nvPr>
        </p:nvSpPr>
        <p:spPr>
          <a:xfrm>
            <a:off x="1220150" y="2044500"/>
            <a:ext cx="7560000" cy="1054500"/>
          </a:xfrm>
          <a:prstGeom prst="rect">
            <a:avLst/>
          </a:prstGeom>
          <a:noFill/>
          <a:ln>
            <a:noFill/>
          </a:ln>
          <a:effectLst>
            <a:outerShdw blurRad="14288" dist="9525" dir="5400000" algn="bl" rotWithShape="0">
              <a:schemeClr val="dk1">
                <a:alpha val="34900"/>
              </a:schemeClr>
            </a:outerShdw>
          </a:effectLst>
        </p:spPr>
        <p:txBody>
          <a:bodyPr spcFirstLastPara="1" wrap="square" lIns="0" tIns="0" rIns="0" bIns="0" anchor="b" anchorCtr="0">
            <a:noAutofit/>
          </a:bodyPr>
          <a:lstStyle/>
          <a:p>
            <a:pPr marL="0" lvl="0" indent="0" algn="ctr" rtl="0">
              <a:lnSpc>
                <a:spcPct val="90000"/>
              </a:lnSpc>
              <a:spcBef>
                <a:spcPts val="0"/>
              </a:spcBef>
              <a:spcAft>
                <a:spcPts val="0"/>
              </a:spcAft>
              <a:buSzPts val="4800"/>
              <a:buNone/>
            </a:pPr>
            <a:r>
              <a:rPr lang="en" sz="6000"/>
              <a:t>ĐÁNH GIÁ MÔ HÌNH</a:t>
            </a:r>
            <a:endParaRPr sz="6000"/>
          </a:p>
        </p:txBody>
      </p:sp>
      <p:sp>
        <p:nvSpPr>
          <p:cNvPr id="359" name="Google Shape;359;p29"/>
          <p:cNvSpPr txBox="1"/>
          <p:nvPr/>
        </p:nvSpPr>
        <p:spPr>
          <a:xfrm>
            <a:off x="739328" y="543375"/>
            <a:ext cx="967200" cy="1630500"/>
          </a:xfrm>
          <a:prstGeom prst="rect">
            <a:avLst/>
          </a:prstGeom>
          <a:noFill/>
          <a:ln>
            <a:noFill/>
          </a:ln>
          <a:effectLst>
            <a:outerShdw blurRad="14288" dist="9525" dir="5400000" algn="bl" rotWithShape="0">
              <a:schemeClr val="dk1">
                <a:alpha val="34900"/>
              </a:schemeClr>
            </a:outerShdw>
          </a:effectLst>
        </p:spPr>
        <p:txBody>
          <a:bodyPr spcFirstLastPara="1" wrap="square" lIns="0" tIns="0" rIns="0" bIns="0" anchor="t" anchorCtr="0">
            <a:noAutofit/>
          </a:bodyPr>
          <a:lstStyle/>
          <a:p>
            <a:pPr marL="0" marR="0" lvl="0" indent="0" algn="l" rtl="0">
              <a:lnSpc>
                <a:spcPct val="90000"/>
              </a:lnSpc>
              <a:spcBef>
                <a:spcPts val="0"/>
              </a:spcBef>
              <a:spcAft>
                <a:spcPts val="0"/>
              </a:spcAft>
              <a:buClr>
                <a:srgbClr val="000000"/>
              </a:buClr>
              <a:buSzPts val="13000"/>
              <a:buFont typeface="Arial"/>
              <a:buNone/>
            </a:pPr>
            <a:r>
              <a:rPr lang="en" sz="13000" b="1">
                <a:solidFill>
                  <a:schemeClr val="accent4"/>
                </a:solidFill>
                <a:latin typeface="Titillium Web"/>
                <a:ea typeface="Titillium Web"/>
                <a:cs typeface="Titillium Web"/>
                <a:sym typeface="Titillium Web"/>
              </a:rPr>
              <a:t>4</a:t>
            </a:r>
            <a:endParaRPr sz="13000" b="1" i="0" u="none" strike="noStrike" cap="none">
              <a:solidFill>
                <a:schemeClr val="accent4"/>
              </a:solidFill>
              <a:latin typeface="Titillium Web"/>
              <a:ea typeface="Titillium Web"/>
              <a:cs typeface="Titillium Web"/>
              <a:sym typeface="Titillium Web"/>
            </a:endParaRPr>
          </a:p>
        </p:txBody>
      </p:sp>
      <p:sp>
        <p:nvSpPr>
          <p:cNvPr id="360" name="Google Shape;360;p29"/>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0"/>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0"/>
              </a:schemeClr>
            </a:outerShdw>
          </a:effectLst>
        </p:spPr>
        <p:txBody>
          <a:bodyPr spcFirstLastPara="1" wrap="square" lIns="0" tIns="0" rIns="0" bIns="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
              <a:t>18</a:t>
            </a:fld>
            <a:endParaRPr/>
          </a:p>
        </p:txBody>
      </p:sp>
      <p:sp>
        <p:nvSpPr>
          <p:cNvPr id="366" name="Google Shape;366;p30"/>
          <p:cNvSpPr/>
          <p:nvPr/>
        </p:nvSpPr>
        <p:spPr>
          <a:xfrm>
            <a:off x="2543700" y="147850"/>
            <a:ext cx="4056600" cy="5571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600" b="1">
                <a:solidFill>
                  <a:schemeClr val="lt1"/>
                </a:solidFill>
              </a:rPr>
              <a:t>Chia Tập Dữ Liệu</a:t>
            </a:r>
            <a:endParaRPr sz="2600" b="1">
              <a:solidFill>
                <a:schemeClr val="lt1"/>
              </a:solidFill>
            </a:endParaRPr>
          </a:p>
        </p:txBody>
      </p:sp>
      <p:sp>
        <p:nvSpPr>
          <p:cNvPr id="367" name="Google Shape;367;p30"/>
          <p:cNvSpPr txBox="1"/>
          <p:nvPr/>
        </p:nvSpPr>
        <p:spPr>
          <a:xfrm>
            <a:off x="912100" y="2787275"/>
            <a:ext cx="744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b="1">
              <a:latin typeface="Roboto"/>
              <a:ea typeface="Roboto"/>
              <a:cs typeface="Roboto"/>
              <a:sym typeface="Roboto"/>
            </a:endParaRPr>
          </a:p>
        </p:txBody>
      </p:sp>
      <p:grpSp>
        <p:nvGrpSpPr>
          <p:cNvPr id="368" name="Google Shape;368;p30"/>
          <p:cNvGrpSpPr/>
          <p:nvPr/>
        </p:nvGrpSpPr>
        <p:grpSpPr>
          <a:xfrm>
            <a:off x="1656088" y="1762349"/>
            <a:ext cx="3021283" cy="2272626"/>
            <a:chOff x="1656088" y="1762349"/>
            <a:chExt cx="3021283" cy="2272626"/>
          </a:xfrm>
        </p:grpSpPr>
        <p:grpSp>
          <p:nvGrpSpPr>
            <p:cNvPr id="369" name="Google Shape;369;p30"/>
            <p:cNvGrpSpPr/>
            <p:nvPr/>
          </p:nvGrpSpPr>
          <p:grpSpPr>
            <a:xfrm>
              <a:off x="1656088" y="1762349"/>
              <a:ext cx="3021283" cy="2272626"/>
              <a:chOff x="1656088" y="1762349"/>
              <a:chExt cx="3021283" cy="2272626"/>
            </a:xfrm>
          </p:grpSpPr>
          <p:sp>
            <p:nvSpPr>
              <p:cNvPr id="370" name="Google Shape;370;p30"/>
              <p:cNvSpPr/>
              <p:nvPr/>
            </p:nvSpPr>
            <p:spPr>
              <a:xfrm>
                <a:off x="1656088" y="3248975"/>
                <a:ext cx="2430300" cy="786000"/>
              </a:xfrm>
              <a:prstGeom prst="roundRect">
                <a:avLst>
                  <a:gd name="adj" fmla="val 16667"/>
                </a:avLst>
              </a:prstGeom>
              <a:solidFill>
                <a:schemeClr val="accent3"/>
              </a:solidFill>
              <a:ln>
                <a:noFill/>
              </a:ln>
              <a:effectLst>
                <a:outerShdw blurRad="85725" dist="9525"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rgbClr val="000000"/>
                  </a:buClr>
                  <a:buSzPts val="3600"/>
                  <a:buFont typeface="Arial"/>
                  <a:buNone/>
                </a:pPr>
                <a:r>
                  <a:rPr lang="en" sz="2400" b="1">
                    <a:solidFill>
                      <a:schemeClr val="lt1"/>
                    </a:solidFill>
                    <a:latin typeface="Roboto"/>
                    <a:ea typeface="Roboto"/>
                    <a:cs typeface="Roboto"/>
                    <a:sym typeface="Roboto"/>
                  </a:rPr>
                  <a:t>Train Data </a:t>
                </a:r>
                <a:endParaRPr sz="2400" b="1">
                  <a:solidFill>
                    <a:schemeClr val="lt1"/>
                  </a:solidFill>
                  <a:latin typeface="Roboto"/>
                  <a:ea typeface="Roboto"/>
                  <a:cs typeface="Roboto"/>
                  <a:sym typeface="Roboto"/>
                </a:endParaRPr>
              </a:p>
              <a:p>
                <a:pPr marL="0" lvl="0" indent="0" algn="ctr" rtl="0">
                  <a:spcBef>
                    <a:spcPts val="0"/>
                  </a:spcBef>
                  <a:spcAft>
                    <a:spcPts val="0"/>
                  </a:spcAft>
                  <a:buNone/>
                </a:pPr>
                <a:r>
                  <a:rPr lang="en" sz="1800" b="1">
                    <a:latin typeface="Roboto"/>
                    <a:ea typeface="Roboto"/>
                    <a:cs typeface="Roboto"/>
                    <a:sym typeface="Roboto"/>
                  </a:rPr>
                  <a:t>(644 phần tử)</a:t>
                </a:r>
                <a:endParaRPr sz="2400" b="1">
                  <a:solidFill>
                    <a:schemeClr val="lt1"/>
                  </a:solidFill>
                  <a:latin typeface="Roboto"/>
                  <a:ea typeface="Roboto"/>
                  <a:cs typeface="Roboto"/>
                  <a:sym typeface="Roboto"/>
                </a:endParaRPr>
              </a:p>
            </p:txBody>
          </p:sp>
          <p:sp>
            <p:nvSpPr>
              <p:cNvPr id="371" name="Google Shape;371;p30"/>
              <p:cNvSpPr/>
              <p:nvPr/>
            </p:nvSpPr>
            <p:spPr>
              <a:xfrm rot="-2460152" flipH="1">
                <a:off x="2740258" y="2391523"/>
                <a:ext cx="2063124" cy="386552"/>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2" name="Google Shape;372;p30"/>
            <p:cNvSpPr txBox="1"/>
            <p:nvPr/>
          </p:nvSpPr>
          <p:spPr>
            <a:xfrm>
              <a:off x="2957400" y="1921700"/>
              <a:ext cx="744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Roboto"/>
                  <a:ea typeface="Roboto"/>
                  <a:cs typeface="Roboto"/>
                  <a:sym typeface="Roboto"/>
                </a:rPr>
                <a:t>7/10</a:t>
              </a:r>
              <a:endParaRPr sz="1800" b="1">
                <a:latin typeface="Roboto"/>
                <a:ea typeface="Roboto"/>
                <a:cs typeface="Roboto"/>
                <a:sym typeface="Roboto"/>
              </a:endParaRPr>
            </a:p>
          </p:txBody>
        </p:sp>
      </p:grpSp>
      <p:grpSp>
        <p:nvGrpSpPr>
          <p:cNvPr id="373" name="Google Shape;373;p30"/>
          <p:cNvGrpSpPr/>
          <p:nvPr/>
        </p:nvGrpSpPr>
        <p:grpSpPr>
          <a:xfrm>
            <a:off x="4465445" y="1762197"/>
            <a:ext cx="3091380" cy="2272778"/>
            <a:chOff x="4465445" y="1762197"/>
            <a:chExt cx="3091380" cy="2272778"/>
          </a:xfrm>
        </p:grpSpPr>
        <p:grpSp>
          <p:nvGrpSpPr>
            <p:cNvPr id="374" name="Google Shape;374;p30"/>
            <p:cNvGrpSpPr/>
            <p:nvPr/>
          </p:nvGrpSpPr>
          <p:grpSpPr>
            <a:xfrm>
              <a:off x="4465445" y="1762197"/>
              <a:ext cx="3091380" cy="2272778"/>
              <a:chOff x="4465445" y="1762197"/>
              <a:chExt cx="3091380" cy="2272778"/>
            </a:xfrm>
          </p:grpSpPr>
          <p:sp>
            <p:nvSpPr>
              <p:cNvPr id="375" name="Google Shape;375;p30"/>
              <p:cNvSpPr/>
              <p:nvPr/>
            </p:nvSpPr>
            <p:spPr>
              <a:xfrm>
                <a:off x="5126525" y="3248975"/>
                <a:ext cx="2430300" cy="786000"/>
              </a:xfrm>
              <a:prstGeom prst="roundRect">
                <a:avLst>
                  <a:gd name="adj" fmla="val 16667"/>
                </a:avLst>
              </a:prstGeom>
              <a:solidFill>
                <a:schemeClr val="accent3"/>
              </a:solidFill>
              <a:ln>
                <a:noFill/>
              </a:ln>
              <a:effectLst>
                <a:outerShdw blurRad="85725" dist="9525"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rgbClr val="000000"/>
                  </a:buClr>
                  <a:buSzPts val="3600"/>
                  <a:buFont typeface="Arial"/>
                  <a:buNone/>
                </a:pPr>
                <a:r>
                  <a:rPr lang="en" sz="2400" b="1">
                    <a:solidFill>
                      <a:schemeClr val="lt1"/>
                    </a:solidFill>
                    <a:latin typeface="Roboto"/>
                    <a:ea typeface="Roboto"/>
                    <a:cs typeface="Roboto"/>
                    <a:sym typeface="Roboto"/>
                  </a:rPr>
                  <a:t>Test Data </a:t>
                </a:r>
                <a:endParaRPr sz="2400" b="1">
                  <a:solidFill>
                    <a:schemeClr val="lt1"/>
                  </a:solidFill>
                  <a:latin typeface="Roboto"/>
                  <a:ea typeface="Roboto"/>
                  <a:cs typeface="Roboto"/>
                  <a:sym typeface="Roboto"/>
                </a:endParaRPr>
              </a:p>
              <a:p>
                <a:pPr marL="0" lvl="0" indent="0" algn="ctr" rtl="0">
                  <a:spcBef>
                    <a:spcPts val="0"/>
                  </a:spcBef>
                  <a:spcAft>
                    <a:spcPts val="0"/>
                  </a:spcAft>
                  <a:buNone/>
                </a:pPr>
                <a:r>
                  <a:rPr lang="en" sz="1800" b="1">
                    <a:latin typeface="Roboto"/>
                    <a:ea typeface="Roboto"/>
                    <a:cs typeface="Roboto"/>
                    <a:sym typeface="Roboto"/>
                  </a:rPr>
                  <a:t>(276 phần tử)</a:t>
                </a:r>
                <a:endParaRPr sz="2400" b="1">
                  <a:solidFill>
                    <a:schemeClr val="lt1"/>
                  </a:solidFill>
                  <a:latin typeface="Roboto"/>
                  <a:ea typeface="Roboto"/>
                  <a:cs typeface="Roboto"/>
                  <a:sym typeface="Roboto"/>
                </a:endParaRPr>
              </a:p>
            </p:txBody>
          </p:sp>
          <p:sp>
            <p:nvSpPr>
              <p:cNvPr id="376" name="Google Shape;376;p30"/>
              <p:cNvSpPr/>
              <p:nvPr/>
            </p:nvSpPr>
            <p:spPr>
              <a:xfrm rot="2459841">
                <a:off x="4338175" y="2392791"/>
                <a:ext cx="2066540" cy="384012"/>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 name="Google Shape;377;p30"/>
            <p:cNvSpPr txBox="1"/>
            <p:nvPr/>
          </p:nvSpPr>
          <p:spPr>
            <a:xfrm>
              <a:off x="5460700" y="1921700"/>
              <a:ext cx="744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Roboto"/>
                  <a:ea typeface="Roboto"/>
                  <a:cs typeface="Roboto"/>
                  <a:sym typeface="Roboto"/>
                </a:rPr>
                <a:t>3/10</a:t>
              </a:r>
              <a:endParaRPr sz="1800" b="1">
                <a:latin typeface="Roboto"/>
                <a:ea typeface="Roboto"/>
                <a:cs typeface="Roboto"/>
                <a:sym typeface="Roboto"/>
              </a:endParaRPr>
            </a:p>
          </p:txBody>
        </p:sp>
      </p:grpSp>
      <p:sp>
        <p:nvSpPr>
          <p:cNvPr id="378" name="Google Shape;378;p30"/>
          <p:cNvSpPr/>
          <p:nvPr/>
        </p:nvSpPr>
        <p:spPr>
          <a:xfrm>
            <a:off x="3356850" y="1304050"/>
            <a:ext cx="2430300" cy="684900"/>
          </a:xfrm>
          <a:prstGeom prst="roundRect">
            <a:avLst>
              <a:gd name="adj" fmla="val 16667"/>
            </a:avLst>
          </a:prstGeom>
          <a:solidFill>
            <a:schemeClr val="accent2"/>
          </a:solidFill>
          <a:ln>
            <a:noFill/>
          </a:ln>
          <a:effectLst>
            <a:outerShdw blurRad="85725" dist="9525"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rgbClr val="000000"/>
              </a:buClr>
              <a:buSzPts val="3600"/>
              <a:buFont typeface="Arial"/>
              <a:buNone/>
            </a:pPr>
            <a:r>
              <a:rPr lang="en" sz="2400" b="1">
                <a:solidFill>
                  <a:schemeClr val="lt1"/>
                </a:solidFill>
                <a:latin typeface="Roboto"/>
                <a:ea typeface="Roboto"/>
                <a:cs typeface="Roboto"/>
                <a:sym typeface="Roboto"/>
              </a:rPr>
              <a:t>Dataset</a:t>
            </a:r>
            <a:endParaRPr sz="2400" b="1">
              <a:solidFill>
                <a:schemeClr val="lt1"/>
              </a:solidFill>
              <a:latin typeface="Roboto"/>
              <a:ea typeface="Roboto"/>
              <a:cs typeface="Roboto"/>
              <a:sym typeface="Roboto"/>
            </a:endParaRPr>
          </a:p>
          <a:p>
            <a:pPr marL="0" lvl="0" indent="0" algn="ctr" rtl="0">
              <a:lnSpc>
                <a:spcPct val="90000"/>
              </a:lnSpc>
              <a:spcBef>
                <a:spcPts val="0"/>
              </a:spcBef>
              <a:spcAft>
                <a:spcPts val="0"/>
              </a:spcAft>
              <a:buClr>
                <a:srgbClr val="000000"/>
              </a:buClr>
              <a:buSzPts val="3600"/>
              <a:buFont typeface="Arial"/>
              <a:buNone/>
            </a:pPr>
            <a:r>
              <a:rPr lang="en" sz="1800" b="1">
                <a:latin typeface="Roboto"/>
                <a:ea typeface="Roboto"/>
                <a:cs typeface="Roboto"/>
                <a:sym typeface="Roboto"/>
              </a:rPr>
              <a:t>(920 phần tử)</a:t>
            </a:r>
            <a:endParaRPr sz="2400" b="1">
              <a:solidFill>
                <a:schemeClr val="lt1"/>
              </a:solidFill>
              <a:latin typeface="Roboto"/>
              <a:ea typeface="Roboto"/>
              <a:cs typeface="Roboto"/>
              <a:sym typeface="Roboto"/>
            </a:endParaRPr>
          </a:p>
        </p:txBody>
      </p:sp>
      <p:sp>
        <p:nvSpPr>
          <p:cNvPr id="379" name="Google Shape;379;p30"/>
          <p:cNvSpPr txBox="1"/>
          <p:nvPr/>
        </p:nvSpPr>
        <p:spPr>
          <a:xfrm>
            <a:off x="3275675" y="2616250"/>
            <a:ext cx="25680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latin typeface="Roboto"/>
                <a:ea typeface="Roboto"/>
                <a:cs typeface="Roboto"/>
                <a:sym typeface="Roboto"/>
              </a:rPr>
              <a:t>Nghi thức Hold Out</a:t>
            </a:r>
            <a:endParaRPr sz="1800" b="1">
              <a:latin typeface="Roboto"/>
              <a:ea typeface="Roboto"/>
              <a:cs typeface="Roboto"/>
              <a:sym typeface="Roboto"/>
            </a:endParaRPr>
          </a:p>
        </p:txBody>
      </p:sp>
      <p:sp>
        <p:nvSpPr>
          <p:cNvPr id="380" name="Google Shape;380;p30"/>
          <p:cNvSpPr/>
          <p:nvPr/>
        </p:nvSpPr>
        <p:spPr>
          <a:xfrm>
            <a:off x="218827" y="4475675"/>
            <a:ext cx="2106000" cy="335100"/>
          </a:xfrm>
          <a:prstGeom prst="roundRect">
            <a:avLst>
              <a:gd name="adj" fmla="val 16667"/>
            </a:avLst>
          </a:prstGeom>
          <a:solidFill>
            <a:schemeClr val="accent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 sz="1200">
                <a:solidFill>
                  <a:schemeClr val="lt1"/>
                </a:solidFill>
                <a:latin typeface="Roboto Black"/>
                <a:ea typeface="Roboto Black"/>
                <a:cs typeface="Roboto Black"/>
                <a:sym typeface="Roboto Black"/>
              </a:rPr>
              <a:t>1.  Giới Thiệu Tập Dữ Liệu</a:t>
            </a:r>
            <a:endParaRPr sz="1200">
              <a:solidFill>
                <a:schemeClr val="lt1"/>
              </a:solidFill>
            </a:endParaRPr>
          </a:p>
        </p:txBody>
      </p:sp>
      <p:sp>
        <p:nvSpPr>
          <p:cNvPr id="381" name="Google Shape;381;p30"/>
          <p:cNvSpPr/>
          <p:nvPr/>
        </p:nvSpPr>
        <p:spPr>
          <a:xfrm>
            <a:off x="2285916" y="4475675"/>
            <a:ext cx="2266800" cy="335100"/>
          </a:xfrm>
          <a:prstGeom prst="roundRect">
            <a:avLst>
              <a:gd name="adj" fmla="val 16667"/>
            </a:avLst>
          </a:prstGeom>
          <a:solidFill>
            <a:schemeClr val="accent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 sz="1100">
                <a:solidFill>
                  <a:schemeClr val="lt1"/>
                </a:solidFill>
                <a:latin typeface="Roboto Black"/>
                <a:ea typeface="Roboto Black"/>
                <a:cs typeface="Roboto Black"/>
                <a:sym typeface="Roboto Black"/>
              </a:rPr>
              <a:t>2.  Mô Hình Hồi Quy Tuyến Tính</a:t>
            </a:r>
            <a:endParaRPr sz="1100">
              <a:solidFill>
                <a:schemeClr val="lt1"/>
              </a:solidFill>
            </a:endParaRPr>
          </a:p>
        </p:txBody>
      </p:sp>
      <p:sp>
        <p:nvSpPr>
          <p:cNvPr id="382" name="Google Shape;382;p30"/>
          <p:cNvSpPr/>
          <p:nvPr/>
        </p:nvSpPr>
        <p:spPr>
          <a:xfrm>
            <a:off x="4552556" y="4475675"/>
            <a:ext cx="2266800" cy="335100"/>
          </a:xfrm>
          <a:prstGeom prst="roundRect">
            <a:avLst>
              <a:gd name="adj" fmla="val 16667"/>
            </a:avLst>
          </a:prstGeom>
          <a:solidFill>
            <a:schemeClr val="accent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100">
                <a:solidFill>
                  <a:schemeClr val="lt1"/>
                </a:solidFill>
                <a:latin typeface="Roboto Black"/>
                <a:ea typeface="Roboto Black"/>
                <a:cs typeface="Roboto Black"/>
                <a:sym typeface="Roboto Black"/>
              </a:rPr>
              <a:t>3. Mô tả giải thuật</a:t>
            </a:r>
            <a:endParaRPr sz="1100">
              <a:solidFill>
                <a:schemeClr val="lt1"/>
              </a:solidFill>
            </a:endParaRPr>
          </a:p>
        </p:txBody>
      </p:sp>
      <p:sp>
        <p:nvSpPr>
          <p:cNvPr id="383" name="Google Shape;383;p30"/>
          <p:cNvSpPr/>
          <p:nvPr/>
        </p:nvSpPr>
        <p:spPr>
          <a:xfrm>
            <a:off x="6819180" y="4475675"/>
            <a:ext cx="2106000" cy="335100"/>
          </a:xfrm>
          <a:prstGeom prst="roundRect">
            <a:avLst>
              <a:gd name="adj" fmla="val 16667"/>
            </a:avLst>
          </a:prstGeom>
          <a:solidFill>
            <a:schemeClr val="lt1"/>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100">
                <a:solidFill>
                  <a:schemeClr val="dk1"/>
                </a:solidFill>
                <a:latin typeface="Roboto Black"/>
                <a:ea typeface="Roboto Black"/>
                <a:cs typeface="Roboto Black"/>
                <a:sym typeface="Roboto Black"/>
              </a:rPr>
              <a:t>4.  Đánh Giá Mô Hình</a:t>
            </a:r>
            <a:endParaRPr sz="110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8"/>
                                        </p:tgtEl>
                                        <p:attrNameLst>
                                          <p:attrName>style.visibility</p:attrName>
                                        </p:attrNameLst>
                                      </p:cBhvr>
                                      <p:to>
                                        <p:strVal val="visible"/>
                                      </p:to>
                                    </p:set>
                                    <p:animEffect transition="in" filter="fade">
                                      <p:cBhvr>
                                        <p:cTn id="7" dur="1000"/>
                                        <p:tgtEl>
                                          <p:spTgt spid="3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9"/>
                                        </p:tgtEl>
                                        <p:attrNameLst>
                                          <p:attrName>style.visibility</p:attrName>
                                        </p:attrNameLst>
                                      </p:cBhvr>
                                      <p:to>
                                        <p:strVal val="visible"/>
                                      </p:to>
                                    </p:set>
                                    <p:animEffect transition="in" filter="fade">
                                      <p:cBhvr>
                                        <p:cTn id="12" dur="1000"/>
                                        <p:tgtEl>
                                          <p:spTgt spid="379"/>
                                        </p:tgtEl>
                                      </p:cBhvr>
                                    </p:animEffect>
                                  </p:childTnLst>
                                </p:cTn>
                              </p:par>
                            </p:childTnLst>
                          </p:cTn>
                        </p:par>
                        <p:par>
                          <p:cTn id="13" fill="hold">
                            <p:stCondLst>
                              <p:cond delay="1000"/>
                            </p:stCondLst>
                            <p:childTnLst>
                              <p:par>
                                <p:cTn id="14" presetID="2" presetClass="entr" presetSubtype="8" fill="hold" nodeType="afterEffect">
                                  <p:stCondLst>
                                    <p:cond delay="0"/>
                                  </p:stCondLst>
                                  <p:childTnLst>
                                    <p:set>
                                      <p:cBhvr>
                                        <p:cTn id="15" dur="1" fill="hold">
                                          <p:stCondLst>
                                            <p:cond delay="0"/>
                                          </p:stCondLst>
                                        </p:cTn>
                                        <p:tgtEl>
                                          <p:spTgt spid="368"/>
                                        </p:tgtEl>
                                        <p:attrNameLst>
                                          <p:attrName>style.visibility</p:attrName>
                                        </p:attrNameLst>
                                      </p:cBhvr>
                                      <p:to>
                                        <p:strVal val="visible"/>
                                      </p:to>
                                    </p:set>
                                    <p:anim calcmode="lin" valueType="num">
                                      <p:cBhvr additive="base">
                                        <p:cTn id="16" dur="1000"/>
                                        <p:tgtEl>
                                          <p:spTgt spid="368"/>
                                        </p:tgtEl>
                                        <p:attrNameLst>
                                          <p:attrName>ppt_x</p:attrName>
                                        </p:attrNameLst>
                                      </p:cBhvr>
                                      <p:tavLst>
                                        <p:tav tm="0">
                                          <p:val>
                                            <p:strVal val="#ppt_x-1"/>
                                          </p:val>
                                        </p:tav>
                                        <p:tav tm="100000">
                                          <p:val>
                                            <p:strVal val="#ppt_x"/>
                                          </p:val>
                                        </p:tav>
                                      </p:tavLst>
                                    </p:anim>
                                  </p:childTnLst>
                                </p:cTn>
                              </p:par>
                              <p:par>
                                <p:cTn id="17" presetID="2" presetClass="entr" presetSubtype="2" fill="hold" nodeType="withEffect">
                                  <p:stCondLst>
                                    <p:cond delay="0"/>
                                  </p:stCondLst>
                                  <p:childTnLst>
                                    <p:set>
                                      <p:cBhvr>
                                        <p:cTn id="18" dur="1" fill="hold">
                                          <p:stCondLst>
                                            <p:cond delay="0"/>
                                          </p:stCondLst>
                                        </p:cTn>
                                        <p:tgtEl>
                                          <p:spTgt spid="373"/>
                                        </p:tgtEl>
                                        <p:attrNameLst>
                                          <p:attrName>style.visibility</p:attrName>
                                        </p:attrNameLst>
                                      </p:cBhvr>
                                      <p:to>
                                        <p:strVal val="visible"/>
                                      </p:to>
                                    </p:set>
                                    <p:anim calcmode="lin" valueType="num">
                                      <p:cBhvr additive="base">
                                        <p:cTn id="19" dur="1000"/>
                                        <p:tgtEl>
                                          <p:spTgt spid="37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1"/>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0"/>
              </a:schemeClr>
            </a:outerShdw>
          </a:effectLst>
        </p:spPr>
        <p:txBody>
          <a:bodyPr spcFirstLastPara="1" wrap="square" lIns="0" tIns="0" rIns="0" bIns="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
              <a:t>19</a:t>
            </a:fld>
            <a:endParaRPr/>
          </a:p>
        </p:txBody>
      </p:sp>
      <p:sp>
        <p:nvSpPr>
          <p:cNvPr id="389" name="Google Shape;389;p31"/>
          <p:cNvSpPr/>
          <p:nvPr/>
        </p:nvSpPr>
        <p:spPr>
          <a:xfrm>
            <a:off x="2546550" y="118925"/>
            <a:ext cx="4050900" cy="5571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600" b="1">
                <a:solidFill>
                  <a:schemeClr val="lt1"/>
                </a:solidFill>
              </a:rPr>
              <a:t>Phương Pháp Đánh Giá</a:t>
            </a:r>
            <a:endParaRPr sz="2600" b="1">
              <a:solidFill>
                <a:schemeClr val="lt1"/>
              </a:solidFill>
            </a:endParaRPr>
          </a:p>
        </p:txBody>
      </p:sp>
      <p:grpSp>
        <p:nvGrpSpPr>
          <p:cNvPr id="390" name="Google Shape;390;p31"/>
          <p:cNvGrpSpPr/>
          <p:nvPr/>
        </p:nvGrpSpPr>
        <p:grpSpPr>
          <a:xfrm>
            <a:off x="382500" y="847350"/>
            <a:ext cx="8379000" cy="3786498"/>
            <a:chOff x="382500" y="847350"/>
            <a:chExt cx="8379000" cy="3786498"/>
          </a:xfrm>
        </p:grpSpPr>
        <p:sp>
          <p:nvSpPr>
            <p:cNvPr id="391" name="Google Shape;391;p31"/>
            <p:cNvSpPr txBox="1"/>
            <p:nvPr/>
          </p:nvSpPr>
          <p:spPr>
            <a:xfrm>
              <a:off x="382500" y="847350"/>
              <a:ext cx="8379000" cy="33396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sz="1700" b="1">
                  <a:solidFill>
                    <a:srgbClr val="181717"/>
                  </a:solidFill>
                  <a:latin typeface="Roboto"/>
                  <a:ea typeface="Roboto"/>
                  <a:cs typeface="Roboto"/>
                  <a:sym typeface="Roboto"/>
                </a:rPr>
                <a:t>1. Mean Squared Error (MSE)</a:t>
              </a:r>
              <a:endParaRPr sz="1700" b="1">
                <a:solidFill>
                  <a:srgbClr val="181717"/>
                </a:solidFill>
                <a:latin typeface="Roboto"/>
                <a:ea typeface="Roboto"/>
                <a:cs typeface="Roboto"/>
                <a:sym typeface="Roboto"/>
              </a:endParaRPr>
            </a:p>
            <a:p>
              <a:pPr marL="0" lvl="0" indent="0" algn="just" rtl="0">
                <a:lnSpc>
                  <a:spcPct val="115000"/>
                </a:lnSpc>
                <a:spcBef>
                  <a:spcPts val="0"/>
                </a:spcBef>
                <a:spcAft>
                  <a:spcPts val="0"/>
                </a:spcAft>
                <a:buNone/>
              </a:pPr>
              <a:r>
                <a:rPr lang="en" sz="1700">
                  <a:solidFill>
                    <a:srgbClr val="181717"/>
                  </a:solidFill>
                  <a:latin typeface="Roboto"/>
                  <a:ea typeface="Roboto"/>
                  <a:cs typeface="Roboto"/>
                  <a:sym typeface="Roboto"/>
                </a:rPr>
                <a:t>	Sai số bình phương trung bình.</a:t>
              </a:r>
              <a:endParaRPr sz="1700" i="1">
                <a:solidFill>
                  <a:srgbClr val="181717"/>
                </a:solidFill>
                <a:latin typeface="Roboto"/>
                <a:ea typeface="Roboto"/>
                <a:cs typeface="Roboto"/>
                <a:sym typeface="Roboto"/>
              </a:endParaRPr>
            </a:p>
            <a:p>
              <a:pPr marL="0" lvl="0" indent="0" algn="just" rtl="0">
                <a:lnSpc>
                  <a:spcPct val="115000"/>
                </a:lnSpc>
                <a:spcBef>
                  <a:spcPts val="0"/>
                </a:spcBef>
                <a:spcAft>
                  <a:spcPts val="0"/>
                </a:spcAft>
                <a:buNone/>
              </a:pPr>
              <a:endParaRPr sz="1700">
                <a:solidFill>
                  <a:srgbClr val="181717"/>
                </a:solidFill>
                <a:latin typeface="Roboto"/>
                <a:ea typeface="Roboto"/>
                <a:cs typeface="Roboto"/>
                <a:sym typeface="Roboto"/>
              </a:endParaRPr>
            </a:p>
            <a:p>
              <a:pPr marL="0" lvl="0" indent="0" algn="just" rtl="0">
                <a:lnSpc>
                  <a:spcPct val="115000"/>
                </a:lnSpc>
                <a:spcBef>
                  <a:spcPts val="0"/>
                </a:spcBef>
                <a:spcAft>
                  <a:spcPts val="0"/>
                </a:spcAft>
                <a:buNone/>
              </a:pPr>
              <a:endParaRPr sz="1700">
                <a:solidFill>
                  <a:srgbClr val="181717"/>
                </a:solidFill>
                <a:latin typeface="Roboto"/>
                <a:ea typeface="Roboto"/>
                <a:cs typeface="Roboto"/>
                <a:sym typeface="Roboto"/>
              </a:endParaRPr>
            </a:p>
            <a:p>
              <a:pPr marL="0" lvl="0" indent="0" algn="just" rtl="0">
                <a:lnSpc>
                  <a:spcPct val="115000"/>
                </a:lnSpc>
                <a:spcBef>
                  <a:spcPts val="0"/>
                </a:spcBef>
                <a:spcAft>
                  <a:spcPts val="0"/>
                </a:spcAft>
                <a:buNone/>
              </a:pPr>
              <a:endParaRPr sz="1700">
                <a:solidFill>
                  <a:srgbClr val="181717"/>
                </a:solidFill>
                <a:latin typeface="Roboto"/>
                <a:ea typeface="Roboto"/>
                <a:cs typeface="Roboto"/>
                <a:sym typeface="Roboto"/>
              </a:endParaRPr>
            </a:p>
            <a:p>
              <a:pPr marL="0" lvl="0" indent="0" algn="just" rtl="0">
                <a:lnSpc>
                  <a:spcPct val="115000"/>
                </a:lnSpc>
                <a:spcBef>
                  <a:spcPts val="0"/>
                </a:spcBef>
                <a:spcAft>
                  <a:spcPts val="0"/>
                </a:spcAft>
                <a:buNone/>
              </a:pPr>
              <a:r>
                <a:rPr lang="en" sz="1700" b="1">
                  <a:solidFill>
                    <a:srgbClr val="181717"/>
                  </a:solidFill>
                  <a:latin typeface="Roboto"/>
                  <a:ea typeface="Roboto"/>
                  <a:cs typeface="Roboto"/>
                  <a:sym typeface="Roboto"/>
                </a:rPr>
                <a:t>2. R Squared (R2)</a:t>
              </a:r>
              <a:endParaRPr sz="1700" b="1">
                <a:solidFill>
                  <a:srgbClr val="181717"/>
                </a:solidFill>
                <a:latin typeface="Roboto"/>
                <a:ea typeface="Roboto"/>
                <a:cs typeface="Roboto"/>
                <a:sym typeface="Roboto"/>
              </a:endParaRPr>
            </a:p>
            <a:p>
              <a:pPr marL="0" lvl="0" indent="457200" algn="just" rtl="0">
                <a:lnSpc>
                  <a:spcPct val="115000"/>
                </a:lnSpc>
                <a:spcBef>
                  <a:spcPts val="0"/>
                </a:spcBef>
                <a:spcAft>
                  <a:spcPts val="0"/>
                </a:spcAft>
                <a:buNone/>
              </a:pPr>
              <a:r>
                <a:rPr lang="en" sz="1700" b="1">
                  <a:solidFill>
                    <a:srgbClr val="212529"/>
                  </a:solidFill>
                  <a:highlight>
                    <a:srgbClr val="FFFFFF"/>
                  </a:highlight>
                  <a:latin typeface="Roboto"/>
                  <a:ea typeface="Roboto"/>
                  <a:cs typeface="Roboto"/>
                  <a:sym typeface="Roboto"/>
                </a:rPr>
                <a:t>R bình phương (R square)</a:t>
              </a:r>
              <a:r>
                <a:rPr lang="en" sz="1700">
                  <a:solidFill>
                    <a:srgbClr val="212529"/>
                  </a:solidFill>
                  <a:highlight>
                    <a:srgbClr val="FFFFFF"/>
                  </a:highlight>
                  <a:latin typeface="Roboto"/>
                  <a:ea typeface="Roboto"/>
                  <a:cs typeface="Roboto"/>
                  <a:sym typeface="Roboto"/>
                </a:rPr>
                <a:t> xuất phát từ ý tưởng xem toàn bộ biến thiên quan sát được của biến phụ thuộc được chia thành 2 phần: phần biến thiên do Hồi quy (Regression) và phần biến thiên do Phần dư (Residual). </a:t>
              </a:r>
              <a:endParaRPr sz="2150">
                <a:solidFill>
                  <a:srgbClr val="252525"/>
                </a:solidFill>
                <a:latin typeface="Roboto"/>
                <a:ea typeface="Roboto"/>
                <a:cs typeface="Roboto"/>
                <a:sym typeface="Roboto"/>
              </a:endParaRPr>
            </a:p>
            <a:p>
              <a:pPr marL="0" lvl="0" indent="457200" algn="just" rtl="0">
                <a:lnSpc>
                  <a:spcPct val="115000"/>
                </a:lnSpc>
                <a:spcBef>
                  <a:spcPts val="0"/>
                </a:spcBef>
                <a:spcAft>
                  <a:spcPts val="0"/>
                </a:spcAft>
                <a:buNone/>
              </a:pPr>
              <a:endParaRPr sz="1350">
                <a:solidFill>
                  <a:srgbClr val="252525"/>
                </a:solidFill>
                <a:latin typeface="Roboto"/>
                <a:ea typeface="Roboto"/>
                <a:cs typeface="Roboto"/>
                <a:sym typeface="Roboto"/>
              </a:endParaRPr>
            </a:p>
            <a:p>
              <a:pPr marL="0" lvl="0" indent="457200" algn="just" rtl="0">
                <a:lnSpc>
                  <a:spcPct val="115000"/>
                </a:lnSpc>
                <a:spcBef>
                  <a:spcPts val="0"/>
                </a:spcBef>
                <a:spcAft>
                  <a:spcPts val="0"/>
                </a:spcAft>
                <a:buNone/>
              </a:pPr>
              <a:endParaRPr sz="1350">
                <a:solidFill>
                  <a:srgbClr val="252525"/>
                </a:solidFill>
                <a:latin typeface="Roboto"/>
                <a:ea typeface="Roboto"/>
                <a:cs typeface="Roboto"/>
                <a:sym typeface="Roboto"/>
              </a:endParaRPr>
            </a:p>
          </p:txBody>
        </p:sp>
        <p:pic>
          <p:nvPicPr>
            <p:cNvPr id="392" name="Google Shape;392;p31"/>
            <p:cNvPicPr preferRelativeResize="0"/>
            <p:nvPr/>
          </p:nvPicPr>
          <p:blipFill rotWithShape="1">
            <a:blip r:embed="rId3">
              <a:alphaModFix/>
            </a:blip>
            <a:srcRect t="10886" b="18834"/>
            <a:stretch/>
          </p:blipFill>
          <p:spPr>
            <a:xfrm>
              <a:off x="3035013" y="1613025"/>
              <a:ext cx="2964350" cy="741500"/>
            </a:xfrm>
            <a:prstGeom prst="rect">
              <a:avLst/>
            </a:prstGeom>
            <a:noFill/>
            <a:ln>
              <a:noFill/>
            </a:ln>
          </p:spPr>
        </p:pic>
        <p:pic>
          <p:nvPicPr>
            <p:cNvPr id="393" name="Google Shape;393;p31"/>
            <p:cNvPicPr preferRelativeResize="0"/>
            <p:nvPr/>
          </p:nvPicPr>
          <p:blipFill>
            <a:blip r:embed="rId4">
              <a:alphaModFix/>
            </a:blip>
            <a:stretch>
              <a:fillRect/>
            </a:stretch>
          </p:blipFill>
          <p:spPr>
            <a:xfrm>
              <a:off x="2177175" y="3701825"/>
              <a:ext cx="4680026" cy="932023"/>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90"/>
                                        </p:tgtEl>
                                        <p:attrNameLst>
                                          <p:attrName>style.visibility</p:attrName>
                                        </p:attrNameLst>
                                      </p:cBhvr>
                                      <p:to>
                                        <p:strVal val="visible"/>
                                      </p:to>
                                    </p:set>
                                    <p:animEffect transition="in" filter="fade">
                                      <p:cBhvr>
                                        <p:cTn id="7" dur="1000"/>
                                        <p:tgtEl>
                                          <p:spTgt spid="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774900" y="168600"/>
            <a:ext cx="7513200" cy="843000"/>
          </a:xfrm>
          <a:prstGeom prst="rect">
            <a:avLst/>
          </a:prstGeom>
          <a:noFill/>
          <a:ln>
            <a:noFill/>
          </a:ln>
          <a:effectLst>
            <a:outerShdw dist="9525" dir="16200000" algn="bl" rotWithShape="0">
              <a:schemeClr val="lt1">
                <a:alpha val="34901"/>
              </a:schemeClr>
            </a:outerShdw>
          </a:effectLst>
        </p:spPr>
        <p:txBody>
          <a:bodyPr spcFirstLastPara="1" wrap="square" lIns="0" tIns="0" rIns="0" bIns="0" anchor="t" anchorCtr="0">
            <a:noAutofit/>
          </a:bodyPr>
          <a:lstStyle/>
          <a:p>
            <a:pPr marL="0" lvl="0" indent="0" algn="ctr" rtl="0">
              <a:lnSpc>
                <a:spcPct val="90000"/>
              </a:lnSpc>
              <a:spcBef>
                <a:spcPts val="0"/>
              </a:spcBef>
              <a:spcAft>
                <a:spcPts val="0"/>
              </a:spcAft>
              <a:buSzPts val="3600"/>
              <a:buNone/>
            </a:pPr>
            <a:r>
              <a:rPr lang="en" sz="4700">
                <a:solidFill>
                  <a:schemeClr val="accent3"/>
                </a:solidFill>
              </a:rPr>
              <a:t>Nội Dung</a:t>
            </a:r>
            <a:endParaRPr sz="4700">
              <a:solidFill>
                <a:schemeClr val="accent3"/>
              </a:solidFill>
            </a:endParaRPr>
          </a:p>
        </p:txBody>
      </p:sp>
      <p:sp>
        <p:nvSpPr>
          <p:cNvPr id="113" name="Google Shape;113;p14"/>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
                <a:solidFill>
                  <a:srgbClr val="333333"/>
                </a:solidFill>
              </a:rPr>
              <a:t>2</a:t>
            </a:fld>
            <a:endParaRPr>
              <a:solidFill>
                <a:srgbClr val="333333"/>
              </a:solidFill>
            </a:endParaRPr>
          </a:p>
        </p:txBody>
      </p:sp>
      <p:sp>
        <p:nvSpPr>
          <p:cNvPr id="114" name="Google Shape;114;p14"/>
          <p:cNvSpPr/>
          <p:nvPr/>
        </p:nvSpPr>
        <p:spPr>
          <a:xfrm>
            <a:off x="2001000" y="1184675"/>
            <a:ext cx="5061000" cy="717900"/>
          </a:xfrm>
          <a:prstGeom prst="roundRect">
            <a:avLst>
              <a:gd name="adj" fmla="val 16667"/>
            </a:avLst>
          </a:prstGeom>
          <a:solidFill>
            <a:schemeClr val="accent3"/>
          </a:solidFill>
          <a:ln w="9525" cap="flat" cmpd="sng">
            <a:solidFill>
              <a:schemeClr val="lt1"/>
            </a:solidFill>
            <a:prstDash val="solid"/>
            <a:round/>
            <a:headEnd type="none" w="sm" len="sm"/>
            <a:tailEnd type="none" w="sm" len="sm"/>
          </a:ln>
          <a:effectLst>
            <a:outerShdw blurRad="114300" dist="76200" dir="720000" algn="bl" rotWithShape="0">
              <a:srgbClr val="000000">
                <a:alpha val="37000"/>
              </a:srgbClr>
            </a:outerShdw>
          </a:effectLst>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 sz="2600">
                <a:solidFill>
                  <a:schemeClr val="lt1"/>
                </a:solidFill>
                <a:latin typeface="Roboto Black"/>
                <a:ea typeface="Roboto Black"/>
                <a:cs typeface="Roboto Black"/>
                <a:sym typeface="Roboto Black"/>
              </a:rPr>
              <a:t>1.  Giới Thiệu Tập Dữ Liệu</a:t>
            </a:r>
            <a:endParaRPr>
              <a:solidFill>
                <a:schemeClr val="lt1"/>
              </a:solidFill>
            </a:endParaRPr>
          </a:p>
        </p:txBody>
      </p:sp>
      <p:sp>
        <p:nvSpPr>
          <p:cNvPr id="115" name="Google Shape;115;p14"/>
          <p:cNvSpPr/>
          <p:nvPr/>
        </p:nvSpPr>
        <p:spPr>
          <a:xfrm>
            <a:off x="2001000" y="1897675"/>
            <a:ext cx="5061000" cy="717900"/>
          </a:xfrm>
          <a:prstGeom prst="roundRect">
            <a:avLst>
              <a:gd name="adj" fmla="val 16667"/>
            </a:avLst>
          </a:prstGeom>
          <a:solidFill>
            <a:schemeClr val="accent3"/>
          </a:solidFill>
          <a:ln w="9525" cap="flat" cmpd="sng">
            <a:solidFill>
              <a:schemeClr val="lt1"/>
            </a:solidFill>
            <a:prstDash val="solid"/>
            <a:round/>
            <a:headEnd type="none" w="sm" len="sm"/>
            <a:tailEnd type="none" w="sm" len="sm"/>
          </a:ln>
          <a:effectLst>
            <a:outerShdw blurRad="114300" dist="76200" dir="720000" algn="bl" rotWithShape="0">
              <a:srgbClr val="000000">
                <a:alpha val="37000"/>
              </a:srgbClr>
            </a:outerShdw>
          </a:effectLst>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 sz="2600">
                <a:solidFill>
                  <a:schemeClr val="lt1"/>
                </a:solidFill>
                <a:latin typeface="Roboto Black"/>
                <a:ea typeface="Roboto Black"/>
                <a:cs typeface="Roboto Black"/>
                <a:sym typeface="Roboto Black"/>
              </a:rPr>
              <a:t>2.  Mô Hình Hồi Quy Tuyến Tính</a:t>
            </a:r>
            <a:endParaRPr>
              <a:solidFill>
                <a:schemeClr val="lt1"/>
              </a:solidFill>
            </a:endParaRPr>
          </a:p>
        </p:txBody>
      </p:sp>
      <p:sp>
        <p:nvSpPr>
          <p:cNvPr id="116" name="Google Shape;116;p14"/>
          <p:cNvSpPr/>
          <p:nvPr/>
        </p:nvSpPr>
        <p:spPr>
          <a:xfrm>
            <a:off x="2001000" y="2610675"/>
            <a:ext cx="5061000" cy="717900"/>
          </a:xfrm>
          <a:prstGeom prst="roundRect">
            <a:avLst>
              <a:gd name="adj" fmla="val 16667"/>
            </a:avLst>
          </a:prstGeom>
          <a:solidFill>
            <a:schemeClr val="accent3"/>
          </a:solidFill>
          <a:ln w="9525" cap="flat" cmpd="sng">
            <a:solidFill>
              <a:schemeClr val="lt1"/>
            </a:solidFill>
            <a:prstDash val="solid"/>
            <a:round/>
            <a:headEnd type="none" w="sm" len="sm"/>
            <a:tailEnd type="none" w="sm" len="sm"/>
          </a:ln>
          <a:effectLst>
            <a:outerShdw blurRad="114300" dist="76200" dir="720000" algn="bl" rotWithShape="0">
              <a:srgbClr val="000000">
                <a:alpha val="37000"/>
              </a:srgbClr>
            </a:outerShdw>
          </a:effectLst>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 sz="2600">
                <a:solidFill>
                  <a:schemeClr val="lt1"/>
                </a:solidFill>
                <a:latin typeface="Roboto Black"/>
                <a:ea typeface="Roboto Black"/>
                <a:cs typeface="Roboto Black"/>
                <a:sym typeface="Roboto Black"/>
              </a:rPr>
              <a:t>3.  Mô Tả Giải Thuật</a:t>
            </a:r>
            <a:endParaRPr>
              <a:solidFill>
                <a:schemeClr val="lt1"/>
              </a:solidFill>
            </a:endParaRPr>
          </a:p>
        </p:txBody>
      </p:sp>
      <p:sp>
        <p:nvSpPr>
          <p:cNvPr id="117" name="Google Shape;117;p14"/>
          <p:cNvSpPr/>
          <p:nvPr/>
        </p:nvSpPr>
        <p:spPr>
          <a:xfrm>
            <a:off x="2001000" y="3328575"/>
            <a:ext cx="5061000" cy="717900"/>
          </a:xfrm>
          <a:prstGeom prst="roundRect">
            <a:avLst>
              <a:gd name="adj" fmla="val 16667"/>
            </a:avLst>
          </a:prstGeom>
          <a:solidFill>
            <a:schemeClr val="accent3"/>
          </a:solidFill>
          <a:ln w="9525" cap="flat" cmpd="sng">
            <a:solidFill>
              <a:schemeClr val="lt1"/>
            </a:solidFill>
            <a:prstDash val="solid"/>
            <a:round/>
            <a:headEnd type="none" w="sm" len="sm"/>
            <a:tailEnd type="none" w="sm" len="sm"/>
          </a:ln>
          <a:effectLst>
            <a:outerShdw blurRad="114300" dist="76200" dir="720000" algn="bl" rotWithShape="0">
              <a:srgbClr val="000000">
                <a:alpha val="37000"/>
              </a:srgbClr>
            </a:outerShdw>
          </a:effectLst>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 sz="2600">
                <a:solidFill>
                  <a:schemeClr val="lt1"/>
                </a:solidFill>
                <a:latin typeface="Roboto Black"/>
                <a:ea typeface="Roboto Black"/>
                <a:cs typeface="Roboto Black"/>
                <a:sym typeface="Roboto Black"/>
              </a:rPr>
              <a:t>4.  Đánh Giá Mô Hình</a:t>
            </a:r>
            <a:endParaRPr>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14"/>
                                        </p:tgtEl>
                                        <p:attrNameLst>
                                          <p:attrName>style.visibility</p:attrName>
                                        </p:attrNameLst>
                                      </p:cBhvr>
                                      <p:to>
                                        <p:strVal val="visible"/>
                                      </p:to>
                                    </p:set>
                                    <p:anim calcmode="lin" valueType="num">
                                      <p:cBhvr additive="base">
                                        <p:cTn id="7" dur="600"/>
                                        <p:tgtEl>
                                          <p:spTgt spid="114"/>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15"/>
                                        </p:tgtEl>
                                        <p:attrNameLst>
                                          <p:attrName>style.visibility</p:attrName>
                                        </p:attrNameLst>
                                      </p:cBhvr>
                                      <p:to>
                                        <p:strVal val="visible"/>
                                      </p:to>
                                    </p:set>
                                    <p:anim calcmode="lin" valueType="num">
                                      <p:cBhvr additive="base">
                                        <p:cTn id="12" dur="600"/>
                                        <p:tgtEl>
                                          <p:spTgt spid="115"/>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16"/>
                                        </p:tgtEl>
                                        <p:attrNameLst>
                                          <p:attrName>style.visibility</p:attrName>
                                        </p:attrNameLst>
                                      </p:cBhvr>
                                      <p:to>
                                        <p:strVal val="visible"/>
                                      </p:to>
                                    </p:set>
                                    <p:anim calcmode="lin" valueType="num">
                                      <p:cBhvr additive="base">
                                        <p:cTn id="17" dur="600"/>
                                        <p:tgtEl>
                                          <p:spTgt spid="116"/>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117"/>
                                        </p:tgtEl>
                                        <p:attrNameLst>
                                          <p:attrName>style.visibility</p:attrName>
                                        </p:attrNameLst>
                                      </p:cBhvr>
                                      <p:to>
                                        <p:strVal val="visible"/>
                                      </p:to>
                                    </p:set>
                                    <p:anim calcmode="lin" valueType="num">
                                      <p:cBhvr additive="base">
                                        <p:cTn id="22" dur="600"/>
                                        <p:tgtEl>
                                          <p:spTgt spid="11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2"/>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0"/>
              </a:schemeClr>
            </a:outerShdw>
          </a:effectLst>
        </p:spPr>
        <p:txBody>
          <a:bodyPr spcFirstLastPara="1" wrap="square" lIns="0" tIns="0" rIns="0" bIns="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
              <a:t>20</a:t>
            </a:fld>
            <a:endParaRPr/>
          </a:p>
        </p:txBody>
      </p:sp>
      <p:sp>
        <p:nvSpPr>
          <p:cNvPr id="399" name="Google Shape;399;p32"/>
          <p:cNvSpPr/>
          <p:nvPr/>
        </p:nvSpPr>
        <p:spPr>
          <a:xfrm>
            <a:off x="2546550" y="173175"/>
            <a:ext cx="4050900" cy="5571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600" b="1">
                <a:solidFill>
                  <a:schemeClr val="lt1"/>
                </a:solidFill>
              </a:rPr>
              <a:t>Đánh Giá MSE</a:t>
            </a:r>
            <a:endParaRPr sz="2600" b="1">
              <a:solidFill>
                <a:schemeClr val="lt1"/>
              </a:solidFill>
            </a:endParaRPr>
          </a:p>
        </p:txBody>
      </p:sp>
      <p:graphicFrame>
        <p:nvGraphicFramePr>
          <p:cNvPr id="400" name="Google Shape;400;p32"/>
          <p:cNvGraphicFramePr/>
          <p:nvPr/>
        </p:nvGraphicFramePr>
        <p:xfrm>
          <a:off x="1831800" y="846888"/>
          <a:ext cx="5480400" cy="3290975"/>
        </p:xfrm>
        <a:graphic>
          <a:graphicData uri="http://schemas.openxmlformats.org/drawingml/2006/table">
            <a:tbl>
              <a:tblPr>
                <a:noFill/>
                <a:tableStyleId>{A49A37B3-5065-4E1E-8502-D4409EBE0AAB}</a:tableStyleId>
              </a:tblPr>
              <a:tblGrid>
                <a:gridCol w="518975">
                  <a:extLst>
                    <a:ext uri="{9D8B030D-6E8A-4147-A177-3AD203B41FA5}">
                      <a16:colId xmlns:a16="http://schemas.microsoft.com/office/drawing/2014/main" val="20000"/>
                    </a:ext>
                  </a:extLst>
                </a:gridCol>
                <a:gridCol w="1550000">
                  <a:extLst>
                    <a:ext uri="{9D8B030D-6E8A-4147-A177-3AD203B41FA5}">
                      <a16:colId xmlns:a16="http://schemas.microsoft.com/office/drawing/2014/main" val="20001"/>
                    </a:ext>
                  </a:extLst>
                </a:gridCol>
                <a:gridCol w="1992025">
                  <a:extLst>
                    <a:ext uri="{9D8B030D-6E8A-4147-A177-3AD203B41FA5}">
                      <a16:colId xmlns:a16="http://schemas.microsoft.com/office/drawing/2014/main" val="20002"/>
                    </a:ext>
                  </a:extLst>
                </a:gridCol>
                <a:gridCol w="1419400">
                  <a:extLst>
                    <a:ext uri="{9D8B030D-6E8A-4147-A177-3AD203B41FA5}">
                      <a16:colId xmlns:a16="http://schemas.microsoft.com/office/drawing/2014/main" val="20003"/>
                    </a:ext>
                  </a:extLst>
                </a:gridCol>
              </a:tblGrid>
              <a:tr h="500975">
                <a:tc>
                  <a:txBody>
                    <a:bodyPr/>
                    <a:lstStyle/>
                    <a:p>
                      <a:pPr marL="0" lvl="0" indent="0" algn="ctr" rtl="0">
                        <a:lnSpc>
                          <a:spcPct val="115000"/>
                        </a:lnSpc>
                        <a:spcBef>
                          <a:spcPts val="0"/>
                        </a:spcBef>
                        <a:spcAft>
                          <a:spcPts val="0"/>
                        </a:spcAft>
                        <a:buNone/>
                      </a:pPr>
                      <a:r>
                        <a:rPr lang="en" sz="1300" b="1">
                          <a:solidFill>
                            <a:schemeClr val="lt1"/>
                          </a:solidFill>
                        </a:rPr>
                        <a:t>Loop</a:t>
                      </a:r>
                      <a:endParaRPr sz="1300" b="1">
                        <a:solidFill>
                          <a:schemeClr val="lt1"/>
                        </a:solidFill>
                      </a:endParaRPr>
                    </a:p>
                  </a:txBody>
                  <a:tcPr marL="28575" marR="28575" marT="19050" marB="19050" anchor="ctr">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solidFill>
                      <a:schemeClr val="accent3"/>
                    </a:solidFill>
                  </a:tcPr>
                </a:tc>
                <a:tc>
                  <a:txBody>
                    <a:bodyPr/>
                    <a:lstStyle/>
                    <a:p>
                      <a:pPr marL="0" lvl="0" indent="0" algn="ctr" rtl="0">
                        <a:lnSpc>
                          <a:spcPct val="115000"/>
                        </a:lnSpc>
                        <a:spcBef>
                          <a:spcPts val="0"/>
                        </a:spcBef>
                        <a:spcAft>
                          <a:spcPts val="0"/>
                        </a:spcAft>
                        <a:buNone/>
                      </a:pPr>
                      <a:r>
                        <a:rPr lang="en" sz="1300" b="1">
                          <a:solidFill>
                            <a:schemeClr val="lt1"/>
                          </a:solidFill>
                          <a:latin typeface="Roboto"/>
                          <a:ea typeface="Roboto"/>
                          <a:cs typeface="Roboto"/>
                          <a:sym typeface="Roboto"/>
                        </a:rPr>
                        <a:t>LinearRegression</a:t>
                      </a:r>
                      <a:endParaRPr sz="1300" b="1">
                        <a:solidFill>
                          <a:schemeClr val="lt1"/>
                        </a:solidFill>
                        <a:latin typeface="Roboto"/>
                        <a:ea typeface="Roboto"/>
                        <a:cs typeface="Roboto"/>
                        <a:sym typeface="Roboto"/>
                      </a:endParaRPr>
                    </a:p>
                  </a:txBody>
                  <a:tcPr marL="28575" marR="28575" marT="19050" marB="19050" anchor="ctr">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solidFill>
                      <a:schemeClr val="accent3"/>
                    </a:solidFill>
                  </a:tcPr>
                </a:tc>
                <a:tc>
                  <a:txBody>
                    <a:bodyPr/>
                    <a:lstStyle/>
                    <a:p>
                      <a:pPr marL="0" lvl="0" indent="0" algn="ctr" rtl="0">
                        <a:lnSpc>
                          <a:spcPct val="115000"/>
                        </a:lnSpc>
                        <a:spcBef>
                          <a:spcPts val="0"/>
                        </a:spcBef>
                        <a:spcAft>
                          <a:spcPts val="0"/>
                        </a:spcAft>
                        <a:buNone/>
                      </a:pPr>
                      <a:r>
                        <a:rPr lang="en" sz="1300" b="1">
                          <a:solidFill>
                            <a:schemeClr val="lt1"/>
                          </a:solidFill>
                          <a:latin typeface="Roboto"/>
                          <a:ea typeface="Roboto"/>
                          <a:cs typeface="Roboto"/>
                          <a:sym typeface="Roboto"/>
                        </a:rPr>
                        <a:t>LinearRegressionLib</a:t>
                      </a:r>
                      <a:endParaRPr sz="1300" b="1">
                        <a:solidFill>
                          <a:schemeClr val="lt1"/>
                        </a:solidFill>
                        <a:latin typeface="Roboto"/>
                        <a:ea typeface="Roboto"/>
                        <a:cs typeface="Roboto"/>
                        <a:sym typeface="Roboto"/>
                      </a:endParaRPr>
                    </a:p>
                  </a:txBody>
                  <a:tcPr marL="28575" marR="28575" marT="19050" marB="19050" anchor="ctr">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solidFill>
                      <a:schemeClr val="accent3"/>
                    </a:solidFill>
                  </a:tcPr>
                </a:tc>
                <a:tc>
                  <a:txBody>
                    <a:bodyPr/>
                    <a:lstStyle/>
                    <a:p>
                      <a:pPr marL="0" lvl="0" indent="0" algn="ctr" rtl="0">
                        <a:lnSpc>
                          <a:spcPct val="115000"/>
                        </a:lnSpc>
                        <a:spcBef>
                          <a:spcPts val="0"/>
                        </a:spcBef>
                        <a:spcAft>
                          <a:spcPts val="0"/>
                        </a:spcAft>
                        <a:buNone/>
                      </a:pPr>
                      <a:r>
                        <a:rPr lang="en" sz="1300" b="1">
                          <a:solidFill>
                            <a:schemeClr val="lt1"/>
                          </a:solidFill>
                          <a:latin typeface="Roboto"/>
                          <a:ea typeface="Roboto"/>
                          <a:cs typeface="Roboto"/>
                          <a:sym typeface="Roboto"/>
                        </a:rPr>
                        <a:t>Decision Tree</a:t>
                      </a:r>
                      <a:endParaRPr sz="1300" b="1">
                        <a:solidFill>
                          <a:schemeClr val="lt1"/>
                        </a:solidFill>
                        <a:latin typeface="Roboto"/>
                        <a:ea typeface="Roboto"/>
                        <a:cs typeface="Roboto"/>
                        <a:sym typeface="Roboto"/>
                      </a:endParaRPr>
                    </a:p>
                  </a:txBody>
                  <a:tcPr marL="28575" marR="28575" marT="19050" marB="19050" anchor="ctr">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solidFill>
                      <a:schemeClr val="accent3"/>
                    </a:solidFill>
                  </a:tcPr>
                </a:tc>
                <a:extLst>
                  <a:ext uri="{0D108BD9-81ED-4DB2-BD59-A6C34878D82A}">
                    <a16:rowId xmlns:a16="http://schemas.microsoft.com/office/drawing/2014/main" val="10000"/>
                  </a:ext>
                </a:extLst>
              </a:tr>
              <a:tr h="279000">
                <a:tc>
                  <a:txBody>
                    <a:bodyPr/>
                    <a:lstStyle/>
                    <a:p>
                      <a:pPr marL="0" lvl="0" indent="0" algn="r" rtl="0">
                        <a:lnSpc>
                          <a:spcPct val="115000"/>
                        </a:lnSpc>
                        <a:spcBef>
                          <a:spcPts val="0"/>
                        </a:spcBef>
                        <a:spcAft>
                          <a:spcPts val="0"/>
                        </a:spcAft>
                        <a:buNone/>
                      </a:pPr>
                      <a:r>
                        <a:rPr lang="en" sz="1300"/>
                        <a:t>0</a:t>
                      </a:r>
                      <a:endParaRPr sz="13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Roboto"/>
                          <a:ea typeface="Roboto"/>
                          <a:cs typeface="Roboto"/>
                          <a:sym typeface="Roboto"/>
                        </a:rPr>
                        <a:t>1.31E+11</a:t>
                      </a:r>
                      <a:endParaRPr sz="1300">
                        <a:latin typeface="Roboto"/>
                        <a:ea typeface="Roboto"/>
                        <a:cs typeface="Roboto"/>
                        <a:sym typeface="Roboto"/>
                      </a:endParaRPr>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Roboto"/>
                          <a:ea typeface="Roboto"/>
                          <a:cs typeface="Roboto"/>
                          <a:sym typeface="Roboto"/>
                        </a:rPr>
                        <a:t>9.70E+10</a:t>
                      </a:r>
                      <a:endParaRPr sz="1300">
                        <a:latin typeface="Roboto"/>
                        <a:ea typeface="Roboto"/>
                        <a:cs typeface="Roboto"/>
                        <a:sym typeface="Roboto"/>
                      </a:endParaRPr>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Roboto"/>
                          <a:ea typeface="Roboto"/>
                          <a:cs typeface="Roboto"/>
                          <a:sym typeface="Roboto"/>
                        </a:rPr>
                        <a:t>1.42E+11</a:t>
                      </a:r>
                      <a:endParaRPr sz="1300">
                        <a:latin typeface="Roboto"/>
                        <a:ea typeface="Roboto"/>
                        <a:cs typeface="Roboto"/>
                        <a:sym typeface="Roboto"/>
                      </a:endParaRPr>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279000">
                <a:tc>
                  <a:txBody>
                    <a:bodyPr/>
                    <a:lstStyle/>
                    <a:p>
                      <a:pPr marL="0" lvl="0" indent="0" algn="r" rtl="0">
                        <a:lnSpc>
                          <a:spcPct val="115000"/>
                        </a:lnSpc>
                        <a:spcBef>
                          <a:spcPts val="0"/>
                        </a:spcBef>
                        <a:spcAft>
                          <a:spcPts val="0"/>
                        </a:spcAft>
                        <a:buNone/>
                      </a:pPr>
                      <a:r>
                        <a:rPr lang="en" sz="1300"/>
                        <a:t>1</a:t>
                      </a:r>
                      <a:endParaRPr sz="13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solidFill>
                      <a:schemeClr val="lt2"/>
                    </a:solidFill>
                  </a:tcPr>
                </a:tc>
                <a:tc>
                  <a:txBody>
                    <a:bodyPr/>
                    <a:lstStyle/>
                    <a:p>
                      <a:pPr marL="0" lvl="0" indent="0" algn="r" rtl="0">
                        <a:lnSpc>
                          <a:spcPct val="115000"/>
                        </a:lnSpc>
                        <a:spcBef>
                          <a:spcPts val="0"/>
                        </a:spcBef>
                        <a:spcAft>
                          <a:spcPts val="0"/>
                        </a:spcAft>
                        <a:buNone/>
                      </a:pPr>
                      <a:r>
                        <a:rPr lang="en" sz="1300">
                          <a:latin typeface="Roboto"/>
                          <a:ea typeface="Roboto"/>
                          <a:cs typeface="Roboto"/>
                          <a:sym typeface="Roboto"/>
                        </a:rPr>
                        <a:t>1.39E+11</a:t>
                      </a:r>
                      <a:endParaRPr sz="1300">
                        <a:latin typeface="Roboto"/>
                        <a:ea typeface="Roboto"/>
                        <a:cs typeface="Roboto"/>
                        <a:sym typeface="Roboto"/>
                      </a:endParaRPr>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solidFill>
                      <a:schemeClr val="lt2"/>
                    </a:solidFill>
                  </a:tcPr>
                </a:tc>
                <a:tc>
                  <a:txBody>
                    <a:bodyPr/>
                    <a:lstStyle/>
                    <a:p>
                      <a:pPr marL="0" lvl="0" indent="0" algn="r" rtl="0">
                        <a:lnSpc>
                          <a:spcPct val="115000"/>
                        </a:lnSpc>
                        <a:spcBef>
                          <a:spcPts val="0"/>
                        </a:spcBef>
                        <a:spcAft>
                          <a:spcPts val="0"/>
                        </a:spcAft>
                        <a:buNone/>
                      </a:pPr>
                      <a:r>
                        <a:rPr lang="en" sz="1300">
                          <a:latin typeface="Roboto"/>
                          <a:ea typeface="Roboto"/>
                          <a:cs typeface="Roboto"/>
                          <a:sym typeface="Roboto"/>
                        </a:rPr>
                        <a:t>1.16E+11</a:t>
                      </a:r>
                      <a:endParaRPr sz="1300">
                        <a:latin typeface="Roboto"/>
                        <a:ea typeface="Roboto"/>
                        <a:cs typeface="Roboto"/>
                        <a:sym typeface="Roboto"/>
                      </a:endParaRPr>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solidFill>
                      <a:schemeClr val="lt2"/>
                    </a:solidFill>
                  </a:tcPr>
                </a:tc>
                <a:tc>
                  <a:txBody>
                    <a:bodyPr/>
                    <a:lstStyle/>
                    <a:p>
                      <a:pPr marL="0" lvl="0" indent="0" algn="r" rtl="0">
                        <a:lnSpc>
                          <a:spcPct val="115000"/>
                        </a:lnSpc>
                        <a:spcBef>
                          <a:spcPts val="0"/>
                        </a:spcBef>
                        <a:spcAft>
                          <a:spcPts val="0"/>
                        </a:spcAft>
                        <a:buNone/>
                      </a:pPr>
                      <a:r>
                        <a:rPr lang="en" sz="1300">
                          <a:latin typeface="Roboto"/>
                          <a:ea typeface="Roboto"/>
                          <a:cs typeface="Roboto"/>
                          <a:sym typeface="Roboto"/>
                        </a:rPr>
                        <a:t>1.40E+11</a:t>
                      </a:r>
                      <a:endParaRPr sz="1300">
                        <a:latin typeface="Roboto"/>
                        <a:ea typeface="Roboto"/>
                        <a:cs typeface="Roboto"/>
                        <a:sym typeface="Roboto"/>
                      </a:endParaRPr>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r h="279000">
                <a:tc>
                  <a:txBody>
                    <a:bodyPr/>
                    <a:lstStyle/>
                    <a:p>
                      <a:pPr marL="0" lvl="0" indent="0" algn="r" rtl="0">
                        <a:lnSpc>
                          <a:spcPct val="115000"/>
                        </a:lnSpc>
                        <a:spcBef>
                          <a:spcPts val="0"/>
                        </a:spcBef>
                        <a:spcAft>
                          <a:spcPts val="0"/>
                        </a:spcAft>
                        <a:buNone/>
                      </a:pPr>
                      <a:r>
                        <a:rPr lang="en" sz="1300"/>
                        <a:t>2</a:t>
                      </a:r>
                      <a:endParaRPr sz="13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Roboto"/>
                          <a:ea typeface="Roboto"/>
                          <a:cs typeface="Roboto"/>
                          <a:sym typeface="Roboto"/>
                        </a:rPr>
                        <a:t>1.21E+11</a:t>
                      </a:r>
                      <a:endParaRPr sz="1300">
                        <a:latin typeface="Roboto"/>
                        <a:ea typeface="Roboto"/>
                        <a:cs typeface="Roboto"/>
                        <a:sym typeface="Roboto"/>
                      </a:endParaRPr>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Roboto"/>
                          <a:ea typeface="Roboto"/>
                          <a:cs typeface="Roboto"/>
                          <a:sym typeface="Roboto"/>
                        </a:rPr>
                        <a:t>9.30E+10</a:t>
                      </a:r>
                      <a:endParaRPr sz="1300">
                        <a:latin typeface="Roboto"/>
                        <a:ea typeface="Roboto"/>
                        <a:cs typeface="Roboto"/>
                        <a:sym typeface="Roboto"/>
                      </a:endParaRPr>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b="1">
                          <a:solidFill>
                            <a:srgbClr val="FF0000"/>
                          </a:solidFill>
                          <a:latin typeface="Roboto"/>
                          <a:ea typeface="Roboto"/>
                          <a:cs typeface="Roboto"/>
                          <a:sym typeface="Roboto"/>
                        </a:rPr>
                        <a:t>2.31E+11</a:t>
                      </a:r>
                      <a:endParaRPr sz="1300" b="1">
                        <a:solidFill>
                          <a:srgbClr val="FF0000"/>
                        </a:solidFill>
                        <a:latin typeface="Roboto"/>
                        <a:ea typeface="Roboto"/>
                        <a:cs typeface="Roboto"/>
                        <a:sym typeface="Roboto"/>
                      </a:endParaRPr>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279000">
                <a:tc>
                  <a:txBody>
                    <a:bodyPr/>
                    <a:lstStyle/>
                    <a:p>
                      <a:pPr marL="0" lvl="0" indent="0" algn="r" rtl="0">
                        <a:lnSpc>
                          <a:spcPct val="115000"/>
                        </a:lnSpc>
                        <a:spcBef>
                          <a:spcPts val="0"/>
                        </a:spcBef>
                        <a:spcAft>
                          <a:spcPts val="0"/>
                        </a:spcAft>
                        <a:buNone/>
                      </a:pPr>
                      <a:r>
                        <a:rPr lang="en" sz="1300"/>
                        <a:t>3</a:t>
                      </a:r>
                      <a:endParaRPr sz="13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solidFill>
                      <a:schemeClr val="lt2"/>
                    </a:solidFill>
                  </a:tcPr>
                </a:tc>
                <a:tc>
                  <a:txBody>
                    <a:bodyPr/>
                    <a:lstStyle/>
                    <a:p>
                      <a:pPr marL="0" lvl="0" indent="0" algn="r" rtl="0">
                        <a:lnSpc>
                          <a:spcPct val="115000"/>
                        </a:lnSpc>
                        <a:spcBef>
                          <a:spcPts val="0"/>
                        </a:spcBef>
                        <a:spcAft>
                          <a:spcPts val="0"/>
                        </a:spcAft>
                        <a:buNone/>
                      </a:pPr>
                      <a:r>
                        <a:rPr lang="en" sz="1300">
                          <a:latin typeface="Roboto"/>
                          <a:ea typeface="Roboto"/>
                          <a:cs typeface="Roboto"/>
                          <a:sym typeface="Roboto"/>
                        </a:rPr>
                        <a:t>1.41E+11</a:t>
                      </a:r>
                      <a:endParaRPr sz="1300">
                        <a:latin typeface="Roboto"/>
                        <a:ea typeface="Roboto"/>
                        <a:cs typeface="Roboto"/>
                        <a:sym typeface="Roboto"/>
                      </a:endParaRPr>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solidFill>
                      <a:schemeClr val="lt2"/>
                    </a:solidFill>
                  </a:tcPr>
                </a:tc>
                <a:tc>
                  <a:txBody>
                    <a:bodyPr/>
                    <a:lstStyle/>
                    <a:p>
                      <a:pPr marL="0" lvl="0" indent="0" algn="r" rtl="0">
                        <a:lnSpc>
                          <a:spcPct val="115000"/>
                        </a:lnSpc>
                        <a:spcBef>
                          <a:spcPts val="0"/>
                        </a:spcBef>
                        <a:spcAft>
                          <a:spcPts val="0"/>
                        </a:spcAft>
                        <a:buNone/>
                      </a:pPr>
                      <a:r>
                        <a:rPr lang="en" sz="1300">
                          <a:latin typeface="Roboto"/>
                          <a:ea typeface="Roboto"/>
                          <a:cs typeface="Roboto"/>
                          <a:sym typeface="Roboto"/>
                        </a:rPr>
                        <a:t>1.17E+11</a:t>
                      </a:r>
                      <a:endParaRPr sz="1300">
                        <a:latin typeface="Roboto"/>
                        <a:ea typeface="Roboto"/>
                        <a:cs typeface="Roboto"/>
                        <a:sym typeface="Roboto"/>
                      </a:endParaRPr>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solidFill>
                      <a:schemeClr val="lt2"/>
                    </a:solidFill>
                  </a:tcPr>
                </a:tc>
                <a:tc>
                  <a:txBody>
                    <a:bodyPr/>
                    <a:lstStyle/>
                    <a:p>
                      <a:pPr marL="0" lvl="0" indent="0" algn="r" rtl="0">
                        <a:lnSpc>
                          <a:spcPct val="115000"/>
                        </a:lnSpc>
                        <a:spcBef>
                          <a:spcPts val="0"/>
                        </a:spcBef>
                        <a:spcAft>
                          <a:spcPts val="0"/>
                        </a:spcAft>
                        <a:buNone/>
                      </a:pPr>
                      <a:r>
                        <a:rPr lang="en" sz="1300">
                          <a:latin typeface="Roboto"/>
                          <a:ea typeface="Roboto"/>
                          <a:cs typeface="Roboto"/>
                          <a:sym typeface="Roboto"/>
                        </a:rPr>
                        <a:t>1.09E+11</a:t>
                      </a:r>
                      <a:endParaRPr sz="1300">
                        <a:latin typeface="Roboto"/>
                        <a:ea typeface="Roboto"/>
                        <a:cs typeface="Roboto"/>
                        <a:sym typeface="Roboto"/>
                      </a:endParaRPr>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solidFill>
                      <a:schemeClr val="lt2"/>
                    </a:solidFill>
                  </a:tcPr>
                </a:tc>
                <a:extLst>
                  <a:ext uri="{0D108BD9-81ED-4DB2-BD59-A6C34878D82A}">
                    <a16:rowId xmlns:a16="http://schemas.microsoft.com/office/drawing/2014/main" val="10004"/>
                  </a:ext>
                </a:extLst>
              </a:tr>
              <a:tr h="279000">
                <a:tc>
                  <a:txBody>
                    <a:bodyPr/>
                    <a:lstStyle/>
                    <a:p>
                      <a:pPr marL="0" lvl="0" indent="0" algn="r" rtl="0">
                        <a:lnSpc>
                          <a:spcPct val="115000"/>
                        </a:lnSpc>
                        <a:spcBef>
                          <a:spcPts val="0"/>
                        </a:spcBef>
                        <a:spcAft>
                          <a:spcPts val="0"/>
                        </a:spcAft>
                        <a:buNone/>
                      </a:pPr>
                      <a:r>
                        <a:rPr lang="en" sz="1300"/>
                        <a:t>4</a:t>
                      </a:r>
                      <a:endParaRPr sz="13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Roboto"/>
                          <a:ea typeface="Roboto"/>
                          <a:cs typeface="Roboto"/>
                          <a:sym typeface="Roboto"/>
                        </a:rPr>
                        <a:t>9.70E+10</a:t>
                      </a:r>
                      <a:endParaRPr sz="1300">
                        <a:latin typeface="Roboto"/>
                        <a:ea typeface="Roboto"/>
                        <a:cs typeface="Roboto"/>
                        <a:sym typeface="Roboto"/>
                      </a:endParaRPr>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Roboto"/>
                          <a:ea typeface="Roboto"/>
                          <a:cs typeface="Roboto"/>
                          <a:sym typeface="Roboto"/>
                        </a:rPr>
                        <a:t>7.26E+10</a:t>
                      </a:r>
                      <a:endParaRPr sz="1300">
                        <a:latin typeface="Roboto"/>
                        <a:ea typeface="Roboto"/>
                        <a:cs typeface="Roboto"/>
                        <a:sym typeface="Roboto"/>
                      </a:endParaRPr>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Roboto"/>
                          <a:ea typeface="Roboto"/>
                          <a:cs typeface="Roboto"/>
                          <a:sym typeface="Roboto"/>
                        </a:rPr>
                        <a:t>8.46E+10</a:t>
                      </a:r>
                      <a:endParaRPr sz="1300">
                        <a:latin typeface="Roboto"/>
                        <a:ea typeface="Roboto"/>
                        <a:cs typeface="Roboto"/>
                        <a:sym typeface="Roboto"/>
                      </a:endParaRPr>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279000">
                <a:tc>
                  <a:txBody>
                    <a:bodyPr/>
                    <a:lstStyle/>
                    <a:p>
                      <a:pPr marL="0" lvl="0" indent="0" algn="r" rtl="0">
                        <a:lnSpc>
                          <a:spcPct val="115000"/>
                        </a:lnSpc>
                        <a:spcBef>
                          <a:spcPts val="0"/>
                        </a:spcBef>
                        <a:spcAft>
                          <a:spcPts val="0"/>
                        </a:spcAft>
                        <a:buNone/>
                      </a:pPr>
                      <a:r>
                        <a:rPr lang="en" sz="1300"/>
                        <a:t>5</a:t>
                      </a:r>
                      <a:endParaRPr sz="13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solidFill>
                      <a:schemeClr val="lt2"/>
                    </a:solidFill>
                  </a:tcPr>
                </a:tc>
                <a:tc>
                  <a:txBody>
                    <a:bodyPr/>
                    <a:lstStyle/>
                    <a:p>
                      <a:pPr marL="0" lvl="0" indent="0" algn="r" rtl="0">
                        <a:lnSpc>
                          <a:spcPct val="115000"/>
                        </a:lnSpc>
                        <a:spcBef>
                          <a:spcPts val="0"/>
                        </a:spcBef>
                        <a:spcAft>
                          <a:spcPts val="0"/>
                        </a:spcAft>
                        <a:buNone/>
                      </a:pPr>
                      <a:r>
                        <a:rPr lang="en" sz="1300">
                          <a:latin typeface="Roboto"/>
                          <a:ea typeface="Roboto"/>
                          <a:cs typeface="Roboto"/>
                          <a:sym typeface="Roboto"/>
                        </a:rPr>
                        <a:t>1.22E+11</a:t>
                      </a:r>
                      <a:endParaRPr sz="1300">
                        <a:latin typeface="Roboto"/>
                        <a:ea typeface="Roboto"/>
                        <a:cs typeface="Roboto"/>
                        <a:sym typeface="Roboto"/>
                      </a:endParaRPr>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solidFill>
                      <a:schemeClr val="lt2"/>
                    </a:solidFill>
                  </a:tcPr>
                </a:tc>
                <a:tc>
                  <a:txBody>
                    <a:bodyPr/>
                    <a:lstStyle/>
                    <a:p>
                      <a:pPr marL="0" lvl="0" indent="0" algn="r" rtl="0">
                        <a:lnSpc>
                          <a:spcPct val="115000"/>
                        </a:lnSpc>
                        <a:spcBef>
                          <a:spcPts val="0"/>
                        </a:spcBef>
                        <a:spcAft>
                          <a:spcPts val="0"/>
                        </a:spcAft>
                        <a:buNone/>
                      </a:pPr>
                      <a:r>
                        <a:rPr lang="en" sz="1300">
                          <a:latin typeface="Roboto"/>
                          <a:ea typeface="Roboto"/>
                          <a:cs typeface="Roboto"/>
                          <a:sym typeface="Roboto"/>
                        </a:rPr>
                        <a:t>1.13E+11</a:t>
                      </a:r>
                      <a:endParaRPr sz="1300">
                        <a:latin typeface="Roboto"/>
                        <a:ea typeface="Roboto"/>
                        <a:cs typeface="Roboto"/>
                        <a:sym typeface="Roboto"/>
                      </a:endParaRPr>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solidFill>
                      <a:schemeClr val="lt2"/>
                    </a:solidFill>
                  </a:tcPr>
                </a:tc>
                <a:tc>
                  <a:txBody>
                    <a:bodyPr/>
                    <a:lstStyle/>
                    <a:p>
                      <a:pPr marL="0" lvl="0" indent="0" algn="r" rtl="0">
                        <a:lnSpc>
                          <a:spcPct val="115000"/>
                        </a:lnSpc>
                        <a:spcBef>
                          <a:spcPts val="0"/>
                        </a:spcBef>
                        <a:spcAft>
                          <a:spcPts val="0"/>
                        </a:spcAft>
                        <a:buNone/>
                      </a:pPr>
                      <a:r>
                        <a:rPr lang="en" sz="1300">
                          <a:latin typeface="Roboto"/>
                          <a:ea typeface="Roboto"/>
                          <a:cs typeface="Roboto"/>
                          <a:sym typeface="Roboto"/>
                        </a:rPr>
                        <a:t>1.32E+11</a:t>
                      </a:r>
                      <a:endParaRPr sz="1300">
                        <a:latin typeface="Roboto"/>
                        <a:ea typeface="Roboto"/>
                        <a:cs typeface="Roboto"/>
                        <a:sym typeface="Roboto"/>
                      </a:endParaRPr>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solidFill>
                      <a:schemeClr val="lt2"/>
                    </a:solidFill>
                  </a:tcPr>
                </a:tc>
                <a:extLst>
                  <a:ext uri="{0D108BD9-81ED-4DB2-BD59-A6C34878D82A}">
                    <a16:rowId xmlns:a16="http://schemas.microsoft.com/office/drawing/2014/main" val="10006"/>
                  </a:ext>
                </a:extLst>
              </a:tr>
              <a:tr h="279000">
                <a:tc>
                  <a:txBody>
                    <a:bodyPr/>
                    <a:lstStyle/>
                    <a:p>
                      <a:pPr marL="0" lvl="0" indent="0" algn="r" rtl="0">
                        <a:lnSpc>
                          <a:spcPct val="115000"/>
                        </a:lnSpc>
                        <a:spcBef>
                          <a:spcPts val="0"/>
                        </a:spcBef>
                        <a:spcAft>
                          <a:spcPts val="0"/>
                        </a:spcAft>
                        <a:buNone/>
                      </a:pPr>
                      <a:r>
                        <a:rPr lang="en" sz="1300"/>
                        <a:t>6</a:t>
                      </a:r>
                      <a:endParaRPr sz="13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Roboto"/>
                          <a:ea typeface="Roboto"/>
                          <a:cs typeface="Roboto"/>
                          <a:sym typeface="Roboto"/>
                        </a:rPr>
                        <a:t>1.05E+11</a:t>
                      </a:r>
                      <a:endParaRPr sz="1300">
                        <a:latin typeface="Roboto"/>
                        <a:ea typeface="Roboto"/>
                        <a:cs typeface="Roboto"/>
                        <a:sym typeface="Roboto"/>
                      </a:endParaRPr>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Roboto"/>
                          <a:ea typeface="Roboto"/>
                          <a:cs typeface="Roboto"/>
                          <a:sym typeface="Roboto"/>
                        </a:rPr>
                        <a:t>8.15E+10</a:t>
                      </a:r>
                      <a:endParaRPr sz="1300">
                        <a:latin typeface="Roboto"/>
                        <a:ea typeface="Roboto"/>
                        <a:cs typeface="Roboto"/>
                        <a:sym typeface="Roboto"/>
                      </a:endParaRPr>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Roboto"/>
                          <a:ea typeface="Roboto"/>
                          <a:cs typeface="Roboto"/>
                          <a:sym typeface="Roboto"/>
                        </a:rPr>
                        <a:t>1.59E+11</a:t>
                      </a:r>
                      <a:endParaRPr sz="1300">
                        <a:latin typeface="Roboto"/>
                        <a:ea typeface="Roboto"/>
                        <a:cs typeface="Roboto"/>
                        <a:sym typeface="Roboto"/>
                      </a:endParaRPr>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extLst>
                  <a:ext uri="{0D108BD9-81ED-4DB2-BD59-A6C34878D82A}">
                    <a16:rowId xmlns:a16="http://schemas.microsoft.com/office/drawing/2014/main" val="10007"/>
                  </a:ext>
                </a:extLst>
              </a:tr>
              <a:tr h="279000">
                <a:tc>
                  <a:txBody>
                    <a:bodyPr/>
                    <a:lstStyle/>
                    <a:p>
                      <a:pPr marL="0" lvl="0" indent="0" algn="r" rtl="0">
                        <a:lnSpc>
                          <a:spcPct val="115000"/>
                        </a:lnSpc>
                        <a:spcBef>
                          <a:spcPts val="0"/>
                        </a:spcBef>
                        <a:spcAft>
                          <a:spcPts val="0"/>
                        </a:spcAft>
                        <a:buNone/>
                      </a:pPr>
                      <a:r>
                        <a:rPr lang="en" sz="1300"/>
                        <a:t>7</a:t>
                      </a:r>
                      <a:endParaRPr sz="13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solidFill>
                      <a:schemeClr val="lt2"/>
                    </a:solidFill>
                  </a:tcPr>
                </a:tc>
                <a:tc>
                  <a:txBody>
                    <a:bodyPr/>
                    <a:lstStyle/>
                    <a:p>
                      <a:pPr marL="0" lvl="0" indent="0" algn="r" rtl="0">
                        <a:lnSpc>
                          <a:spcPct val="115000"/>
                        </a:lnSpc>
                        <a:spcBef>
                          <a:spcPts val="0"/>
                        </a:spcBef>
                        <a:spcAft>
                          <a:spcPts val="0"/>
                        </a:spcAft>
                        <a:buNone/>
                      </a:pPr>
                      <a:r>
                        <a:rPr lang="en" sz="1300" b="1">
                          <a:solidFill>
                            <a:schemeClr val="accent2"/>
                          </a:solidFill>
                          <a:latin typeface="Roboto"/>
                          <a:ea typeface="Roboto"/>
                          <a:cs typeface="Roboto"/>
                          <a:sym typeface="Roboto"/>
                        </a:rPr>
                        <a:t>8.46E+10</a:t>
                      </a:r>
                      <a:endParaRPr sz="1300" b="1">
                        <a:solidFill>
                          <a:schemeClr val="accent2"/>
                        </a:solidFill>
                        <a:latin typeface="Roboto"/>
                        <a:ea typeface="Roboto"/>
                        <a:cs typeface="Roboto"/>
                        <a:sym typeface="Roboto"/>
                      </a:endParaRPr>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solidFill>
                      <a:schemeClr val="lt2"/>
                    </a:solidFill>
                  </a:tcPr>
                </a:tc>
                <a:tc>
                  <a:txBody>
                    <a:bodyPr/>
                    <a:lstStyle/>
                    <a:p>
                      <a:pPr marL="0" lvl="0" indent="0" algn="r" rtl="0">
                        <a:lnSpc>
                          <a:spcPct val="115000"/>
                        </a:lnSpc>
                        <a:spcBef>
                          <a:spcPts val="0"/>
                        </a:spcBef>
                        <a:spcAft>
                          <a:spcPts val="0"/>
                        </a:spcAft>
                        <a:buNone/>
                      </a:pPr>
                      <a:r>
                        <a:rPr lang="en" sz="1300">
                          <a:latin typeface="Roboto"/>
                          <a:ea typeface="Roboto"/>
                          <a:cs typeface="Roboto"/>
                          <a:sym typeface="Roboto"/>
                        </a:rPr>
                        <a:t>6.19E+10</a:t>
                      </a:r>
                      <a:endParaRPr sz="1300">
                        <a:latin typeface="Roboto"/>
                        <a:ea typeface="Roboto"/>
                        <a:cs typeface="Roboto"/>
                        <a:sym typeface="Roboto"/>
                      </a:endParaRPr>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solidFill>
                      <a:schemeClr val="lt2"/>
                    </a:solidFill>
                  </a:tcPr>
                </a:tc>
                <a:tc>
                  <a:txBody>
                    <a:bodyPr/>
                    <a:lstStyle/>
                    <a:p>
                      <a:pPr marL="0" lvl="0" indent="0" algn="r" rtl="0">
                        <a:lnSpc>
                          <a:spcPct val="115000"/>
                        </a:lnSpc>
                        <a:spcBef>
                          <a:spcPts val="0"/>
                        </a:spcBef>
                        <a:spcAft>
                          <a:spcPts val="0"/>
                        </a:spcAft>
                        <a:buNone/>
                      </a:pPr>
                      <a:r>
                        <a:rPr lang="en" sz="1300" b="1">
                          <a:solidFill>
                            <a:schemeClr val="accent2"/>
                          </a:solidFill>
                          <a:latin typeface="Roboto"/>
                          <a:ea typeface="Roboto"/>
                          <a:cs typeface="Roboto"/>
                          <a:sym typeface="Roboto"/>
                        </a:rPr>
                        <a:t>8.35E+10</a:t>
                      </a:r>
                      <a:endParaRPr sz="1300" b="1">
                        <a:solidFill>
                          <a:schemeClr val="accent2"/>
                        </a:solidFill>
                        <a:latin typeface="Roboto"/>
                        <a:ea typeface="Roboto"/>
                        <a:cs typeface="Roboto"/>
                        <a:sym typeface="Roboto"/>
                      </a:endParaRPr>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solidFill>
                      <a:schemeClr val="lt2"/>
                    </a:solidFill>
                  </a:tcPr>
                </a:tc>
                <a:extLst>
                  <a:ext uri="{0D108BD9-81ED-4DB2-BD59-A6C34878D82A}">
                    <a16:rowId xmlns:a16="http://schemas.microsoft.com/office/drawing/2014/main" val="10008"/>
                  </a:ext>
                </a:extLst>
              </a:tr>
              <a:tr h="279000">
                <a:tc>
                  <a:txBody>
                    <a:bodyPr/>
                    <a:lstStyle/>
                    <a:p>
                      <a:pPr marL="0" lvl="0" indent="0" algn="r" rtl="0">
                        <a:lnSpc>
                          <a:spcPct val="115000"/>
                        </a:lnSpc>
                        <a:spcBef>
                          <a:spcPts val="0"/>
                        </a:spcBef>
                        <a:spcAft>
                          <a:spcPts val="0"/>
                        </a:spcAft>
                        <a:buNone/>
                      </a:pPr>
                      <a:r>
                        <a:rPr lang="en" sz="1300"/>
                        <a:t>8</a:t>
                      </a:r>
                      <a:endParaRPr sz="13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chemeClr val="lt2"/>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Roboto"/>
                          <a:ea typeface="Roboto"/>
                          <a:cs typeface="Roboto"/>
                          <a:sym typeface="Roboto"/>
                        </a:rPr>
                        <a:t>9.51E+10</a:t>
                      </a:r>
                      <a:endParaRPr sz="1300">
                        <a:latin typeface="Roboto"/>
                        <a:ea typeface="Roboto"/>
                        <a:cs typeface="Roboto"/>
                        <a:sym typeface="Roboto"/>
                      </a:endParaRPr>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chemeClr val="lt2"/>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b="1">
                          <a:solidFill>
                            <a:schemeClr val="accent2"/>
                          </a:solidFill>
                          <a:latin typeface="Roboto"/>
                          <a:ea typeface="Roboto"/>
                          <a:cs typeface="Roboto"/>
                          <a:sym typeface="Roboto"/>
                        </a:rPr>
                        <a:t>8.33E+10</a:t>
                      </a:r>
                      <a:endParaRPr sz="1300" b="1">
                        <a:solidFill>
                          <a:schemeClr val="accent2"/>
                        </a:solidFill>
                        <a:latin typeface="Roboto"/>
                        <a:ea typeface="Roboto"/>
                        <a:cs typeface="Roboto"/>
                        <a:sym typeface="Roboto"/>
                      </a:endParaRPr>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chemeClr val="lt2"/>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latin typeface="Roboto"/>
                          <a:ea typeface="Roboto"/>
                          <a:cs typeface="Roboto"/>
                          <a:sym typeface="Roboto"/>
                        </a:rPr>
                        <a:t>2.23E+11</a:t>
                      </a:r>
                      <a:endParaRPr sz="1300">
                        <a:latin typeface="Roboto"/>
                        <a:ea typeface="Roboto"/>
                        <a:cs typeface="Roboto"/>
                        <a:sym typeface="Roboto"/>
                      </a:endParaRPr>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chemeClr val="lt2"/>
                      </a:solidFill>
                      <a:prstDash val="solid"/>
                      <a:round/>
                      <a:headEnd type="none" w="sm" len="sm"/>
                      <a:tailEnd type="none" w="sm" len="sm"/>
                    </a:lnB>
                  </a:tcPr>
                </a:tc>
                <a:extLst>
                  <a:ext uri="{0D108BD9-81ED-4DB2-BD59-A6C34878D82A}">
                    <a16:rowId xmlns:a16="http://schemas.microsoft.com/office/drawing/2014/main" val="10009"/>
                  </a:ext>
                </a:extLst>
              </a:tr>
              <a:tr h="279000">
                <a:tc>
                  <a:txBody>
                    <a:bodyPr/>
                    <a:lstStyle/>
                    <a:p>
                      <a:pPr marL="0" lvl="0" indent="0" algn="r" rtl="0">
                        <a:lnSpc>
                          <a:spcPct val="115000"/>
                        </a:lnSpc>
                        <a:spcBef>
                          <a:spcPts val="0"/>
                        </a:spcBef>
                        <a:spcAft>
                          <a:spcPts val="0"/>
                        </a:spcAft>
                        <a:buNone/>
                      </a:pPr>
                      <a:r>
                        <a:rPr lang="en" sz="1300"/>
                        <a:t>9</a:t>
                      </a:r>
                      <a:endParaRPr sz="1300"/>
                    </a:p>
                  </a:txBody>
                  <a:tcPr marL="28575" marR="28575" marT="19050" marB="19050" anchor="b">
                    <a:lnL w="9475" cap="flat" cmpd="sng">
                      <a:solidFill>
                        <a:schemeClr val="lt2"/>
                      </a:solidFill>
                      <a:prstDash val="solid"/>
                      <a:round/>
                      <a:headEnd type="none" w="sm" len="sm"/>
                      <a:tailEnd type="none" w="sm" len="sm"/>
                    </a:lnL>
                    <a:lnR w="9475" cap="flat" cmpd="sng">
                      <a:solidFill>
                        <a:schemeClr val="lt2"/>
                      </a:solidFill>
                      <a:prstDash val="solid"/>
                      <a:round/>
                      <a:headEnd type="none" w="sm" len="sm"/>
                      <a:tailEnd type="none" w="sm" len="sm"/>
                    </a:lnR>
                    <a:lnT w="9475" cap="flat" cmpd="sng">
                      <a:solidFill>
                        <a:schemeClr val="lt2"/>
                      </a:solidFill>
                      <a:prstDash val="solid"/>
                      <a:round/>
                      <a:headEnd type="none" w="sm" len="sm"/>
                      <a:tailEnd type="none" w="sm" len="sm"/>
                    </a:lnT>
                    <a:lnB w="9475" cap="flat" cmpd="sng">
                      <a:solidFill>
                        <a:schemeClr val="lt2"/>
                      </a:solidFill>
                      <a:prstDash val="solid"/>
                      <a:round/>
                      <a:headEnd type="none" w="sm" len="sm"/>
                      <a:tailEnd type="none" w="sm" len="sm"/>
                    </a:lnB>
                    <a:solidFill>
                      <a:schemeClr val="lt2"/>
                    </a:solidFill>
                  </a:tcPr>
                </a:tc>
                <a:tc>
                  <a:txBody>
                    <a:bodyPr/>
                    <a:lstStyle/>
                    <a:p>
                      <a:pPr marL="0" lvl="0" indent="0" algn="r" rtl="0">
                        <a:lnSpc>
                          <a:spcPct val="115000"/>
                        </a:lnSpc>
                        <a:spcBef>
                          <a:spcPts val="0"/>
                        </a:spcBef>
                        <a:spcAft>
                          <a:spcPts val="0"/>
                        </a:spcAft>
                        <a:buNone/>
                      </a:pPr>
                      <a:r>
                        <a:rPr lang="en" sz="1300" b="1">
                          <a:solidFill>
                            <a:srgbClr val="FF0000"/>
                          </a:solidFill>
                          <a:latin typeface="Roboto"/>
                          <a:ea typeface="Roboto"/>
                          <a:cs typeface="Roboto"/>
                          <a:sym typeface="Roboto"/>
                        </a:rPr>
                        <a:t>1.69E+11</a:t>
                      </a:r>
                      <a:endParaRPr sz="1300" b="1">
                        <a:solidFill>
                          <a:srgbClr val="FF0000"/>
                        </a:solidFill>
                        <a:latin typeface="Roboto"/>
                        <a:ea typeface="Roboto"/>
                        <a:cs typeface="Roboto"/>
                        <a:sym typeface="Roboto"/>
                      </a:endParaRPr>
                    </a:p>
                  </a:txBody>
                  <a:tcPr marL="28575" marR="28575" marT="19050" marB="19050" anchor="b">
                    <a:lnL w="9475" cap="flat" cmpd="sng">
                      <a:solidFill>
                        <a:schemeClr val="lt2"/>
                      </a:solidFill>
                      <a:prstDash val="solid"/>
                      <a:round/>
                      <a:headEnd type="none" w="sm" len="sm"/>
                      <a:tailEnd type="none" w="sm" len="sm"/>
                    </a:lnL>
                    <a:lnR w="9475" cap="flat" cmpd="sng">
                      <a:solidFill>
                        <a:schemeClr val="lt2"/>
                      </a:solidFill>
                      <a:prstDash val="solid"/>
                      <a:round/>
                      <a:headEnd type="none" w="sm" len="sm"/>
                      <a:tailEnd type="none" w="sm" len="sm"/>
                    </a:lnR>
                    <a:lnT w="9475" cap="flat" cmpd="sng">
                      <a:solidFill>
                        <a:schemeClr val="lt2"/>
                      </a:solidFill>
                      <a:prstDash val="solid"/>
                      <a:round/>
                      <a:headEnd type="none" w="sm" len="sm"/>
                      <a:tailEnd type="none" w="sm" len="sm"/>
                    </a:lnT>
                    <a:lnB w="9475" cap="flat" cmpd="sng">
                      <a:solidFill>
                        <a:schemeClr val="lt2"/>
                      </a:solidFill>
                      <a:prstDash val="solid"/>
                      <a:round/>
                      <a:headEnd type="none" w="sm" len="sm"/>
                      <a:tailEnd type="none" w="sm" len="sm"/>
                    </a:lnB>
                    <a:solidFill>
                      <a:schemeClr val="lt2"/>
                    </a:solidFill>
                  </a:tcPr>
                </a:tc>
                <a:tc>
                  <a:txBody>
                    <a:bodyPr/>
                    <a:lstStyle/>
                    <a:p>
                      <a:pPr marL="0" lvl="0" indent="0" algn="r" rtl="0">
                        <a:lnSpc>
                          <a:spcPct val="115000"/>
                        </a:lnSpc>
                        <a:spcBef>
                          <a:spcPts val="0"/>
                        </a:spcBef>
                        <a:spcAft>
                          <a:spcPts val="0"/>
                        </a:spcAft>
                        <a:buNone/>
                      </a:pPr>
                      <a:r>
                        <a:rPr lang="en" sz="1300" b="1">
                          <a:solidFill>
                            <a:srgbClr val="FF0000"/>
                          </a:solidFill>
                          <a:latin typeface="Roboto"/>
                          <a:ea typeface="Roboto"/>
                          <a:cs typeface="Roboto"/>
                          <a:sym typeface="Roboto"/>
                        </a:rPr>
                        <a:t>1.20E+11</a:t>
                      </a:r>
                      <a:endParaRPr sz="1300" b="1">
                        <a:solidFill>
                          <a:srgbClr val="FF0000"/>
                        </a:solidFill>
                        <a:latin typeface="Roboto"/>
                        <a:ea typeface="Roboto"/>
                        <a:cs typeface="Roboto"/>
                        <a:sym typeface="Roboto"/>
                      </a:endParaRPr>
                    </a:p>
                  </a:txBody>
                  <a:tcPr marL="28575" marR="28575" marT="19050" marB="19050" anchor="b">
                    <a:lnL w="9475" cap="flat" cmpd="sng">
                      <a:solidFill>
                        <a:schemeClr val="lt2"/>
                      </a:solidFill>
                      <a:prstDash val="solid"/>
                      <a:round/>
                      <a:headEnd type="none" w="sm" len="sm"/>
                      <a:tailEnd type="none" w="sm" len="sm"/>
                    </a:lnL>
                    <a:lnR w="9475" cap="flat" cmpd="sng">
                      <a:solidFill>
                        <a:schemeClr val="lt2"/>
                      </a:solidFill>
                      <a:prstDash val="solid"/>
                      <a:round/>
                      <a:headEnd type="none" w="sm" len="sm"/>
                      <a:tailEnd type="none" w="sm" len="sm"/>
                    </a:lnR>
                    <a:lnT w="9475" cap="flat" cmpd="sng">
                      <a:solidFill>
                        <a:schemeClr val="lt2"/>
                      </a:solidFill>
                      <a:prstDash val="solid"/>
                      <a:round/>
                      <a:headEnd type="none" w="sm" len="sm"/>
                      <a:tailEnd type="none" w="sm" len="sm"/>
                    </a:lnT>
                    <a:lnB w="9475" cap="flat" cmpd="sng">
                      <a:solidFill>
                        <a:schemeClr val="lt2"/>
                      </a:solidFill>
                      <a:prstDash val="solid"/>
                      <a:round/>
                      <a:headEnd type="none" w="sm" len="sm"/>
                      <a:tailEnd type="none" w="sm" len="sm"/>
                    </a:lnB>
                    <a:solidFill>
                      <a:schemeClr val="lt2"/>
                    </a:solidFill>
                  </a:tcPr>
                </a:tc>
                <a:tc>
                  <a:txBody>
                    <a:bodyPr/>
                    <a:lstStyle/>
                    <a:p>
                      <a:pPr marL="0" lvl="0" indent="0" algn="r" rtl="0">
                        <a:lnSpc>
                          <a:spcPct val="115000"/>
                        </a:lnSpc>
                        <a:spcBef>
                          <a:spcPts val="0"/>
                        </a:spcBef>
                        <a:spcAft>
                          <a:spcPts val="0"/>
                        </a:spcAft>
                        <a:buNone/>
                      </a:pPr>
                      <a:r>
                        <a:rPr lang="en" sz="1300">
                          <a:latin typeface="Roboto"/>
                          <a:ea typeface="Roboto"/>
                          <a:cs typeface="Roboto"/>
                          <a:sym typeface="Roboto"/>
                        </a:rPr>
                        <a:t>1.48E+11</a:t>
                      </a:r>
                      <a:endParaRPr sz="1300">
                        <a:latin typeface="Roboto"/>
                        <a:ea typeface="Roboto"/>
                        <a:cs typeface="Roboto"/>
                        <a:sym typeface="Roboto"/>
                      </a:endParaRPr>
                    </a:p>
                  </a:txBody>
                  <a:tcPr marL="28575" marR="28575" marT="19050" marB="19050" anchor="b">
                    <a:lnL w="9475" cap="flat" cmpd="sng">
                      <a:solidFill>
                        <a:schemeClr val="lt2"/>
                      </a:solidFill>
                      <a:prstDash val="solid"/>
                      <a:round/>
                      <a:headEnd type="none" w="sm" len="sm"/>
                      <a:tailEnd type="none" w="sm" len="sm"/>
                    </a:lnL>
                    <a:lnR w="9475" cap="flat" cmpd="sng">
                      <a:solidFill>
                        <a:schemeClr val="lt2"/>
                      </a:solidFill>
                      <a:prstDash val="solid"/>
                      <a:round/>
                      <a:headEnd type="none" w="sm" len="sm"/>
                      <a:tailEnd type="none" w="sm" len="sm"/>
                    </a:lnR>
                    <a:lnT w="9475" cap="flat" cmpd="sng">
                      <a:solidFill>
                        <a:schemeClr val="lt2"/>
                      </a:solidFill>
                      <a:prstDash val="solid"/>
                      <a:round/>
                      <a:headEnd type="none" w="sm" len="sm"/>
                      <a:tailEnd type="none" w="sm" len="sm"/>
                    </a:lnT>
                    <a:lnB w="9475" cap="flat" cmpd="sng">
                      <a:solidFill>
                        <a:schemeClr val="lt2"/>
                      </a:solidFill>
                      <a:prstDash val="solid"/>
                      <a:round/>
                      <a:headEnd type="none" w="sm" len="sm"/>
                      <a:tailEnd type="none" w="sm" len="sm"/>
                    </a:lnB>
                    <a:solidFill>
                      <a:schemeClr val="lt2"/>
                    </a:solidFill>
                  </a:tcPr>
                </a:tc>
                <a:extLst>
                  <a:ext uri="{0D108BD9-81ED-4DB2-BD59-A6C34878D82A}">
                    <a16:rowId xmlns:a16="http://schemas.microsoft.com/office/drawing/2014/main" val="10010"/>
                  </a:ext>
                </a:extLst>
              </a:tr>
            </a:tbl>
          </a:graphicData>
        </a:graphic>
      </p:graphicFrame>
      <p:grpSp>
        <p:nvGrpSpPr>
          <p:cNvPr id="401" name="Google Shape;401;p32"/>
          <p:cNvGrpSpPr/>
          <p:nvPr/>
        </p:nvGrpSpPr>
        <p:grpSpPr>
          <a:xfrm>
            <a:off x="342354" y="4682901"/>
            <a:ext cx="8459284" cy="335114"/>
            <a:chOff x="227648" y="4350550"/>
            <a:chExt cx="8688665" cy="335114"/>
          </a:xfrm>
        </p:grpSpPr>
        <p:sp>
          <p:nvSpPr>
            <p:cNvPr id="402" name="Google Shape;402;p32"/>
            <p:cNvSpPr/>
            <p:nvPr/>
          </p:nvSpPr>
          <p:spPr>
            <a:xfrm>
              <a:off x="2399763" y="4350550"/>
              <a:ext cx="2340000" cy="335100"/>
            </a:xfrm>
            <a:prstGeom prst="roundRect">
              <a:avLst>
                <a:gd name="adj" fmla="val 16667"/>
              </a:avLst>
            </a:prstGeom>
            <a:solidFill>
              <a:schemeClr val="accent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100">
                  <a:solidFill>
                    <a:schemeClr val="lt1"/>
                  </a:solidFill>
                  <a:latin typeface="Roboto Black"/>
                  <a:ea typeface="Roboto Black"/>
                  <a:cs typeface="Roboto Black"/>
                  <a:sym typeface="Roboto Black"/>
                </a:rPr>
                <a:t>2.  Mô Hình Hồi Quy Tuyến Tính</a:t>
              </a:r>
              <a:endParaRPr sz="1100">
                <a:solidFill>
                  <a:schemeClr val="lt1"/>
                </a:solidFill>
              </a:endParaRPr>
            </a:p>
          </p:txBody>
        </p:sp>
        <p:sp>
          <p:nvSpPr>
            <p:cNvPr id="403" name="Google Shape;403;p32"/>
            <p:cNvSpPr/>
            <p:nvPr/>
          </p:nvSpPr>
          <p:spPr>
            <a:xfrm>
              <a:off x="6744013" y="4350564"/>
              <a:ext cx="2172300" cy="335100"/>
            </a:xfrm>
            <a:prstGeom prst="roundRect">
              <a:avLst>
                <a:gd name="adj" fmla="val 16667"/>
              </a:avLst>
            </a:prstGeom>
            <a:solidFill>
              <a:schemeClr val="lt1"/>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200">
                  <a:solidFill>
                    <a:schemeClr val="dk1"/>
                  </a:solidFill>
                  <a:latin typeface="Roboto Black"/>
                  <a:ea typeface="Roboto Black"/>
                  <a:cs typeface="Roboto Black"/>
                  <a:sym typeface="Roboto Black"/>
                </a:rPr>
                <a:t>4. Đánh giá mô hình</a:t>
              </a:r>
              <a:endParaRPr sz="1200">
                <a:solidFill>
                  <a:schemeClr val="dk1"/>
                </a:solidFill>
              </a:endParaRPr>
            </a:p>
          </p:txBody>
        </p:sp>
        <p:sp>
          <p:nvSpPr>
            <p:cNvPr id="404" name="Google Shape;404;p32"/>
            <p:cNvSpPr/>
            <p:nvPr/>
          </p:nvSpPr>
          <p:spPr>
            <a:xfrm>
              <a:off x="4739559" y="4350550"/>
              <a:ext cx="2004600" cy="335100"/>
            </a:xfrm>
            <a:prstGeom prst="roundRect">
              <a:avLst>
                <a:gd name="adj" fmla="val 16667"/>
              </a:avLst>
            </a:prstGeom>
            <a:solidFill>
              <a:schemeClr val="accent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100">
                  <a:solidFill>
                    <a:schemeClr val="lt1"/>
                  </a:solidFill>
                  <a:latin typeface="Roboto Black"/>
                  <a:ea typeface="Roboto Black"/>
                  <a:cs typeface="Roboto Black"/>
                  <a:sym typeface="Roboto Black"/>
                </a:rPr>
                <a:t>3. Mô tả giải thuật</a:t>
              </a:r>
              <a:endParaRPr sz="1100">
                <a:solidFill>
                  <a:schemeClr val="lt1"/>
                </a:solidFill>
              </a:endParaRPr>
            </a:p>
          </p:txBody>
        </p:sp>
        <p:sp>
          <p:nvSpPr>
            <p:cNvPr id="405" name="Google Shape;405;p32"/>
            <p:cNvSpPr/>
            <p:nvPr/>
          </p:nvSpPr>
          <p:spPr>
            <a:xfrm>
              <a:off x="227648" y="4350562"/>
              <a:ext cx="2172300" cy="335100"/>
            </a:xfrm>
            <a:prstGeom prst="roundRect">
              <a:avLst>
                <a:gd name="adj" fmla="val 16667"/>
              </a:avLst>
            </a:prstGeom>
            <a:solidFill>
              <a:schemeClr val="accent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100" b="1">
                  <a:solidFill>
                    <a:schemeClr val="lt1"/>
                  </a:solidFill>
                </a:rPr>
                <a:t>1.  Giới Thiệu Tập Dữ Liệu</a:t>
              </a:r>
              <a:endParaRPr sz="1100" b="1">
                <a:solidFill>
                  <a:schemeClr val="lt1"/>
                </a:solidFill>
              </a:endParaRPr>
            </a:p>
          </p:txBody>
        </p:sp>
      </p:grpSp>
      <p:sp>
        <p:nvSpPr>
          <p:cNvPr id="406" name="Google Shape;406;p32"/>
          <p:cNvSpPr txBox="1"/>
          <p:nvPr/>
        </p:nvSpPr>
        <p:spPr>
          <a:xfrm>
            <a:off x="1719000" y="4137763"/>
            <a:ext cx="5706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Roboto"/>
                <a:ea typeface="Roboto"/>
                <a:cs typeface="Roboto"/>
                <a:sym typeface="Roboto"/>
              </a:rPr>
              <a:t>Bảng sai số bình phương trung bình </a:t>
            </a:r>
            <a:endParaRPr b="1">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latin typeface="Roboto"/>
                <a:ea typeface="Roboto"/>
                <a:cs typeface="Roboto"/>
                <a:sym typeface="Roboto"/>
              </a:rPr>
              <a:t>21</a:t>
            </a:fld>
            <a:endParaRPr>
              <a:latin typeface="Roboto"/>
              <a:ea typeface="Roboto"/>
              <a:cs typeface="Roboto"/>
              <a:sym typeface="Roboto"/>
            </a:endParaRPr>
          </a:p>
        </p:txBody>
      </p:sp>
      <p:sp>
        <p:nvSpPr>
          <p:cNvPr id="412" name="Google Shape;412;p33"/>
          <p:cNvSpPr/>
          <p:nvPr/>
        </p:nvSpPr>
        <p:spPr>
          <a:xfrm>
            <a:off x="2720225" y="72725"/>
            <a:ext cx="3703500" cy="4599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600" b="1">
                <a:solidFill>
                  <a:schemeClr val="lt1"/>
                </a:solidFill>
              </a:rPr>
              <a:t>Đánh Giá Mô Hình</a:t>
            </a:r>
            <a:endParaRPr sz="2600" b="1">
              <a:solidFill>
                <a:schemeClr val="lt1"/>
              </a:solidFill>
            </a:endParaRPr>
          </a:p>
        </p:txBody>
      </p:sp>
      <p:pic>
        <p:nvPicPr>
          <p:cNvPr id="413" name="Google Shape;413;p33" title="Đánh Giá Theo MSE"/>
          <p:cNvPicPr preferRelativeResize="0"/>
          <p:nvPr/>
        </p:nvPicPr>
        <p:blipFill>
          <a:blip r:embed="rId3">
            <a:alphaModFix/>
          </a:blip>
          <a:stretch>
            <a:fillRect/>
          </a:stretch>
        </p:blipFill>
        <p:spPr>
          <a:xfrm>
            <a:off x="1274600" y="622675"/>
            <a:ext cx="6975841" cy="4306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34"/>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0"/>
              </a:schemeClr>
            </a:outerShdw>
          </a:effectLst>
        </p:spPr>
        <p:txBody>
          <a:bodyPr spcFirstLastPara="1" wrap="square" lIns="0" tIns="0" rIns="0" bIns="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
              <a:t>22</a:t>
            </a:fld>
            <a:endParaRPr/>
          </a:p>
        </p:txBody>
      </p:sp>
      <p:sp>
        <p:nvSpPr>
          <p:cNvPr id="419" name="Google Shape;419;p34"/>
          <p:cNvSpPr/>
          <p:nvPr/>
        </p:nvSpPr>
        <p:spPr>
          <a:xfrm>
            <a:off x="2546550" y="105950"/>
            <a:ext cx="4050900" cy="5571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600" b="1">
                <a:solidFill>
                  <a:schemeClr val="lt1"/>
                </a:solidFill>
              </a:rPr>
              <a:t>Đánh Giá R squared</a:t>
            </a:r>
            <a:endParaRPr sz="2600" b="1">
              <a:solidFill>
                <a:schemeClr val="lt1"/>
              </a:solidFill>
            </a:endParaRPr>
          </a:p>
        </p:txBody>
      </p:sp>
      <p:graphicFrame>
        <p:nvGraphicFramePr>
          <p:cNvPr id="420" name="Google Shape;420;p34"/>
          <p:cNvGraphicFramePr/>
          <p:nvPr/>
        </p:nvGraphicFramePr>
        <p:xfrm>
          <a:off x="1907238" y="773550"/>
          <a:ext cx="5329525" cy="3341300"/>
        </p:xfrm>
        <a:graphic>
          <a:graphicData uri="http://schemas.openxmlformats.org/drawingml/2006/table">
            <a:tbl>
              <a:tblPr>
                <a:noFill/>
                <a:tableStyleId>{A49A37B3-5065-4E1E-8502-D4409EBE0AAB}</a:tableStyleId>
              </a:tblPr>
              <a:tblGrid>
                <a:gridCol w="570850">
                  <a:extLst>
                    <a:ext uri="{9D8B030D-6E8A-4147-A177-3AD203B41FA5}">
                      <a16:colId xmlns:a16="http://schemas.microsoft.com/office/drawing/2014/main" val="20000"/>
                    </a:ext>
                  </a:extLst>
                </a:gridCol>
                <a:gridCol w="1495800">
                  <a:extLst>
                    <a:ext uri="{9D8B030D-6E8A-4147-A177-3AD203B41FA5}">
                      <a16:colId xmlns:a16="http://schemas.microsoft.com/office/drawing/2014/main" val="20001"/>
                    </a:ext>
                  </a:extLst>
                </a:gridCol>
                <a:gridCol w="1746975">
                  <a:extLst>
                    <a:ext uri="{9D8B030D-6E8A-4147-A177-3AD203B41FA5}">
                      <a16:colId xmlns:a16="http://schemas.microsoft.com/office/drawing/2014/main" val="20002"/>
                    </a:ext>
                  </a:extLst>
                </a:gridCol>
                <a:gridCol w="1515900">
                  <a:extLst>
                    <a:ext uri="{9D8B030D-6E8A-4147-A177-3AD203B41FA5}">
                      <a16:colId xmlns:a16="http://schemas.microsoft.com/office/drawing/2014/main" val="20003"/>
                    </a:ext>
                  </a:extLst>
                </a:gridCol>
              </a:tblGrid>
              <a:tr h="514050">
                <a:tc>
                  <a:txBody>
                    <a:bodyPr/>
                    <a:lstStyle/>
                    <a:p>
                      <a:pPr marL="0" lvl="0" indent="0" algn="ctr" rtl="0">
                        <a:lnSpc>
                          <a:spcPct val="115000"/>
                        </a:lnSpc>
                        <a:spcBef>
                          <a:spcPts val="0"/>
                        </a:spcBef>
                        <a:spcAft>
                          <a:spcPts val="0"/>
                        </a:spcAft>
                        <a:buNone/>
                      </a:pPr>
                      <a:r>
                        <a:rPr lang="en" sz="1200" b="1">
                          <a:solidFill>
                            <a:schemeClr val="lt1"/>
                          </a:solidFill>
                        </a:rPr>
                        <a:t>Loop</a:t>
                      </a:r>
                      <a:endParaRPr sz="1200" b="1">
                        <a:solidFill>
                          <a:schemeClr val="lt1"/>
                        </a:solidFill>
                      </a:endParaRPr>
                    </a:p>
                  </a:txBody>
                  <a:tcPr marL="28575" marR="28575" marT="19050" marB="19050" anchor="ctr">
                    <a:lnL w="9475" cap="flat" cmpd="sng">
                      <a:solidFill>
                        <a:schemeClr val="lt1"/>
                      </a:solidFill>
                      <a:prstDash val="solid"/>
                      <a:round/>
                      <a:headEnd type="none" w="sm" len="sm"/>
                      <a:tailEnd type="none" w="sm" len="sm"/>
                    </a:lnL>
                    <a:lnR w="9475" cap="flat" cmpd="sng">
                      <a:solidFill>
                        <a:schemeClr val="lt1"/>
                      </a:solidFill>
                      <a:prstDash val="solid"/>
                      <a:round/>
                      <a:headEnd type="none" w="sm" len="sm"/>
                      <a:tailEnd type="none" w="sm" len="sm"/>
                    </a:lnR>
                    <a:lnT w="9475" cap="flat" cmpd="sng">
                      <a:solidFill>
                        <a:schemeClr val="lt1"/>
                      </a:solidFill>
                      <a:prstDash val="solid"/>
                      <a:round/>
                      <a:headEnd type="none" w="sm" len="sm"/>
                      <a:tailEnd type="none" w="sm" len="sm"/>
                    </a:lnT>
                    <a:lnB w="9475" cap="flat" cmpd="sng">
                      <a:solidFill>
                        <a:schemeClr val="lt1"/>
                      </a:solidFill>
                      <a:prstDash val="solid"/>
                      <a:round/>
                      <a:headEnd type="none" w="sm" len="sm"/>
                      <a:tailEnd type="none" w="sm" len="sm"/>
                    </a:lnB>
                    <a:solidFill>
                      <a:schemeClr val="accent3"/>
                    </a:solidFill>
                  </a:tcPr>
                </a:tc>
                <a:tc>
                  <a:txBody>
                    <a:bodyPr/>
                    <a:lstStyle/>
                    <a:p>
                      <a:pPr marL="0" lvl="0" indent="0" algn="ctr" rtl="0">
                        <a:lnSpc>
                          <a:spcPct val="115000"/>
                        </a:lnSpc>
                        <a:spcBef>
                          <a:spcPts val="0"/>
                        </a:spcBef>
                        <a:spcAft>
                          <a:spcPts val="0"/>
                        </a:spcAft>
                        <a:buNone/>
                      </a:pPr>
                      <a:r>
                        <a:rPr lang="en" sz="1200" b="1">
                          <a:solidFill>
                            <a:schemeClr val="lt1"/>
                          </a:solidFill>
                        </a:rPr>
                        <a:t>LinearRegression</a:t>
                      </a:r>
                      <a:endParaRPr sz="1200" b="1">
                        <a:solidFill>
                          <a:schemeClr val="lt1"/>
                        </a:solidFill>
                      </a:endParaRPr>
                    </a:p>
                  </a:txBody>
                  <a:tcPr marL="28575" marR="28575" marT="19050" marB="19050" anchor="ctr">
                    <a:lnL w="9475" cap="flat" cmpd="sng">
                      <a:solidFill>
                        <a:schemeClr val="lt1"/>
                      </a:solidFill>
                      <a:prstDash val="solid"/>
                      <a:round/>
                      <a:headEnd type="none" w="sm" len="sm"/>
                      <a:tailEnd type="none" w="sm" len="sm"/>
                    </a:lnL>
                    <a:lnR w="9475" cap="flat" cmpd="sng">
                      <a:solidFill>
                        <a:schemeClr val="lt1"/>
                      </a:solidFill>
                      <a:prstDash val="solid"/>
                      <a:round/>
                      <a:headEnd type="none" w="sm" len="sm"/>
                      <a:tailEnd type="none" w="sm" len="sm"/>
                    </a:lnR>
                    <a:lnT w="9475" cap="flat" cmpd="sng">
                      <a:solidFill>
                        <a:schemeClr val="lt1"/>
                      </a:solidFill>
                      <a:prstDash val="solid"/>
                      <a:round/>
                      <a:headEnd type="none" w="sm" len="sm"/>
                      <a:tailEnd type="none" w="sm" len="sm"/>
                    </a:lnT>
                    <a:lnB w="9475" cap="flat" cmpd="sng">
                      <a:solidFill>
                        <a:schemeClr val="lt1"/>
                      </a:solidFill>
                      <a:prstDash val="solid"/>
                      <a:round/>
                      <a:headEnd type="none" w="sm" len="sm"/>
                      <a:tailEnd type="none" w="sm" len="sm"/>
                    </a:lnB>
                    <a:solidFill>
                      <a:schemeClr val="accent3"/>
                    </a:solidFill>
                  </a:tcPr>
                </a:tc>
                <a:tc>
                  <a:txBody>
                    <a:bodyPr/>
                    <a:lstStyle/>
                    <a:p>
                      <a:pPr marL="0" lvl="0" indent="0" algn="ctr" rtl="0">
                        <a:lnSpc>
                          <a:spcPct val="115000"/>
                        </a:lnSpc>
                        <a:spcBef>
                          <a:spcPts val="0"/>
                        </a:spcBef>
                        <a:spcAft>
                          <a:spcPts val="0"/>
                        </a:spcAft>
                        <a:buNone/>
                      </a:pPr>
                      <a:r>
                        <a:rPr lang="en" sz="1200" b="1">
                          <a:solidFill>
                            <a:schemeClr val="lt1"/>
                          </a:solidFill>
                        </a:rPr>
                        <a:t>LinearRegressionLib</a:t>
                      </a:r>
                      <a:endParaRPr sz="1200" b="1">
                        <a:solidFill>
                          <a:schemeClr val="lt1"/>
                        </a:solidFill>
                      </a:endParaRPr>
                    </a:p>
                  </a:txBody>
                  <a:tcPr marL="28575" marR="28575" marT="19050" marB="19050" anchor="ctr">
                    <a:lnL w="9475" cap="flat" cmpd="sng">
                      <a:solidFill>
                        <a:schemeClr val="lt1"/>
                      </a:solidFill>
                      <a:prstDash val="solid"/>
                      <a:round/>
                      <a:headEnd type="none" w="sm" len="sm"/>
                      <a:tailEnd type="none" w="sm" len="sm"/>
                    </a:lnL>
                    <a:lnR w="9475" cap="flat" cmpd="sng">
                      <a:solidFill>
                        <a:schemeClr val="lt1"/>
                      </a:solidFill>
                      <a:prstDash val="solid"/>
                      <a:round/>
                      <a:headEnd type="none" w="sm" len="sm"/>
                      <a:tailEnd type="none" w="sm" len="sm"/>
                    </a:lnR>
                    <a:lnT w="9475" cap="flat" cmpd="sng">
                      <a:solidFill>
                        <a:schemeClr val="lt1"/>
                      </a:solidFill>
                      <a:prstDash val="solid"/>
                      <a:round/>
                      <a:headEnd type="none" w="sm" len="sm"/>
                      <a:tailEnd type="none" w="sm" len="sm"/>
                    </a:lnT>
                    <a:lnB w="9475" cap="flat" cmpd="sng">
                      <a:solidFill>
                        <a:schemeClr val="lt1"/>
                      </a:solidFill>
                      <a:prstDash val="solid"/>
                      <a:round/>
                      <a:headEnd type="none" w="sm" len="sm"/>
                      <a:tailEnd type="none" w="sm" len="sm"/>
                    </a:lnB>
                    <a:solidFill>
                      <a:schemeClr val="accent3"/>
                    </a:solidFill>
                  </a:tcPr>
                </a:tc>
                <a:tc>
                  <a:txBody>
                    <a:bodyPr/>
                    <a:lstStyle/>
                    <a:p>
                      <a:pPr marL="0" lvl="0" indent="0" algn="ctr" rtl="0">
                        <a:lnSpc>
                          <a:spcPct val="115000"/>
                        </a:lnSpc>
                        <a:spcBef>
                          <a:spcPts val="0"/>
                        </a:spcBef>
                        <a:spcAft>
                          <a:spcPts val="0"/>
                        </a:spcAft>
                        <a:buNone/>
                      </a:pPr>
                      <a:r>
                        <a:rPr lang="en" sz="1200" b="1">
                          <a:solidFill>
                            <a:schemeClr val="lt1"/>
                          </a:solidFill>
                        </a:rPr>
                        <a:t>Decision Tree</a:t>
                      </a:r>
                      <a:endParaRPr sz="1200" b="1">
                        <a:solidFill>
                          <a:schemeClr val="lt1"/>
                        </a:solidFill>
                      </a:endParaRPr>
                    </a:p>
                  </a:txBody>
                  <a:tcPr marL="28575" marR="28575" marT="19050" marB="19050" anchor="ctr">
                    <a:lnL w="9475" cap="flat" cmpd="sng">
                      <a:solidFill>
                        <a:schemeClr val="lt1"/>
                      </a:solidFill>
                      <a:prstDash val="solid"/>
                      <a:round/>
                      <a:headEnd type="none" w="sm" len="sm"/>
                      <a:tailEnd type="none" w="sm" len="sm"/>
                    </a:lnL>
                    <a:lnR w="9475" cap="flat" cmpd="sng">
                      <a:solidFill>
                        <a:schemeClr val="lt1"/>
                      </a:solidFill>
                      <a:prstDash val="solid"/>
                      <a:round/>
                      <a:headEnd type="none" w="sm" len="sm"/>
                      <a:tailEnd type="none" w="sm" len="sm"/>
                    </a:lnR>
                    <a:lnT w="9475" cap="flat" cmpd="sng">
                      <a:solidFill>
                        <a:schemeClr val="lt1"/>
                      </a:solidFill>
                      <a:prstDash val="solid"/>
                      <a:round/>
                      <a:headEnd type="none" w="sm" len="sm"/>
                      <a:tailEnd type="none" w="sm" len="sm"/>
                    </a:lnT>
                    <a:lnB w="9475" cap="flat" cmpd="sng">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0"/>
                  </a:ext>
                </a:extLst>
              </a:tr>
              <a:tr h="282725">
                <a:tc>
                  <a:txBody>
                    <a:bodyPr/>
                    <a:lstStyle/>
                    <a:p>
                      <a:pPr marL="0" lvl="0" indent="0" algn="ctr" rtl="0">
                        <a:lnSpc>
                          <a:spcPct val="115000"/>
                        </a:lnSpc>
                        <a:spcBef>
                          <a:spcPts val="0"/>
                        </a:spcBef>
                        <a:spcAft>
                          <a:spcPts val="0"/>
                        </a:spcAft>
                        <a:buNone/>
                      </a:pPr>
                      <a:r>
                        <a:rPr lang="en" sz="1000"/>
                        <a:t>0</a:t>
                      </a:r>
                      <a:endParaRPr sz="1000"/>
                    </a:p>
                  </a:txBody>
                  <a:tcPr marL="28575" marR="28575" marT="19050" marB="19050" anchor="ctr">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chemeClr val="lt1"/>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solidFill>
                            <a:schemeClr val="accent2"/>
                          </a:solidFill>
                        </a:rPr>
                        <a:t>38.765</a:t>
                      </a:r>
                      <a:endParaRPr sz="1000" b="1">
                        <a:solidFill>
                          <a:schemeClr val="accent2"/>
                        </a:solidFill>
                      </a:endParaRPr>
                    </a:p>
                  </a:txBody>
                  <a:tcPr marL="28575" marR="28575" marT="19050" marB="19050" anchor="ctr">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chemeClr val="lt1"/>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solidFill>
                            <a:schemeClr val="accent2"/>
                          </a:solidFill>
                        </a:rPr>
                        <a:t>54.769</a:t>
                      </a:r>
                      <a:endParaRPr sz="1000" b="1">
                        <a:solidFill>
                          <a:schemeClr val="accent2"/>
                        </a:solidFill>
                      </a:endParaRPr>
                    </a:p>
                  </a:txBody>
                  <a:tcPr marL="28575" marR="28575" marT="19050" marB="19050" anchor="ctr">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chemeClr val="lt1"/>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solidFill>
                            <a:schemeClr val="accent2"/>
                          </a:solidFill>
                        </a:rPr>
                        <a:t>33.772</a:t>
                      </a:r>
                      <a:endParaRPr sz="1000" b="1">
                        <a:solidFill>
                          <a:schemeClr val="accent2"/>
                        </a:solidFill>
                      </a:endParaRPr>
                    </a:p>
                  </a:txBody>
                  <a:tcPr marL="28575" marR="28575" marT="19050" marB="19050" anchor="ctr">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chemeClr val="lt1"/>
                      </a:solidFill>
                      <a:prstDash val="solid"/>
                      <a:round/>
                      <a:headEnd type="none" w="sm" len="sm"/>
                      <a:tailEnd type="none" w="sm" len="sm"/>
                    </a:lnT>
                    <a:lnB w="947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282725">
                <a:tc>
                  <a:txBody>
                    <a:bodyPr/>
                    <a:lstStyle/>
                    <a:p>
                      <a:pPr marL="0" lvl="0" indent="0" algn="ctr" rtl="0">
                        <a:lnSpc>
                          <a:spcPct val="115000"/>
                        </a:lnSpc>
                        <a:spcBef>
                          <a:spcPts val="0"/>
                        </a:spcBef>
                        <a:spcAft>
                          <a:spcPts val="0"/>
                        </a:spcAft>
                        <a:buNone/>
                      </a:pPr>
                      <a:r>
                        <a:rPr lang="en" sz="1000"/>
                        <a:t>1</a:t>
                      </a:r>
                      <a:endParaRPr sz="1000"/>
                    </a:p>
                  </a:txBody>
                  <a:tcPr marL="28575" marR="28575" marT="19050" marB="19050" anchor="ctr">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1000"/>
                        <a:t>54.657</a:t>
                      </a:r>
                      <a:endParaRPr sz="1000"/>
                    </a:p>
                  </a:txBody>
                  <a:tcPr marL="28575" marR="28575" marT="19050" marB="19050" anchor="ctr">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1000"/>
                        <a:t>62.167</a:t>
                      </a:r>
                      <a:endParaRPr sz="1000"/>
                    </a:p>
                  </a:txBody>
                  <a:tcPr marL="28575" marR="28575" marT="19050" marB="19050" anchor="ctr">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1000"/>
                        <a:t>54.294</a:t>
                      </a:r>
                      <a:endParaRPr sz="1000"/>
                    </a:p>
                  </a:txBody>
                  <a:tcPr marL="28575" marR="28575" marT="19050" marB="19050" anchor="ctr">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r h="282725">
                <a:tc>
                  <a:txBody>
                    <a:bodyPr/>
                    <a:lstStyle/>
                    <a:p>
                      <a:pPr marL="0" lvl="0" indent="0" algn="ctr" rtl="0">
                        <a:lnSpc>
                          <a:spcPct val="115000"/>
                        </a:lnSpc>
                        <a:spcBef>
                          <a:spcPts val="0"/>
                        </a:spcBef>
                        <a:spcAft>
                          <a:spcPts val="0"/>
                        </a:spcAft>
                        <a:buNone/>
                      </a:pPr>
                      <a:r>
                        <a:rPr lang="en" sz="1000"/>
                        <a:t>2</a:t>
                      </a:r>
                      <a:endParaRPr sz="1000"/>
                    </a:p>
                  </a:txBody>
                  <a:tcPr marL="28575" marR="28575" marT="19050" marB="19050" anchor="ctr">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69.13</a:t>
                      </a:r>
                      <a:endParaRPr sz="1000"/>
                    </a:p>
                  </a:txBody>
                  <a:tcPr marL="28575" marR="28575" marT="19050" marB="19050" anchor="ctr">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solidFill>
                            <a:srgbClr val="FF0000"/>
                          </a:solidFill>
                        </a:rPr>
                        <a:t>76.337</a:t>
                      </a:r>
                      <a:endParaRPr sz="1000" b="1">
                        <a:solidFill>
                          <a:srgbClr val="FF0000"/>
                        </a:solidFill>
                      </a:endParaRPr>
                    </a:p>
                  </a:txBody>
                  <a:tcPr marL="28575" marR="28575" marT="19050" marB="19050" anchor="ctr">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41.279</a:t>
                      </a:r>
                      <a:endParaRPr sz="1000"/>
                    </a:p>
                  </a:txBody>
                  <a:tcPr marL="28575" marR="28575" marT="19050" marB="19050" anchor="ctr">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282725">
                <a:tc>
                  <a:txBody>
                    <a:bodyPr/>
                    <a:lstStyle/>
                    <a:p>
                      <a:pPr marL="0" lvl="0" indent="0" algn="ctr" rtl="0">
                        <a:lnSpc>
                          <a:spcPct val="115000"/>
                        </a:lnSpc>
                        <a:spcBef>
                          <a:spcPts val="0"/>
                        </a:spcBef>
                        <a:spcAft>
                          <a:spcPts val="0"/>
                        </a:spcAft>
                        <a:buNone/>
                      </a:pPr>
                      <a:r>
                        <a:rPr lang="en" sz="1000"/>
                        <a:t>3</a:t>
                      </a:r>
                      <a:endParaRPr sz="1000"/>
                    </a:p>
                  </a:txBody>
                  <a:tcPr marL="28575" marR="28575" marT="19050" marB="19050" anchor="ctr">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1000"/>
                        <a:t>61.22</a:t>
                      </a:r>
                      <a:endParaRPr sz="1000"/>
                    </a:p>
                  </a:txBody>
                  <a:tcPr marL="28575" marR="28575" marT="19050" marB="19050" anchor="ctr">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1000"/>
                        <a:t>67.819</a:t>
                      </a:r>
                      <a:endParaRPr sz="1000"/>
                    </a:p>
                  </a:txBody>
                  <a:tcPr marL="28575" marR="28575" marT="19050" marB="19050" anchor="ctr">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1000" b="1">
                          <a:solidFill>
                            <a:srgbClr val="FF0000"/>
                          </a:solidFill>
                        </a:rPr>
                        <a:t>69.944</a:t>
                      </a:r>
                      <a:endParaRPr sz="1000" b="1">
                        <a:solidFill>
                          <a:srgbClr val="FF0000"/>
                        </a:solidFill>
                      </a:endParaRPr>
                    </a:p>
                  </a:txBody>
                  <a:tcPr marL="28575" marR="28575" marT="19050" marB="19050" anchor="ctr">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solidFill>
                      <a:schemeClr val="lt2"/>
                    </a:solidFill>
                  </a:tcPr>
                </a:tc>
                <a:extLst>
                  <a:ext uri="{0D108BD9-81ED-4DB2-BD59-A6C34878D82A}">
                    <a16:rowId xmlns:a16="http://schemas.microsoft.com/office/drawing/2014/main" val="10004"/>
                  </a:ext>
                </a:extLst>
              </a:tr>
              <a:tr h="282725">
                <a:tc>
                  <a:txBody>
                    <a:bodyPr/>
                    <a:lstStyle/>
                    <a:p>
                      <a:pPr marL="0" lvl="0" indent="0" algn="ctr" rtl="0">
                        <a:lnSpc>
                          <a:spcPct val="115000"/>
                        </a:lnSpc>
                        <a:spcBef>
                          <a:spcPts val="0"/>
                        </a:spcBef>
                        <a:spcAft>
                          <a:spcPts val="0"/>
                        </a:spcAft>
                        <a:buNone/>
                      </a:pPr>
                      <a:r>
                        <a:rPr lang="en" sz="1000"/>
                        <a:t>4</a:t>
                      </a:r>
                      <a:endParaRPr sz="1000"/>
                    </a:p>
                  </a:txBody>
                  <a:tcPr marL="28575" marR="28575" marT="19050" marB="19050" anchor="ctr">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58.11</a:t>
                      </a:r>
                      <a:endParaRPr sz="1000"/>
                    </a:p>
                  </a:txBody>
                  <a:tcPr marL="28575" marR="28575" marT="19050" marB="19050" anchor="ctr">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68.665</a:t>
                      </a:r>
                      <a:endParaRPr sz="1000"/>
                    </a:p>
                  </a:txBody>
                  <a:tcPr marL="28575" marR="28575" marT="19050" marB="19050" anchor="ctr">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63.454</a:t>
                      </a:r>
                      <a:endParaRPr sz="1000"/>
                    </a:p>
                  </a:txBody>
                  <a:tcPr marL="28575" marR="28575" marT="19050" marB="19050" anchor="ctr">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282725">
                <a:tc>
                  <a:txBody>
                    <a:bodyPr/>
                    <a:lstStyle/>
                    <a:p>
                      <a:pPr marL="0" lvl="0" indent="0" algn="ctr" rtl="0">
                        <a:lnSpc>
                          <a:spcPct val="115000"/>
                        </a:lnSpc>
                        <a:spcBef>
                          <a:spcPts val="0"/>
                        </a:spcBef>
                        <a:spcAft>
                          <a:spcPts val="0"/>
                        </a:spcAft>
                        <a:buNone/>
                      </a:pPr>
                      <a:r>
                        <a:rPr lang="en" sz="1000"/>
                        <a:t>5</a:t>
                      </a:r>
                      <a:endParaRPr sz="1000"/>
                    </a:p>
                  </a:txBody>
                  <a:tcPr marL="28575" marR="28575" marT="19050" marB="19050" anchor="ctr">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1000"/>
                        <a:t>64.321</a:t>
                      </a:r>
                      <a:endParaRPr sz="1000"/>
                    </a:p>
                  </a:txBody>
                  <a:tcPr marL="28575" marR="28575" marT="19050" marB="19050" anchor="ctr">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1000"/>
                        <a:t>66.888</a:t>
                      </a:r>
                      <a:endParaRPr sz="1000"/>
                    </a:p>
                  </a:txBody>
                  <a:tcPr marL="28575" marR="28575" marT="19050" marB="19050" anchor="ctr">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1000"/>
                        <a:t>61.394</a:t>
                      </a:r>
                      <a:endParaRPr sz="1000"/>
                    </a:p>
                  </a:txBody>
                  <a:tcPr marL="28575" marR="28575" marT="19050" marB="19050" anchor="ctr">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solidFill>
                      <a:schemeClr val="lt2"/>
                    </a:solidFill>
                  </a:tcPr>
                </a:tc>
                <a:extLst>
                  <a:ext uri="{0D108BD9-81ED-4DB2-BD59-A6C34878D82A}">
                    <a16:rowId xmlns:a16="http://schemas.microsoft.com/office/drawing/2014/main" val="10006"/>
                  </a:ext>
                </a:extLst>
              </a:tr>
              <a:tr h="282725">
                <a:tc>
                  <a:txBody>
                    <a:bodyPr/>
                    <a:lstStyle/>
                    <a:p>
                      <a:pPr marL="0" lvl="0" indent="0" algn="ctr" rtl="0">
                        <a:lnSpc>
                          <a:spcPct val="115000"/>
                        </a:lnSpc>
                        <a:spcBef>
                          <a:spcPts val="0"/>
                        </a:spcBef>
                        <a:spcAft>
                          <a:spcPts val="0"/>
                        </a:spcAft>
                        <a:buNone/>
                      </a:pPr>
                      <a:r>
                        <a:rPr lang="en" sz="1000"/>
                        <a:t>6</a:t>
                      </a:r>
                      <a:endParaRPr sz="1000"/>
                    </a:p>
                  </a:txBody>
                  <a:tcPr marL="28575" marR="28575" marT="19050" marB="19050" anchor="ctr">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62.713</a:t>
                      </a:r>
                      <a:endParaRPr sz="1000"/>
                    </a:p>
                  </a:txBody>
                  <a:tcPr marL="28575" marR="28575" marT="19050" marB="19050" anchor="ctr">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71.131</a:t>
                      </a:r>
                      <a:endParaRPr sz="1000"/>
                    </a:p>
                  </a:txBody>
                  <a:tcPr marL="28575" marR="28575" marT="19050" marB="19050" anchor="ctr">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43.652</a:t>
                      </a:r>
                      <a:endParaRPr sz="1000"/>
                    </a:p>
                  </a:txBody>
                  <a:tcPr marL="28575" marR="28575" marT="19050" marB="19050" anchor="ctr">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extLst>
                  <a:ext uri="{0D108BD9-81ED-4DB2-BD59-A6C34878D82A}">
                    <a16:rowId xmlns:a16="http://schemas.microsoft.com/office/drawing/2014/main" val="10007"/>
                  </a:ext>
                </a:extLst>
              </a:tr>
              <a:tr h="282725">
                <a:tc>
                  <a:txBody>
                    <a:bodyPr/>
                    <a:lstStyle/>
                    <a:p>
                      <a:pPr marL="0" lvl="0" indent="0" algn="ctr" rtl="0">
                        <a:lnSpc>
                          <a:spcPct val="115000"/>
                        </a:lnSpc>
                        <a:spcBef>
                          <a:spcPts val="0"/>
                        </a:spcBef>
                        <a:spcAft>
                          <a:spcPts val="0"/>
                        </a:spcAft>
                        <a:buNone/>
                      </a:pPr>
                      <a:r>
                        <a:rPr lang="en" sz="1000"/>
                        <a:t>7</a:t>
                      </a:r>
                      <a:endParaRPr sz="1000"/>
                    </a:p>
                  </a:txBody>
                  <a:tcPr marL="28575" marR="28575" marT="19050" marB="19050" anchor="ctr">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1000"/>
                        <a:t>54.888</a:t>
                      </a:r>
                      <a:endParaRPr sz="1000"/>
                    </a:p>
                  </a:txBody>
                  <a:tcPr marL="28575" marR="28575" marT="19050" marB="19050" anchor="ctr">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1000"/>
                        <a:t>67.016</a:t>
                      </a:r>
                      <a:endParaRPr sz="1000"/>
                    </a:p>
                  </a:txBody>
                  <a:tcPr marL="28575" marR="28575" marT="19050" marB="19050" anchor="ctr">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1000"/>
                        <a:t>55.483</a:t>
                      </a:r>
                      <a:endParaRPr sz="1000"/>
                    </a:p>
                  </a:txBody>
                  <a:tcPr marL="28575" marR="28575" marT="19050" marB="19050" anchor="ctr">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solidFill>
                      <a:schemeClr val="lt2"/>
                    </a:solidFill>
                  </a:tcPr>
                </a:tc>
                <a:extLst>
                  <a:ext uri="{0D108BD9-81ED-4DB2-BD59-A6C34878D82A}">
                    <a16:rowId xmlns:a16="http://schemas.microsoft.com/office/drawing/2014/main" val="10008"/>
                  </a:ext>
                </a:extLst>
              </a:tr>
              <a:tr h="282725">
                <a:tc>
                  <a:txBody>
                    <a:bodyPr/>
                    <a:lstStyle/>
                    <a:p>
                      <a:pPr marL="0" lvl="0" indent="0" algn="ctr" rtl="0">
                        <a:lnSpc>
                          <a:spcPct val="115000"/>
                        </a:lnSpc>
                        <a:spcBef>
                          <a:spcPts val="0"/>
                        </a:spcBef>
                        <a:spcAft>
                          <a:spcPts val="0"/>
                        </a:spcAft>
                        <a:buNone/>
                      </a:pPr>
                      <a:r>
                        <a:rPr lang="en" sz="1000"/>
                        <a:t>8</a:t>
                      </a:r>
                      <a:endParaRPr sz="1000"/>
                    </a:p>
                  </a:txBody>
                  <a:tcPr marL="28575" marR="28575" marT="19050" marB="19050" anchor="ctr">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solidFill>
                            <a:srgbClr val="FF0000"/>
                          </a:solidFill>
                        </a:rPr>
                        <a:t>71.961</a:t>
                      </a:r>
                      <a:endParaRPr sz="1000" b="1">
                        <a:solidFill>
                          <a:srgbClr val="FF0000"/>
                        </a:solidFill>
                      </a:endParaRPr>
                    </a:p>
                  </a:txBody>
                  <a:tcPr marL="28575" marR="28575" marT="19050" marB="19050" anchor="ctr">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75.44</a:t>
                      </a:r>
                      <a:endParaRPr sz="1000"/>
                    </a:p>
                  </a:txBody>
                  <a:tcPr marL="28575" marR="28575" marT="19050" marB="19050" anchor="ctr">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34.256</a:t>
                      </a:r>
                      <a:endParaRPr sz="1000"/>
                    </a:p>
                  </a:txBody>
                  <a:tcPr marL="28575" marR="28575" marT="19050" marB="19050" anchor="ctr">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extLst>
                  <a:ext uri="{0D108BD9-81ED-4DB2-BD59-A6C34878D82A}">
                    <a16:rowId xmlns:a16="http://schemas.microsoft.com/office/drawing/2014/main" val="10009"/>
                  </a:ext>
                </a:extLst>
              </a:tr>
              <a:tr h="282725">
                <a:tc>
                  <a:txBody>
                    <a:bodyPr/>
                    <a:lstStyle/>
                    <a:p>
                      <a:pPr marL="0" lvl="0" indent="0" algn="ctr" rtl="0">
                        <a:lnSpc>
                          <a:spcPct val="115000"/>
                        </a:lnSpc>
                        <a:spcBef>
                          <a:spcPts val="0"/>
                        </a:spcBef>
                        <a:spcAft>
                          <a:spcPts val="0"/>
                        </a:spcAft>
                        <a:buNone/>
                      </a:pPr>
                      <a:r>
                        <a:rPr lang="en" sz="1000"/>
                        <a:t>9</a:t>
                      </a:r>
                      <a:endParaRPr sz="1000"/>
                    </a:p>
                  </a:txBody>
                  <a:tcPr marL="28575" marR="28575" marT="19050" marB="19050" anchor="ctr">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1000"/>
                        <a:t>56.441</a:t>
                      </a:r>
                      <a:endParaRPr sz="1000"/>
                    </a:p>
                  </a:txBody>
                  <a:tcPr marL="28575" marR="28575" marT="19050" marB="19050" anchor="ctr">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1000"/>
                        <a:t>68.954</a:t>
                      </a:r>
                      <a:endParaRPr sz="1000"/>
                    </a:p>
                  </a:txBody>
                  <a:tcPr marL="28575" marR="28575" marT="19050" marB="19050" anchor="ctr">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1000"/>
                        <a:t>61.826</a:t>
                      </a:r>
                      <a:endParaRPr sz="1000"/>
                    </a:p>
                  </a:txBody>
                  <a:tcPr marL="28575" marR="28575" marT="19050" marB="19050" anchor="ctr">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solidFill>
                      <a:schemeClr val="lt2"/>
                    </a:solidFill>
                  </a:tcPr>
                </a:tc>
                <a:extLst>
                  <a:ext uri="{0D108BD9-81ED-4DB2-BD59-A6C34878D82A}">
                    <a16:rowId xmlns:a16="http://schemas.microsoft.com/office/drawing/2014/main" val="10010"/>
                  </a:ext>
                </a:extLst>
              </a:tr>
            </a:tbl>
          </a:graphicData>
        </a:graphic>
      </p:graphicFrame>
      <p:grpSp>
        <p:nvGrpSpPr>
          <p:cNvPr id="421" name="Google Shape;421;p34"/>
          <p:cNvGrpSpPr/>
          <p:nvPr/>
        </p:nvGrpSpPr>
        <p:grpSpPr>
          <a:xfrm>
            <a:off x="373535" y="4684749"/>
            <a:ext cx="8396937" cy="335114"/>
            <a:chOff x="269415" y="4414725"/>
            <a:chExt cx="8605183" cy="335114"/>
          </a:xfrm>
        </p:grpSpPr>
        <p:sp>
          <p:nvSpPr>
            <p:cNvPr id="422" name="Google Shape;422;p34"/>
            <p:cNvSpPr/>
            <p:nvPr/>
          </p:nvSpPr>
          <p:spPr>
            <a:xfrm>
              <a:off x="2420715" y="4414725"/>
              <a:ext cx="2318100" cy="335100"/>
            </a:xfrm>
            <a:prstGeom prst="roundRect">
              <a:avLst>
                <a:gd name="adj" fmla="val 16667"/>
              </a:avLst>
            </a:prstGeom>
            <a:solidFill>
              <a:schemeClr val="accent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100">
                  <a:solidFill>
                    <a:schemeClr val="lt1"/>
                  </a:solidFill>
                  <a:latin typeface="Roboto Black"/>
                  <a:ea typeface="Roboto Black"/>
                  <a:cs typeface="Roboto Black"/>
                  <a:sym typeface="Roboto Black"/>
                </a:rPr>
                <a:t>2.  Mô Hình Hồi Quy Tuyến Tính</a:t>
              </a:r>
              <a:endParaRPr sz="1100">
                <a:solidFill>
                  <a:schemeClr val="lt1"/>
                </a:solidFill>
              </a:endParaRPr>
            </a:p>
          </p:txBody>
        </p:sp>
        <p:sp>
          <p:nvSpPr>
            <p:cNvPr id="423" name="Google Shape;423;p34"/>
            <p:cNvSpPr/>
            <p:nvPr/>
          </p:nvSpPr>
          <p:spPr>
            <a:xfrm>
              <a:off x="6723297" y="4414739"/>
              <a:ext cx="2151300" cy="335100"/>
            </a:xfrm>
            <a:prstGeom prst="roundRect">
              <a:avLst>
                <a:gd name="adj" fmla="val 16667"/>
              </a:avLst>
            </a:prstGeom>
            <a:solidFill>
              <a:schemeClr val="lt1"/>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200">
                  <a:solidFill>
                    <a:schemeClr val="dk1"/>
                  </a:solidFill>
                  <a:latin typeface="Roboto Black"/>
                  <a:ea typeface="Roboto Black"/>
                  <a:cs typeface="Roboto Black"/>
                  <a:sym typeface="Roboto Black"/>
                </a:rPr>
                <a:t>4. Đánh giá mô hình</a:t>
              </a:r>
              <a:endParaRPr sz="1200">
                <a:solidFill>
                  <a:schemeClr val="dk1"/>
                </a:solidFill>
              </a:endParaRPr>
            </a:p>
          </p:txBody>
        </p:sp>
        <p:sp>
          <p:nvSpPr>
            <p:cNvPr id="424" name="Google Shape;424;p34"/>
            <p:cNvSpPr/>
            <p:nvPr/>
          </p:nvSpPr>
          <p:spPr>
            <a:xfrm>
              <a:off x="4738908" y="4414725"/>
              <a:ext cx="1984200" cy="335100"/>
            </a:xfrm>
            <a:prstGeom prst="roundRect">
              <a:avLst>
                <a:gd name="adj" fmla="val 16667"/>
              </a:avLst>
            </a:prstGeom>
            <a:solidFill>
              <a:schemeClr val="accent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100">
                  <a:solidFill>
                    <a:schemeClr val="lt1"/>
                  </a:solidFill>
                  <a:latin typeface="Roboto Black"/>
                  <a:ea typeface="Roboto Black"/>
                  <a:cs typeface="Roboto Black"/>
                  <a:sym typeface="Roboto Black"/>
                </a:rPr>
                <a:t>3. Mô tả giải thuật</a:t>
              </a:r>
              <a:endParaRPr sz="1100">
                <a:solidFill>
                  <a:schemeClr val="lt1"/>
                </a:solidFill>
              </a:endParaRPr>
            </a:p>
          </p:txBody>
        </p:sp>
        <p:sp>
          <p:nvSpPr>
            <p:cNvPr id="425" name="Google Shape;425;p34"/>
            <p:cNvSpPr/>
            <p:nvPr/>
          </p:nvSpPr>
          <p:spPr>
            <a:xfrm>
              <a:off x="269415" y="4414737"/>
              <a:ext cx="2151300" cy="335100"/>
            </a:xfrm>
            <a:prstGeom prst="roundRect">
              <a:avLst>
                <a:gd name="adj" fmla="val 16667"/>
              </a:avLst>
            </a:prstGeom>
            <a:solidFill>
              <a:schemeClr val="accent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100" b="1">
                  <a:solidFill>
                    <a:schemeClr val="lt1"/>
                  </a:solidFill>
                </a:rPr>
                <a:t>1.  Giới Thiệu Tập Dữ Liệu</a:t>
              </a:r>
              <a:endParaRPr sz="1100" b="1">
                <a:solidFill>
                  <a:schemeClr val="lt1"/>
                </a:solidFill>
              </a:endParaRPr>
            </a:p>
          </p:txBody>
        </p:sp>
      </p:grpSp>
      <p:sp>
        <p:nvSpPr>
          <p:cNvPr id="426" name="Google Shape;426;p34"/>
          <p:cNvSpPr txBox="1"/>
          <p:nvPr/>
        </p:nvSpPr>
        <p:spPr>
          <a:xfrm>
            <a:off x="2783850" y="4114850"/>
            <a:ext cx="3576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Roboto"/>
                <a:ea typeface="Roboto"/>
                <a:cs typeface="Roboto"/>
                <a:sym typeface="Roboto"/>
              </a:rPr>
              <a:t>Bảng sai số theo R squared (đơn vị: %)</a:t>
            </a:r>
            <a:endParaRPr b="1">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latin typeface="Roboto"/>
                <a:ea typeface="Roboto"/>
                <a:cs typeface="Roboto"/>
                <a:sym typeface="Roboto"/>
              </a:rPr>
              <a:t>23</a:t>
            </a:fld>
            <a:endParaRPr>
              <a:latin typeface="Roboto"/>
              <a:ea typeface="Roboto"/>
              <a:cs typeface="Roboto"/>
              <a:sym typeface="Roboto"/>
            </a:endParaRPr>
          </a:p>
        </p:txBody>
      </p:sp>
      <p:pic>
        <p:nvPicPr>
          <p:cNvPr id="432" name="Google Shape;432;p35" title="LinearRegression, Ridge, Lasso, ElasticNet and BayesianRidge"/>
          <p:cNvPicPr preferRelativeResize="0"/>
          <p:nvPr/>
        </p:nvPicPr>
        <p:blipFill>
          <a:blip r:embed="rId3">
            <a:alphaModFix/>
          </a:blip>
          <a:stretch>
            <a:fillRect/>
          </a:stretch>
        </p:blipFill>
        <p:spPr>
          <a:xfrm>
            <a:off x="907950" y="532250"/>
            <a:ext cx="7328091" cy="4531199"/>
          </a:xfrm>
          <a:prstGeom prst="rect">
            <a:avLst/>
          </a:prstGeom>
          <a:noFill/>
          <a:ln>
            <a:noFill/>
          </a:ln>
        </p:spPr>
      </p:pic>
      <p:sp>
        <p:nvSpPr>
          <p:cNvPr id="433" name="Google Shape;433;p35"/>
          <p:cNvSpPr/>
          <p:nvPr/>
        </p:nvSpPr>
        <p:spPr>
          <a:xfrm>
            <a:off x="2679150" y="129475"/>
            <a:ext cx="3785700" cy="4599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600" b="1">
                <a:solidFill>
                  <a:schemeClr val="lt1"/>
                </a:solidFill>
              </a:rPr>
              <a:t>Đánh Giá Mô Hinh</a:t>
            </a:r>
            <a:endParaRPr sz="2600" b="1">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6"/>
          <p:cNvSpPr txBox="1">
            <a:spLocks noGrp="1"/>
          </p:cNvSpPr>
          <p:nvPr>
            <p:ph type="body" idx="1"/>
          </p:nvPr>
        </p:nvSpPr>
        <p:spPr>
          <a:xfrm>
            <a:off x="896875" y="1181000"/>
            <a:ext cx="7433400" cy="1496400"/>
          </a:xfrm>
          <a:prstGeom prst="rect">
            <a:avLst/>
          </a:prstGeom>
        </p:spPr>
        <p:txBody>
          <a:bodyPr spcFirstLastPara="1" wrap="square" lIns="0" tIns="0" rIns="0" bIns="0" anchor="t" anchorCtr="0">
            <a:noAutofit/>
          </a:bodyPr>
          <a:lstStyle/>
          <a:p>
            <a:pPr marL="457200" marR="0" lvl="0" indent="-336550" algn="l" rtl="0">
              <a:lnSpc>
                <a:spcPct val="100000"/>
              </a:lnSpc>
              <a:spcBef>
                <a:spcPts val="0"/>
              </a:spcBef>
              <a:spcAft>
                <a:spcPts val="0"/>
              </a:spcAft>
              <a:buClr>
                <a:srgbClr val="000000"/>
              </a:buClr>
              <a:buSzPts val="1700"/>
              <a:buFont typeface="Roboto"/>
              <a:buChar char="●"/>
            </a:pPr>
            <a:r>
              <a:rPr lang="en" sz="1700">
                <a:solidFill>
                  <a:srgbClr val="000000"/>
                </a:solidFill>
              </a:rPr>
              <a:t>Với nhãn là giá trị liên tục thì mô hình Linear Regression cho độ chính xác cao hơn Decision Tree.</a:t>
            </a:r>
            <a:endParaRPr sz="1700">
              <a:solidFill>
                <a:srgbClr val="000000"/>
              </a:solidFill>
            </a:endParaRPr>
          </a:p>
          <a:p>
            <a:pPr marL="457200" marR="0" lvl="0" indent="-336550" algn="l" rtl="0">
              <a:lnSpc>
                <a:spcPct val="100000"/>
              </a:lnSpc>
              <a:spcBef>
                <a:spcPts val="0"/>
              </a:spcBef>
              <a:spcAft>
                <a:spcPts val="0"/>
              </a:spcAft>
              <a:buClr>
                <a:srgbClr val="000000"/>
              </a:buClr>
              <a:buSzPts val="1700"/>
              <a:buFont typeface="Roboto"/>
              <a:buChar char="●"/>
            </a:pPr>
            <a:r>
              <a:rPr lang="en" sz="1700">
                <a:solidFill>
                  <a:srgbClr val="000000"/>
                </a:solidFill>
              </a:rPr>
              <a:t>Độ chính xác trung bình của Linear Regression tự xây dựng là 59.22%</a:t>
            </a:r>
            <a:endParaRPr sz="1700">
              <a:solidFill>
                <a:srgbClr val="000000"/>
              </a:solidFill>
            </a:endParaRPr>
          </a:p>
          <a:p>
            <a:pPr marL="457200" marR="0" lvl="0" indent="-336550" algn="l" rtl="0">
              <a:lnSpc>
                <a:spcPct val="100000"/>
              </a:lnSpc>
              <a:spcBef>
                <a:spcPts val="0"/>
              </a:spcBef>
              <a:spcAft>
                <a:spcPts val="0"/>
              </a:spcAft>
              <a:buClr>
                <a:srgbClr val="000000"/>
              </a:buClr>
              <a:buSzPts val="1700"/>
              <a:buFont typeface="Roboto"/>
              <a:buChar char="●"/>
            </a:pPr>
            <a:r>
              <a:rPr lang="en" sz="1700">
                <a:solidFill>
                  <a:srgbClr val="000000"/>
                </a:solidFill>
              </a:rPr>
              <a:t>Linear Regression tự xây dựng cho độ chính xác thấp hơn Linear Regression thư viện, có đôi lúc thì cao hơn.</a:t>
            </a:r>
            <a:r>
              <a:rPr lang="en" sz="1700"/>
              <a:t> </a:t>
            </a:r>
            <a:endParaRPr sz="1700"/>
          </a:p>
        </p:txBody>
      </p:sp>
      <p:sp>
        <p:nvSpPr>
          <p:cNvPr id="439" name="Google Shape;439;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
              <a:t>24</a:t>
            </a:fld>
            <a:endParaRPr/>
          </a:p>
        </p:txBody>
      </p:sp>
      <p:sp>
        <p:nvSpPr>
          <p:cNvPr id="440" name="Google Shape;440;p36"/>
          <p:cNvSpPr/>
          <p:nvPr/>
        </p:nvSpPr>
        <p:spPr>
          <a:xfrm>
            <a:off x="2241300" y="127275"/>
            <a:ext cx="4661400" cy="5571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lt1"/>
                </a:solidFill>
              </a:rPr>
              <a:t>Kết Luận</a:t>
            </a:r>
            <a:endParaRPr sz="2400" b="1">
              <a:solidFill>
                <a:schemeClr val="lt1"/>
              </a:solidFill>
            </a:endParaRPr>
          </a:p>
        </p:txBody>
      </p:sp>
      <p:sp>
        <p:nvSpPr>
          <p:cNvPr id="441" name="Google Shape;441;p36"/>
          <p:cNvSpPr/>
          <p:nvPr/>
        </p:nvSpPr>
        <p:spPr>
          <a:xfrm>
            <a:off x="2306911" y="4697913"/>
            <a:ext cx="2296500" cy="335100"/>
          </a:xfrm>
          <a:prstGeom prst="roundRect">
            <a:avLst>
              <a:gd name="adj" fmla="val 16667"/>
            </a:avLst>
          </a:prstGeom>
          <a:solidFill>
            <a:schemeClr val="accent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100">
                <a:solidFill>
                  <a:schemeClr val="lt1"/>
                </a:solidFill>
                <a:latin typeface="Roboto Black"/>
                <a:ea typeface="Roboto Black"/>
                <a:cs typeface="Roboto Black"/>
                <a:sym typeface="Roboto Black"/>
              </a:rPr>
              <a:t>2.  Mô Hình Hồi Quy Tuyến Tính</a:t>
            </a:r>
            <a:endParaRPr sz="1100">
              <a:solidFill>
                <a:schemeClr val="lt1"/>
              </a:solidFill>
            </a:endParaRPr>
          </a:p>
        </p:txBody>
      </p:sp>
      <p:sp>
        <p:nvSpPr>
          <p:cNvPr id="442" name="Google Shape;442;p36"/>
          <p:cNvSpPr/>
          <p:nvPr/>
        </p:nvSpPr>
        <p:spPr>
          <a:xfrm>
            <a:off x="350738" y="4697913"/>
            <a:ext cx="1956300" cy="335100"/>
          </a:xfrm>
          <a:prstGeom prst="roundRect">
            <a:avLst>
              <a:gd name="adj" fmla="val 16667"/>
            </a:avLst>
          </a:prstGeom>
          <a:solidFill>
            <a:schemeClr val="accent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100" b="1">
                <a:solidFill>
                  <a:schemeClr val="lt1"/>
                </a:solidFill>
                <a:latin typeface="Roboto"/>
                <a:ea typeface="Roboto"/>
                <a:cs typeface="Roboto"/>
                <a:sym typeface="Roboto"/>
              </a:rPr>
              <a:t>1.  Giới Thiệu Tập Dữ Liệu</a:t>
            </a:r>
            <a:endParaRPr sz="1100" b="1">
              <a:solidFill>
                <a:schemeClr val="lt1"/>
              </a:solidFill>
              <a:latin typeface="Roboto"/>
              <a:ea typeface="Roboto"/>
              <a:cs typeface="Roboto"/>
              <a:sym typeface="Roboto"/>
            </a:endParaRPr>
          </a:p>
        </p:txBody>
      </p:sp>
      <p:sp>
        <p:nvSpPr>
          <p:cNvPr id="443" name="Google Shape;443;p36"/>
          <p:cNvSpPr/>
          <p:nvPr/>
        </p:nvSpPr>
        <p:spPr>
          <a:xfrm>
            <a:off x="4553141" y="4697900"/>
            <a:ext cx="2197800" cy="335100"/>
          </a:xfrm>
          <a:prstGeom prst="roundRect">
            <a:avLst>
              <a:gd name="adj" fmla="val 16667"/>
            </a:avLst>
          </a:prstGeom>
          <a:solidFill>
            <a:schemeClr val="accent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100">
                <a:solidFill>
                  <a:schemeClr val="lt1"/>
                </a:solidFill>
                <a:latin typeface="Roboto Black"/>
                <a:ea typeface="Roboto Black"/>
                <a:cs typeface="Roboto Black"/>
                <a:sym typeface="Roboto Black"/>
              </a:rPr>
              <a:t>3. Mô tả giải thuật</a:t>
            </a:r>
            <a:endParaRPr sz="1100">
              <a:solidFill>
                <a:schemeClr val="lt1"/>
              </a:solidFill>
            </a:endParaRPr>
          </a:p>
        </p:txBody>
      </p:sp>
      <p:sp>
        <p:nvSpPr>
          <p:cNvPr id="444" name="Google Shape;444;p36"/>
          <p:cNvSpPr/>
          <p:nvPr/>
        </p:nvSpPr>
        <p:spPr>
          <a:xfrm>
            <a:off x="6751162" y="4697900"/>
            <a:ext cx="2042100" cy="335100"/>
          </a:xfrm>
          <a:prstGeom prst="roundRect">
            <a:avLst>
              <a:gd name="adj" fmla="val 16667"/>
            </a:avLst>
          </a:prstGeom>
          <a:solidFill>
            <a:schemeClr val="lt1"/>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200">
                <a:solidFill>
                  <a:schemeClr val="dk1"/>
                </a:solidFill>
                <a:latin typeface="Roboto Black"/>
                <a:ea typeface="Roboto Black"/>
                <a:cs typeface="Roboto Black"/>
                <a:sym typeface="Roboto Black"/>
              </a:rPr>
              <a:t>4.  Đánh Giá Mô Hình</a:t>
            </a:r>
            <a:endParaRPr sz="1200">
              <a:solidFill>
                <a:schemeClr val="dk1"/>
              </a:solidFill>
            </a:endParaRPr>
          </a:p>
        </p:txBody>
      </p:sp>
      <p:sp>
        <p:nvSpPr>
          <p:cNvPr id="445" name="Google Shape;445;p36"/>
          <p:cNvSpPr txBox="1"/>
          <p:nvPr/>
        </p:nvSpPr>
        <p:spPr>
          <a:xfrm>
            <a:off x="896875" y="684375"/>
            <a:ext cx="20985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u="sng">
                <a:latin typeface="Roboto"/>
                <a:ea typeface="Roboto"/>
                <a:cs typeface="Roboto"/>
                <a:sym typeface="Roboto"/>
              </a:rPr>
              <a:t>Đánh giá mô hình: </a:t>
            </a:r>
            <a:endParaRPr sz="1700" b="1" u="sng">
              <a:latin typeface="Roboto"/>
              <a:ea typeface="Roboto"/>
              <a:cs typeface="Roboto"/>
              <a:sym typeface="Roboto"/>
            </a:endParaRPr>
          </a:p>
        </p:txBody>
      </p:sp>
      <p:sp>
        <p:nvSpPr>
          <p:cNvPr id="446" name="Google Shape;446;p36"/>
          <p:cNvSpPr txBox="1"/>
          <p:nvPr/>
        </p:nvSpPr>
        <p:spPr>
          <a:xfrm>
            <a:off x="896875" y="2574975"/>
            <a:ext cx="20985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u="sng">
                <a:latin typeface="Roboto"/>
                <a:ea typeface="Roboto"/>
                <a:cs typeface="Roboto"/>
                <a:sym typeface="Roboto"/>
              </a:rPr>
              <a:t>Hướng phát triển</a:t>
            </a:r>
            <a:endParaRPr sz="1700" b="1" u="sng">
              <a:latin typeface="Roboto"/>
              <a:ea typeface="Roboto"/>
              <a:cs typeface="Roboto"/>
              <a:sym typeface="Roboto"/>
            </a:endParaRPr>
          </a:p>
        </p:txBody>
      </p:sp>
      <p:sp>
        <p:nvSpPr>
          <p:cNvPr id="447" name="Google Shape;447;p36"/>
          <p:cNvSpPr txBox="1"/>
          <p:nvPr/>
        </p:nvSpPr>
        <p:spPr>
          <a:xfrm>
            <a:off x="896875" y="2969175"/>
            <a:ext cx="6743700" cy="9696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SzPts val="1700"/>
              <a:buFont typeface="Roboto"/>
              <a:buChar char="●"/>
            </a:pPr>
            <a:r>
              <a:rPr lang="en" sz="1700">
                <a:latin typeface="Roboto"/>
                <a:ea typeface="Roboto"/>
                <a:cs typeface="Roboto"/>
                <a:sym typeface="Roboto"/>
              </a:rPr>
              <a:t>Thêm nhiều dữ liệu huấn luyện hơn để mô hình có thể dự đoán chính xác hơn.</a:t>
            </a:r>
            <a:endParaRPr sz="1700">
              <a:latin typeface="Roboto"/>
              <a:ea typeface="Roboto"/>
              <a:cs typeface="Roboto"/>
              <a:sym typeface="Roboto"/>
            </a:endParaRPr>
          </a:p>
          <a:p>
            <a:pPr marL="457200" lvl="0" indent="-336550" algn="l" rtl="0">
              <a:spcBef>
                <a:spcPts val="0"/>
              </a:spcBef>
              <a:spcAft>
                <a:spcPts val="0"/>
              </a:spcAft>
              <a:buSzPts val="1700"/>
              <a:buFont typeface="Roboto"/>
              <a:buChar char="●"/>
            </a:pPr>
            <a:r>
              <a:rPr lang="en" sz="1700">
                <a:latin typeface="Roboto"/>
                <a:ea typeface="Roboto"/>
                <a:cs typeface="Roboto"/>
                <a:sym typeface="Roboto"/>
              </a:rPr>
              <a:t>Khởi tạo theta, tốc độ học tốt hơn.</a:t>
            </a:r>
            <a:endParaRPr sz="170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5"/>
                                        </p:tgtEl>
                                        <p:attrNameLst>
                                          <p:attrName>style.visibility</p:attrName>
                                        </p:attrNameLst>
                                      </p:cBhvr>
                                      <p:to>
                                        <p:strVal val="visible"/>
                                      </p:to>
                                    </p:set>
                                    <p:animEffect transition="in" filter="fade">
                                      <p:cBhvr>
                                        <p:cTn id="7" dur="1000"/>
                                        <p:tgtEl>
                                          <p:spTgt spid="4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8"/>
                                        </p:tgtEl>
                                        <p:attrNameLst>
                                          <p:attrName>style.visibility</p:attrName>
                                        </p:attrNameLst>
                                      </p:cBhvr>
                                      <p:to>
                                        <p:strVal val="visible"/>
                                      </p:to>
                                    </p:set>
                                    <p:animEffect transition="in" filter="fade">
                                      <p:cBhvr>
                                        <p:cTn id="12" dur="1000"/>
                                        <p:tgtEl>
                                          <p:spTgt spid="4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6"/>
                                        </p:tgtEl>
                                        <p:attrNameLst>
                                          <p:attrName>style.visibility</p:attrName>
                                        </p:attrNameLst>
                                      </p:cBhvr>
                                      <p:to>
                                        <p:strVal val="visible"/>
                                      </p:to>
                                    </p:set>
                                    <p:animEffect transition="in" filter="fade">
                                      <p:cBhvr>
                                        <p:cTn id="17" dur="1000"/>
                                        <p:tgtEl>
                                          <p:spTgt spid="446"/>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447"/>
                                        </p:tgtEl>
                                        <p:attrNameLst>
                                          <p:attrName>style.visibility</p:attrName>
                                        </p:attrNameLst>
                                      </p:cBhvr>
                                      <p:to>
                                        <p:strVal val="visible"/>
                                      </p:to>
                                    </p:set>
                                    <p:animEffect transition="in" filter="fade">
                                      <p:cBhvr>
                                        <p:cTn id="21" dur="1000"/>
                                        <p:tgtEl>
                                          <p:spTgt spid="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7"/>
          <p:cNvSpPr txBox="1">
            <a:spLocks noGrp="1"/>
          </p:cNvSpPr>
          <p:nvPr>
            <p:ph type="sldNum" idx="12"/>
          </p:nvPr>
        </p:nvSpPr>
        <p:spPr>
          <a:xfrm>
            <a:off x="8446759" y="4697901"/>
            <a:ext cx="548700" cy="393600"/>
          </a:xfrm>
          <a:prstGeom prst="rect">
            <a:avLst/>
          </a:prstGeom>
          <a:noFill/>
          <a:ln>
            <a:noFill/>
          </a:ln>
          <a:effectLst>
            <a:outerShdw blurRad="14288" dist="9525" dir="5400000" algn="bl" rotWithShape="0">
              <a:schemeClr val="dk1">
                <a:alpha val="34900"/>
              </a:schemeClr>
            </a:outerShdw>
          </a:effectLst>
        </p:spPr>
        <p:txBody>
          <a:bodyPr spcFirstLastPara="1" wrap="square" lIns="0" tIns="0" rIns="0" bIns="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
              <a:t>25</a:t>
            </a:fld>
            <a:endParaRPr/>
          </a:p>
        </p:txBody>
      </p:sp>
      <p:sp>
        <p:nvSpPr>
          <p:cNvPr id="453" name="Google Shape;453;p37"/>
          <p:cNvSpPr/>
          <p:nvPr/>
        </p:nvSpPr>
        <p:spPr>
          <a:xfrm>
            <a:off x="2546550" y="191675"/>
            <a:ext cx="4050900" cy="5571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600" b="1">
                <a:solidFill>
                  <a:schemeClr val="lt1"/>
                </a:solidFill>
              </a:rPr>
              <a:t>Tài Liệu Tham Khảo</a:t>
            </a:r>
            <a:endParaRPr sz="2600" b="1">
              <a:solidFill>
                <a:schemeClr val="lt1"/>
              </a:solidFill>
            </a:endParaRPr>
          </a:p>
        </p:txBody>
      </p:sp>
      <p:sp>
        <p:nvSpPr>
          <p:cNvPr id="454" name="Google Shape;454;p37"/>
          <p:cNvSpPr txBox="1"/>
          <p:nvPr/>
        </p:nvSpPr>
        <p:spPr>
          <a:xfrm>
            <a:off x="148350" y="1098025"/>
            <a:ext cx="8847300" cy="3106200"/>
          </a:xfrm>
          <a:prstGeom prst="rect">
            <a:avLst/>
          </a:prstGeom>
          <a:noFill/>
          <a:ln>
            <a:noFill/>
          </a:ln>
        </p:spPr>
        <p:txBody>
          <a:bodyPr spcFirstLastPara="1" wrap="square" lIns="91425" tIns="91425" rIns="91425" bIns="91425" anchor="t" anchorCtr="0">
            <a:spAutoFit/>
          </a:bodyPr>
          <a:lstStyle/>
          <a:p>
            <a:pPr marL="457200" lvl="0" indent="-317500" algn="l" rtl="0">
              <a:lnSpc>
                <a:spcPct val="130000"/>
              </a:lnSpc>
              <a:spcBef>
                <a:spcPts val="0"/>
              </a:spcBef>
              <a:spcAft>
                <a:spcPts val="0"/>
              </a:spcAft>
              <a:buClr>
                <a:srgbClr val="181717"/>
              </a:buClr>
              <a:buSzPts val="1400"/>
              <a:buFont typeface="Roboto"/>
              <a:buAutoNum type="arabicPeriod"/>
            </a:pPr>
            <a:r>
              <a:rPr lang="en" b="1">
                <a:solidFill>
                  <a:srgbClr val="181717"/>
                </a:solidFill>
                <a:latin typeface="Roboto"/>
                <a:ea typeface="Roboto"/>
                <a:cs typeface="Roboto"/>
                <a:sym typeface="Roboto"/>
              </a:rPr>
              <a:t>Slide bài giảng Nguyên Lý Máy Học - KHOA CNTT &amp; TRUYỀN THÔNG, BỘ MÔN KHOA HỌC MÁY TÍNH, TRƯỜNG ĐHCT.</a:t>
            </a:r>
            <a:endParaRPr b="1">
              <a:solidFill>
                <a:srgbClr val="181717"/>
              </a:solidFill>
              <a:latin typeface="Roboto"/>
              <a:ea typeface="Roboto"/>
              <a:cs typeface="Roboto"/>
              <a:sym typeface="Roboto"/>
            </a:endParaRPr>
          </a:p>
          <a:p>
            <a:pPr marL="457200" lvl="0" indent="-317500" algn="l" rtl="0">
              <a:lnSpc>
                <a:spcPct val="130000"/>
              </a:lnSpc>
              <a:spcBef>
                <a:spcPts val="0"/>
              </a:spcBef>
              <a:spcAft>
                <a:spcPts val="0"/>
              </a:spcAft>
              <a:buClr>
                <a:srgbClr val="181717"/>
              </a:buClr>
              <a:buSzPts val="1400"/>
              <a:buFont typeface="Roboto"/>
              <a:buAutoNum type="arabicPeriod"/>
            </a:pPr>
            <a:r>
              <a:rPr lang="en" b="1">
                <a:solidFill>
                  <a:srgbClr val="181717"/>
                </a:solidFill>
                <a:latin typeface="Roboto"/>
                <a:ea typeface="Roboto"/>
                <a:cs typeface="Roboto"/>
                <a:sym typeface="Roboto"/>
              </a:rPr>
              <a:t>Thư viện hồi quy của sklearn: </a:t>
            </a:r>
            <a:r>
              <a:rPr lang="en" b="1" u="sng">
                <a:solidFill>
                  <a:schemeClr val="hlink"/>
                </a:solidFill>
                <a:hlinkClick r:id="rId3"/>
              </a:rPr>
              <a:t>https://scikit-learn.org/stable/modules/generated/sklearn.linear_model.LinearRegression.html</a:t>
            </a:r>
            <a:endParaRPr b="1">
              <a:solidFill>
                <a:srgbClr val="181717"/>
              </a:solidFill>
            </a:endParaRPr>
          </a:p>
          <a:p>
            <a:pPr marL="457200" lvl="0" indent="-317500" algn="l" rtl="0">
              <a:lnSpc>
                <a:spcPct val="130000"/>
              </a:lnSpc>
              <a:spcBef>
                <a:spcPts val="0"/>
              </a:spcBef>
              <a:spcAft>
                <a:spcPts val="0"/>
              </a:spcAft>
              <a:buClr>
                <a:srgbClr val="181717"/>
              </a:buClr>
              <a:buSzPts val="1400"/>
              <a:buFont typeface="Roboto"/>
              <a:buAutoNum type="arabicPeriod"/>
            </a:pPr>
            <a:r>
              <a:rPr lang="en" b="1">
                <a:solidFill>
                  <a:srgbClr val="181717"/>
                </a:solidFill>
                <a:latin typeface="Roboto"/>
                <a:ea typeface="Roboto"/>
                <a:cs typeface="Roboto"/>
                <a:sym typeface="Roboto"/>
              </a:rPr>
              <a:t>Thư viện decision tree sklearn: </a:t>
            </a:r>
            <a:r>
              <a:rPr lang="en" b="1" u="sng">
                <a:solidFill>
                  <a:schemeClr val="hlink"/>
                </a:solidFill>
                <a:latin typeface="Roboto"/>
                <a:ea typeface="Roboto"/>
                <a:cs typeface="Roboto"/>
                <a:sym typeface="Roboto"/>
                <a:hlinkClick r:id="rId4"/>
              </a:rPr>
              <a:t>https://scikit-learn.org/stable/modules/generated/sklearn.tree.DecisionTreeRegressor.html</a:t>
            </a:r>
            <a:endParaRPr b="1">
              <a:solidFill>
                <a:srgbClr val="181717"/>
              </a:solidFill>
              <a:latin typeface="Roboto"/>
              <a:ea typeface="Roboto"/>
              <a:cs typeface="Roboto"/>
              <a:sym typeface="Roboto"/>
            </a:endParaRPr>
          </a:p>
          <a:p>
            <a:pPr marL="457200" lvl="0" indent="-317500" algn="l" rtl="0">
              <a:lnSpc>
                <a:spcPct val="130000"/>
              </a:lnSpc>
              <a:spcBef>
                <a:spcPts val="0"/>
              </a:spcBef>
              <a:spcAft>
                <a:spcPts val="0"/>
              </a:spcAft>
              <a:buClr>
                <a:srgbClr val="181717"/>
              </a:buClr>
              <a:buSzPts val="1400"/>
              <a:buFont typeface="Roboto"/>
              <a:buAutoNum type="arabicPeriod"/>
            </a:pPr>
            <a:r>
              <a:rPr lang="en" b="1">
                <a:solidFill>
                  <a:srgbClr val="181717"/>
                </a:solidFill>
                <a:latin typeface="Roboto"/>
                <a:ea typeface="Roboto"/>
                <a:cs typeface="Roboto"/>
                <a:sym typeface="Roboto"/>
              </a:rPr>
              <a:t>House Price Amsterdam data : </a:t>
            </a:r>
            <a:r>
              <a:rPr lang="en" b="1" u="sng">
                <a:solidFill>
                  <a:schemeClr val="hlink"/>
                </a:solidFill>
                <a:latin typeface="Roboto"/>
                <a:ea typeface="Roboto"/>
                <a:cs typeface="Roboto"/>
                <a:sym typeface="Roboto"/>
                <a:hlinkClick r:id="rId5"/>
              </a:rPr>
              <a:t>https://www.kaggle.com/thomasnibb/amsterdam-house-price-prediction</a:t>
            </a:r>
            <a:endParaRPr b="1">
              <a:solidFill>
                <a:srgbClr val="181717"/>
              </a:solidFill>
              <a:latin typeface="Roboto"/>
              <a:ea typeface="Roboto"/>
              <a:cs typeface="Roboto"/>
              <a:sym typeface="Roboto"/>
            </a:endParaRPr>
          </a:p>
          <a:p>
            <a:pPr marL="457200" lvl="0" indent="0" algn="l" rtl="0">
              <a:lnSpc>
                <a:spcPct val="130000"/>
              </a:lnSpc>
              <a:spcBef>
                <a:spcPts val="600"/>
              </a:spcBef>
              <a:spcAft>
                <a:spcPts val="0"/>
              </a:spcAft>
              <a:buNone/>
            </a:pPr>
            <a:endParaRPr b="1">
              <a:solidFill>
                <a:srgbClr val="181717"/>
              </a:solidFill>
              <a:latin typeface="Roboto"/>
              <a:ea typeface="Roboto"/>
              <a:cs typeface="Roboto"/>
              <a:sym typeface="Roboto"/>
            </a:endParaRPr>
          </a:p>
          <a:p>
            <a:pPr marL="0" lvl="0" indent="0" algn="l" rtl="0">
              <a:lnSpc>
                <a:spcPct val="130000"/>
              </a:lnSpc>
              <a:spcBef>
                <a:spcPts val="600"/>
              </a:spcBef>
              <a:spcAft>
                <a:spcPts val="600"/>
              </a:spcAft>
              <a:buNone/>
            </a:pPr>
            <a:r>
              <a:rPr lang="en" sz="1500" b="1">
                <a:solidFill>
                  <a:srgbClr val="181717"/>
                </a:solidFill>
                <a:latin typeface="Roboto"/>
                <a:ea typeface="Roboto"/>
                <a:cs typeface="Roboto"/>
                <a:sym typeface="Roboto"/>
              </a:rPr>
              <a:t>Source Code : </a:t>
            </a:r>
            <a:r>
              <a:rPr lang="en" sz="1600" b="1" u="sng">
                <a:solidFill>
                  <a:schemeClr val="accent1"/>
                </a:solidFill>
                <a:hlinkClick r:id="rId6">
                  <a:extLst>
                    <a:ext uri="{A12FA001-AC4F-418D-AE19-62706E023703}">
                      <ahyp:hlinkClr xmlns:ahyp="http://schemas.microsoft.com/office/drawing/2018/hyperlinkcolor" val="tx"/>
                    </a:ext>
                  </a:extLst>
                </a:hlinkClick>
              </a:rPr>
              <a:t>https://github.com/secretdeveloperisme/predict_house_price</a:t>
            </a:r>
            <a:endParaRPr sz="1500" b="1">
              <a:solidFill>
                <a:srgbClr val="181717"/>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38"/>
          <p:cNvSpPr txBox="1">
            <a:spLocks noGrp="1"/>
          </p:cNvSpPr>
          <p:nvPr>
            <p:ph type="ctrTitle" idx="4294967295"/>
          </p:nvPr>
        </p:nvSpPr>
        <p:spPr>
          <a:xfrm>
            <a:off x="281175" y="1903013"/>
            <a:ext cx="6314700" cy="1993200"/>
          </a:xfrm>
          <a:prstGeom prst="rect">
            <a:avLst/>
          </a:prstGeom>
          <a:noFill/>
          <a:ln>
            <a:noFill/>
          </a:ln>
          <a:effectLst>
            <a:outerShdw dist="9525" dir="16200000" algn="bl" rotWithShape="0">
              <a:schemeClr val="lt1">
                <a:alpha val="34901"/>
              </a:schemeClr>
            </a:outerShdw>
          </a:effectLst>
        </p:spPr>
        <p:txBody>
          <a:bodyPr spcFirstLastPara="1" wrap="square" lIns="0" tIns="0" rIns="0" bIns="0" anchor="b" anchorCtr="0">
            <a:noAutofit/>
          </a:bodyPr>
          <a:lstStyle/>
          <a:p>
            <a:pPr marL="0" marR="0" lvl="0" indent="0" algn="ctr" rtl="0">
              <a:lnSpc>
                <a:spcPct val="90000"/>
              </a:lnSpc>
              <a:spcBef>
                <a:spcPts val="0"/>
              </a:spcBef>
              <a:spcAft>
                <a:spcPts val="0"/>
              </a:spcAft>
              <a:buClr>
                <a:schemeClr val="dk1"/>
              </a:buClr>
              <a:buSzPts val="3600"/>
              <a:buFont typeface="Titillium Web"/>
              <a:buNone/>
            </a:pPr>
            <a:r>
              <a:rPr lang="en" sz="7200">
                <a:solidFill>
                  <a:schemeClr val="lt1"/>
                </a:solidFill>
                <a:latin typeface="Titillium Web"/>
                <a:ea typeface="Titillium Web"/>
                <a:cs typeface="Titillium Web"/>
                <a:sym typeface="Titillium Web"/>
              </a:rPr>
              <a:t>THANK YOU</a:t>
            </a:r>
            <a:endParaRPr sz="7200">
              <a:solidFill>
                <a:schemeClr val="lt1"/>
              </a:solidFill>
              <a:latin typeface="Titillium Web"/>
              <a:ea typeface="Titillium Web"/>
              <a:cs typeface="Titillium Web"/>
              <a:sym typeface="Titillium Web"/>
            </a:endParaRPr>
          </a:p>
          <a:p>
            <a:pPr marL="0" marR="0" lvl="0" indent="0" algn="ctr" rtl="0">
              <a:lnSpc>
                <a:spcPct val="90000"/>
              </a:lnSpc>
              <a:spcBef>
                <a:spcPts val="0"/>
              </a:spcBef>
              <a:spcAft>
                <a:spcPts val="0"/>
              </a:spcAft>
              <a:buClr>
                <a:schemeClr val="dk1"/>
              </a:buClr>
              <a:buSzPts val="3600"/>
              <a:buFont typeface="Titillium Web"/>
              <a:buNone/>
            </a:pPr>
            <a:r>
              <a:rPr lang="en" sz="7200">
                <a:solidFill>
                  <a:schemeClr val="lt1"/>
                </a:solidFill>
                <a:latin typeface="Titillium Web"/>
                <a:ea typeface="Titillium Web"/>
                <a:cs typeface="Titillium Web"/>
                <a:sym typeface="Titillium Web"/>
              </a:rPr>
              <a:t>FOR WATCHING</a:t>
            </a:r>
            <a:endParaRPr sz="7200">
              <a:solidFill>
                <a:schemeClr val="lt1"/>
              </a:solidFill>
              <a:latin typeface="Titillium Web"/>
              <a:ea typeface="Titillium Web"/>
              <a:cs typeface="Titillium Web"/>
              <a:sym typeface="Titillium Web"/>
            </a:endParaRPr>
          </a:p>
        </p:txBody>
      </p:sp>
      <p:grpSp>
        <p:nvGrpSpPr>
          <p:cNvPr id="460" name="Google Shape;460;p38"/>
          <p:cNvGrpSpPr/>
          <p:nvPr/>
        </p:nvGrpSpPr>
        <p:grpSpPr>
          <a:xfrm>
            <a:off x="6595873" y="351414"/>
            <a:ext cx="1847361" cy="1847352"/>
            <a:chOff x="6643075" y="3664250"/>
            <a:chExt cx="407950" cy="407975"/>
          </a:xfrm>
        </p:grpSpPr>
        <p:sp>
          <p:nvSpPr>
            <p:cNvPr id="461" name="Google Shape;461;p3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490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3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490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3" name="Google Shape;463;p38"/>
          <p:cNvGrpSpPr/>
          <p:nvPr/>
        </p:nvGrpSpPr>
        <p:grpSpPr>
          <a:xfrm rot="-587346">
            <a:off x="6562012" y="2519894"/>
            <a:ext cx="759491" cy="759448"/>
            <a:chOff x="576250" y="4319400"/>
            <a:chExt cx="442075" cy="442050"/>
          </a:xfrm>
        </p:grpSpPr>
        <p:sp>
          <p:nvSpPr>
            <p:cNvPr id="464" name="Google Shape;464;p3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490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3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490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3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490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3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490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8" name="Google Shape;468;p38"/>
          <p:cNvSpPr/>
          <p:nvPr/>
        </p:nvSpPr>
        <p:spPr>
          <a:xfrm>
            <a:off x="6018280" y="949335"/>
            <a:ext cx="288731" cy="27569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490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38"/>
          <p:cNvSpPr/>
          <p:nvPr/>
        </p:nvSpPr>
        <p:spPr>
          <a:xfrm rot="2697278">
            <a:off x="8071161" y="2362483"/>
            <a:ext cx="438306" cy="41851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490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38"/>
          <p:cNvSpPr/>
          <p:nvPr/>
        </p:nvSpPr>
        <p:spPr>
          <a:xfrm>
            <a:off x="8267891" y="2121939"/>
            <a:ext cx="175587" cy="16769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490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38"/>
          <p:cNvSpPr/>
          <p:nvPr/>
        </p:nvSpPr>
        <p:spPr>
          <a:xfrm rot="1280082">
            <a:off x="5818215" y="1780979"/>
            <a:ext cx="175576" cy="16770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490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38"/>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
              <a:t>26</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5"/>
          <p:cNvSpPr txBox="1">
            <a:spLocks noGrp="1"/>
          </p:cNvSpPr>
          <p:nvPr>
            <p:ph type="ctrTitle"/>
          </p:nvPr>
        </p:nvSpPr>
        <p:spPr>
          <a:xfrm>
            <a:off x="1587450" y="1756500"/>
            <a:ext cx="5969100" cy="16305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b" anchorCtr="0">
            <a:noAutofit/>
          </a:bodyPr>
          <a:lstStyle/>
          <a:p>
            <a:pPr marL="0" lvl="0" indent="0" algn="ctr" rtl="0">
              <a:lnSpc>
                <a:spcPct val="90000"/>
              </a:lnSpc>
              <a:spcBef>
                <a:spcPts val="0"/>
              </a:spcBef>
              <a:spcAft>
                <a:spcPts val="0"/>
              </a:spcAft>
              <a:buSzPts val="4800"/>
              <a:buNone/>
            </a:pPr>
            <a:r>
              <a:rPr lang="en" sz="6000"/>
              <a:t>GIỚI THIỆU </a:t>
            </a:r>
            <a:endParaRPr sz="6000"/>
          </a:p>
          <a:p>
            <a:pPr marL="0" lvl="0" indent="0" algn="ctr" rtl="0">
              <a:lnSpc>
                <a:spcPct val="90000"/>
              </a:lnSpc>
              <a:spcBef>
                <a:spcPts val="0"/>
              </a:spcBef>
              <a:spcAft>
                <a:spcPts val="0"/>
              </a:spcAft>
              <a:buSzPts val="4800"/>
              <a:buNone/>
            </a:pPr>
            <a:r>
              <a:rPr lang="en" sz="6000"/>
              <a:t>TẬP DỮ LIỆU</a:t>
            </a:r>
            <a:endParaRPr sz="6000"/>
          </a:p>
        </p:txBody>
      </p:sp>
      <p:sp>
        <p:nvSpPr>
          <p:cNvPr id="123" name="Google Shape;123;p15"/>
          <p:cNvSpPr txBox="1"/>
          <p:nvPr/>
        </p:nvSpPr>
        <p:spPr>
          <a:xfrm>
            <a:off x="739328" y="543375"/>
            <a:ext cx="967200" cy="16305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t" anchorCtr="0">
            <a:noAutofit/>
          </a:bodyPr>
          <a:lstStyle/>
          <a:p>
            <a:pPr marL="0" marR="0" lvl="0" indent="0" algn="l" rtl="0">
              <a:lnSpc>
                <a:spcPct val="90000"/>
              </a:lnSpc>
              <a:spcBef>
                <a:spcPts val="0"/>
              </a:spcBef>
              <a:spcAft>
                <a:spcPts val="0"/>
              </a:spcAft>
              <a:buClr>
                <a:srgbClr val="000000"/>
              </a:buClr>
              <a:buSzPts val="13000"/>
              <a:buFont typeface="Arial"/>
              <a:buNone/>
            </a:pPr>
            <a:r>
              <a:rPr lang="en" sz="13000" b="1">
                <a:solidFill>
                  <a:schemeClr val="accent4"/>
                </a:solidFill>
                <a:latin typeface="Titillium Web"/>
                <a:ea typeface="Titillium Web"/>
                <a:cs typeface="Titillium Web"/>
                <a:sym typeface="Titillium Web"/>
              </a:rPr>
              <a:t>1</a:t>
            </a:r>
            <a:endParaRPr sz="13000" b="1" i="0" u="none" strike="noStrike" cap="none">
              <a:solidFill>
                <a:schemeClr val="accent4"/>
              </a:solidFill>
              <a:latin typeface="Titillium Web"/>
              <a:ea typeface="Titillium Web"/>
              <a:cs typeface="Titillium Web"/>
              <a:sym typeface="Titillium Web"/>
            </a:endParaRPr>
          </a:p>
        </p:txBody>
      </p:sp>
      <p:sp>
        <p:nvSpPr>
          <p:cNvPr id="124" name="Google Shape;124;p15"/>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6"/>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0"/>
              </a:schemeClr>
            </a:outerShdw>
          </a:effectLst>
        </p:spPr>
        <p:txBody>
          <a:bodyPr spcFirstLastPara="1" wrap="square" lIns="0" tIns="0" rIns="0" bIns="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
              <a:t>4</a:t>
            </a:fld>
            <a:endParaRPr/>
          </a:p>
        </p:txBody>
      </p:sp>
      <p:sp>
        <p:nvSpPr>
          <p:cNvPr id="130" name="Google Shape;130;p16"/>
          <p:cNvSpPr/>
          <p:nvPr/>
        </p:nvSpPr>
        <p:spPr>
          <a:xfrm>
            <a:off x="2239575" y="335100"/>
            <a:ext cx="4405500" cy="543600"/>
          </a:xfrm>
          <a:prstGeom prst="roundRect">
            <a:avLst>
              <a:gd name="adj" fmla="val 16667"/>
            </a:avLst>
          </a:prstGeom>
          <a:solidFill>
            <a:schemeClr val="accent3"/>
          </a:solidFill>
          <a:ln>
            <a:noFill/>
          </a:ln>
          <a:effectLst>
            <a:outerShdw blurRad="85725" dist="9525"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rgbClr val="000000"/>
              </a:buClr>
              <a:buSzPts val="3600"/>
              <a:buFont typeface="Arial"/>
              <a:buNone/>
            </a:pPr>
            <a:r>
              <a:rPr lang="en" sz="3400" b="1">
                <a:solidFill>
                  <a:schemeClr val="lt1"/>
                </a:solidFill>
                <a:latin typeface="Roboto"/>
                <a:ea typeface="Roboto"/>
                <a:cs typeface="Roboto"/>
                <a:sym typeface="Roboto"/>
              </a:rPr>
              <a:t>Tập dữ liệu</a:t>
            </a:r>
            <a:endParaRPr sz="1200">
              <a:solidFill>
                <a:schemeClr val="lt1"/>
              </a:solidFill>
            </a:endParaRPr>
          </a:p>
        </p:txBody>
      </p:sp>
      <p:graphicFrame>
        <p:nvGraphicFramePr>
          <p:cNvPr id="131" name="Google Shape;131;p16"/>
          <p:cNvGraphicFramePr/>
          <p:nvPr/>
        </p:nvGraphicFramePr>
        <p:xfrm>
          <a:off x="168638" y="1136210"/>
          <a:ext cx="8806700" cy="3176665"/>
        </p:xfrm>
        <a:graphic>
          <a:graphicData uri="http://schemas.openxmlformats.org/drawingml/2006/table">
            <a:tbl>
              <a:tblPr>
                <a:noFill/>
                <a:tableStyleId>{F6E9EAA7-96D3-45CE-8F9E-D38060372A74}</a:tableStyleId>
              </a:tblPr>
              <a:tblGrid>
                <a:gridCol w="865350">
                  <a:extLst>
                    <a:ext uri="{9D8B030D-6E8A-4147-A177-3AD203B41FA5}">
                      <a16:colId xmlns:a16="http://schemas.microsoft.com/office/drawing/2014/main" val="20000"/>
                    </a:ext>
                  </a:extLst>
                </a:gridCol>
                <a:gridCol w="2646100">
                  <a:extLst>
                    <a:ext uri="{9D8B030D-6E8A-4147-A177-3AD203B41FA5}">
                      <a16:colId xmlns:a16="http://schemas.microsoft.com/office/drawing/2014/main" val="20001"/>
                    </a:ext>
                  </a:extLst>
                </a:gridCol>
                <a:gridCol w="920950">
                  <a:extLst>
                    <a:ext uri="{9D8B030D-6E8A-4147-A177-3AD203B41FA5}">
                      <a16:colId xmlns:a16="http://schemas.microsoft.com/office/drawing/2014/main" val="20002"/>
                    </a:ext>
                  </a:extLst>
                </a:gridCol>
                <a:gridCol w="996925">
                  <a:extLst>
                    <a:ext uri="{9D8B030D-6E8A-4147-A177-3AD203B41FA5}">
                      <a16:colId xmlns:a16="http://schemas.microsoft.com/office/drawing/2014/main" val="20003"/>
                    </a:ext>
                  </a:extLst>
                </a:gridCol>
                <a:gridCol w="601775">
                  <a:extLst>
                    <a:ext uri="{9D8B030D-6E8A-4147-A177-3AD203B41FA5}">
                      <a16:colId xmlns:a16="http://schemas.microsoft.com/office/drawing/2014/main" val="20004"/>
                    </a:ext>
                  </a:extLst>
                </a:gridCol>
                <a:gridCol w="725300">
                  <a:extLst>
                    <a:ext uri="{9D8B030D-6E8A-4147-A177-3AD203B41FA5}">
                      <a16:colId xmlns:a16="http://schemas.microsoft.com/office/drawing/2014/main" val="20005"/>
                    </a:ext>
                  </a:extLst>
                </a:gridCol>
                <a:gridCol w="986700">
                  <a:extLst>
                    <a:ext uri="{9D8B030D-6E8A-4147-A177-3AD203B41FA5}">
                      <a16:colId xmlns:a16="http://schemas.microsoft.com/office/drawing/2014/main" val="20006"/>
                    </a:ext>
                  </a:extLst>
                </a:gridCol>
                <a:gridCol w="1063600">
                  <a:extLst>
                    <a:ext uri="{9D8B030D-6E8A-4147-A177-3AD203B41FA5}">
                      <a16:colId xmlns:a16="http://schemas.microsoft.com/office/drawing/2014/main" val="20007"/>
                    </a:ext>
                  </a:extLst>
                </a:gridCol>
              </a:tblGrid>
              <a:tr h="433675">
                <a:tc>
                  <a:txBody>
                    <a:bodyPr/>
                    <a:lstStyle/>
                    <a:p>
                      <a:pPr marL="0" lvl="0" indent="0" algn="ctr" rtl="0">
                        <a:spcBef>
                          <a:spcPts val="0"/>
                        </a:spcBef>
                        <a:spcAft>
                          <a:spcPts val="0"/>
                        </a:spcAft>
                        <a:buNone/>
                      </a:pPr>
                      <a:r>
                        <a:rPr lang="en" sz="1200" b="1">
                          <a:solidFill>
                            <a:schemeClr val="lt1"/>
                          </a:solidFill>
                        </a:rPr>
                        <a:t>Index</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1200" b="1">
                          <a:solidFill>
                            <a:schemeClr val="lt1"/>
                          </a:solidFill>
                        </a:rPr>
                        <a:t>Address</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1200" b="1">
                          <a:solidFill>
                            <a:schemeClr val="lt1"/>
                          </a:solidFill>
                        </a:rPr>
                        <a:t>Zip</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1200" b="1">
                          <a:solidFill>
                            <a:schemeClr val="lt1"/>
                          </a:solidFill>
                        </a:rPr>
                        <a:t>Price</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1200" b="1">
                          <a:solidFill>
                            <a:schemeClr val="lt1"/>
                          </a:solidFill>
                        </a:rPr>
                        <a:t>Area</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1200" b="1">
                          <a:solidFill>
                            <a:schemeClr val="lt1"/>
                          </a:solidFill>
                        </a:rPr>
                        <a:t>Room</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1200" b="1">
                          <a:solidFill>
                            <a:schemeClr val="lt1"/>
                          </a:solidFill>
                        </a:rPr>
                        <a:t>Lon</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1200" b="1">
                          <a:solidFill>
                            <a:schemeClr val="lt1"/>
                          </a:solidFill>
                        </a:rPr>
                        <a:t>Lat</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0"/>
                  </a:ext>
                </a:extLst>
              </a:tr>
              <a:tr h="357200">
                <a:tc>
                  <a:txBody>
                    <a:bodyPr/>
                    <a:lstStyle/>
                    <a:p>
                      <a:pPr marL="0" lvl="0" indent="0" algn="ctr" rtl="0">
                        <a:spcBef>
                          <a:spcPts val="0"/>
                        </a:spcBef>
                        <a:spcAft>
                          <a:spcPts val="0"/>
                        </a:spcAft>
                        <a:buNone/>
                      </a:pPr>
                      <a:r>
                        <a:rPr lang="en" sz="1200"/>
                        <a:t>1</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sz="1200"/>
                        <a:t>Blasiusstraat 8 2, Amsterdam</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sz="1200"/>
                        <a:t>1091 CR</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sz="1200"/>
                        <a:t>685000.0</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sz="1200"/>
                        <a:t>64</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sz="1200"/>
                        <a:t>3</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sz="1200"/>
                        <a:t>4.907736</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sz="1200"/>
                        <a:t>52.356157</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57200">
                <a:tc>
                  <a:txBody>
                    <a:bodyPr/>
                    <a:lstStyle/>
                    <a:p>
                      <a:pPr marL="0" lvl="0" indent="0" algn="ctr" rtl="0">
                        <a:spcBef>
                          <a:spcPts val="0"/>
                        </a:spcBef>
                        <a:spcAft>
                          <a:spcPts val="0"/>
                        </a:spcAft>
                        <a:buNone/>
                      </a:pPr>
                      <a:r>
                        <a:rPr lang="en" sz="1200"/>
                        <a:t>2</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sz="1200"/>
                        <a:t>Kromme Leimuidenstraat 13 H</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sz="1200"/>
                        <a:t>1059 EL</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sz="1200"/>
                        <a:t>475000.0</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sz="1200"/>
                        <a:t>60</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sz="1200"/>
                        <a:t>3</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sz="1200"/>
                        <a:t>4.850476</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sz="1200"/>
                        <a:t>52.348586</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57200">
                <a:tc>
                  <a:txBody>
                    <a:bodyPr/>
                    <a:lstStyle/>
                    <a:p>
                      <a:pPr marL="0" lvl="0" indent="0" algn="ctr" rtl="0">
                        <a:spcBef>
                          <a:spcPts val="0"/>
                        </a:spcBef>
                        <a:spcAft>
                          <a:spcPts val="0"/>
                        </a:spcAft>
                        <a:buNone/>
                      </a:pPr>
                      <a:r>
                        <a:rPr lang="en" sz="1200"/>
                        <a:t>3</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sz="1200"/>
                        <a:t> Zaaiersweg 11 A</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sz="1200"/>
                        <a:t>1097 SM</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sz="1200"/>
                        <a:t>850000.0</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sz="1200"/>
                        <a:t>109</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sz="1200"/>
                        <a:t>4</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sz="1200"/>
                        <a:t>4.944774</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sz="1200"/>
                        <a:t>52.343782</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57200">
                <a:tc>
                  <a:txBody>
                    <a:bodyPr/>
                    <a:lstStyle/>
                    <a:p>
                      <a:pPr marL="0" lvl="0" indent="0" algn="ctr" rtl="0">
                        <a:spcBef>
                          <a:spcPts val="0"/>
                        </a:spcBef>
                        <a:spcAft>
                          <a:spcPts val="0"/>
                        </a:spcAft>
                        <a:buNone/>
                      </a:pPr>
                      <a:r>
                        <a:rPr lang="en" sz="1200"/>
                        <a:t>4</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sz="1200"/>
                        <a:t>Tenerifestraat 40</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sz="1200"/>
                        <a:t>1060 TH</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sz="1200"/>
                        <a:t>580000.0</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sz="1200"/>
                        <a:t>128</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sz="1200"/>
                        <a:t>6</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sz="1200"/>
                        <a:t>4.789928</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sz="1200"/>
                        <a:t>52.343712</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57200">
                <a:tc>
                  <a:txBody>
                    <a:bodyPr/>
                    <a:lstStyle/>
                    <a:p>
                      <a:pPr marL="0" lvl="0" indent="0" algn="ctr" rtl="0">
                        <a:spcBef>
                          <a:spcPts val="0"/>
                        </a:spcBef>
                        <a:spcAft>
                          <a:spcPts val="0"/>
                        </a:spcAft>
                        <a:buNone/>
                      </a:pPr>
                      <a:r>
                        <a:rPr lang="en" sz="1200"/>
                        <a:t>5</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sz="1200"/>
                        <a:t>Winterjanpad 21</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sz="1200"/>
                        <a:t>1036 KN</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sz="1200"/>
                        <a:t>720000.0</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sz="1200"/>
                        <a:t>138</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sz="1200"/>
                        <a:t>5</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sz="1200"/>
                        <a:t>4.902503</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sz="1200"/>
                        <a:t>52.410538</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57200">
                <a:tc>
                  <a:txBody>
                    <a:bodyPr/>
                    <a:lstStyle/>
                    <a:p>
                      <a:pPr marL="0" lvl="0" indent="0" algn="ctr" rtl="0">
                        <a:spcBef>
                          <a:spcPts val="0"/>
                        </a:spcBef>
                        <a:spcAft>
                          <a:spcPts val="0"/>
                        </a:spcAft>
                        <a:buNone/>
                      </a:pPr>
                      <a:r>
                        <a:rPr lang="en" sz="1200"/>
                        <a:t>...</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sz="1200"/>
                        <a:t>...</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sz="1200"/>
                        <a:t>...</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sz="1200"/>
                        <a:t>...</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sz="1200"/>
                        <a:t>...</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sz="1200"/>
                        <a:t>...</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sz="1200"/>
                        <a:t>...</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sz="1200"/>
                        <a:t>...</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57200">
                <a:tc>
                  <a:txBody>
                    <a:bodyPr/>
                    <a:lstStyle/>
                    <a:p>
                      <a:pPr marL="0" lvl="0" indent="0" algn="ctr" rtl="0">
                        <a:spcBef>
                          <a:spcPts val="0"/>
                        </a:spcBef>
                        <a:spcAft>
                          <a:spcPts val="0"/>
                        </a:spcAft>
                        <a:buNone/>
                      </a:pPr>
                      <a:r>
                        <a:rPr lang="en" sz="1200"/>
                        <a:t>924</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sz="1200"/>
                        <a:t>S. F. van Ossstraat 334, Amsterdam</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sz="1200"/>
                        <a:t>1068 JS</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sz="1200"/>
                        <a:t>300000</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sz="1200"/>
                        <a:t>79</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sz="1200"/>
                        <a:t>4</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sz="1200"/>
                        <a:t>4.810678</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sz="1200"/>
                        <a:t>52.355493</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grpSp>
        <p:nvGrpSpPr>
          <p:cNvPr id="132" name="Google Shape;132;p16"/>
          <p:cNvGrpSpPr/>
          <p:nvPr/>
        </p:nvGrpSpPr>
        <p:grpSpPr>
          <a:xfrm>
            <a:off x="325007" y="4537500"/>
            <a:ext cx="8650331" cy="335100"/>
            <a:chOff x="355575" y="4671525"/>
            <a:chExt cx="8639108" cy="335100"/>
          </a:xfrm>
        </p:grpSpPr>
        <p:sp>
          <p:nvSpPr>
            <p:cNvPr id="133" name="Google Shape;133;p16"/>
            <p:cNvSpPr/>
            <p:nvPr/>
          </p:nvSpPr>
          <p:spPr>
            <a:xfrm>
              <a:off x="355575" y="4671525"/>
              <a:ext cx="2099100" cy="335100"/>
            </a:xfrm>
            <a:prstGeom prst="roundRect">
              <a:avLst>
                <a:gd name="adj" fmla="val 16667"/>
              </a:avLst>
            </a:prstGeom>
            <a:solidFill>
              <a:schemeClr val="lt1"/>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200">
                  <a:solidFill>
                    <a:schemeClr val="dk1"/>
                  </a:solidFill>
                  <a:latin typeface="Roboto Black"/>
                  <a:ea typeface="Roboto Black"/>
                  <a:cs typeface="Roboto Black"/>
                  <a:sym typeface="Roboto Black"/>
                </a:rPr>
                <a:t>1.  Giới Thiệu Tập Dữ Liệu</a:t>
              </a:r>
              <a:endParaRPr sz="1200">
                <a:solidFill>
                  <a:schemeClr val="dk1"/>
                </a:solidFill>
              </a:endParaRPr>
            </a:p>
          </p:txBody>
        </p:sp>
        <p:sp>
          <p:nvSpPr>
            <p:cNvPr id="134" name="Google Shape;134;p16"/>
            <p:cNvSpPr/>
            <p:nvPr/>
          </p:nvSpPr>
          <p:spPr>
            <a:xfrm>
              <a:off x="2415869" y="4671525"/>
              <a:ext cx="2259300" cy="335100"/>
            </a:xfrm>
            <a:prstGeom prst="roundRect">
              <a:avLst>
                <a:gd name="adj" fmla="val 16667"/>
              </a:avLst>
            </a:prstGeom>
            <a:solidFill>
              <a:schemeClr val="accent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100" dirty="0">
                  <a:solidFill>
                    <a:schemeClr val="lt1"/>
                  </a:solidFill>
                  <a:latin typeface="Roboto Black"/>
                  <a:ea typeface="Roboto Black"/>
                  <a:cs typeface="Roboto Black"/>
                  <a:sym typeface="Roboto Black"/>
                </a:rPr>
                <a:t>2.  Mô Hình Hồi Quy Tuyến Tính</a:t>
              </a:r>
              <a:endParaRPr sz="1100" dirty="0">
                <a:solidFill>
                  <a:schemeClr val="lt1"/>
                </a:solidFill>
              </a:endParaRPr>
            </a:p>
          </p:txBody>
        </p:sp>
        <p:sp>
          <p:nvSpPr>
            <p:cNvPr id="135" name="Google Shape;135;p16"/>
            <p:cNvSpPr/>
            <p:nvPr/>
          </p:nvSpPr>
          <p:spPr>
            <a:xfrm>
              <a:off x="4675059" y="4671525"/>
              <a:ext cx="2259300" cy="335100"/>
            </a:xfrm>
            <a:prstGeom prst="roundRect">
              <a:avLst>
                <a:gd name="adj" fmla="val 16667"/>
              </a:avLst>
            </a:prstGeom>
            <a:solidFill>
              <a:schemeClr val="accent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100">
                  <a:solidFill>
                    <a:schemeClr val="lt1"/>
                  </a:solidFill>
                  <a:latin typeface="Roboto Black"/>
                  <a:ea typeface="Roboto Black"/>
                  <a:cs typeface="Roboto Black"/>
                  <a:sym typeface="Roboto Black"/>
                </a:rPr>
                <a:t>3. Mô tả giải thuật</a:t>
              </a:r>
              <a:endParaRPr sz="1100">
                <a:solidFill>
                  <a:schemeClr val="lt1"/>
                </a:solidFill>
              </a:endParaRPr>
            </a:p>
          </p:txBody>
        </p:sp>
        <p:sp>
          <p:nvSpPr>
            <p:cNvPr id="136" name="Google Shape;136;p16"/>
            <p:cNvSpPr/>
            <p:nvPr/>
          </p:nvSpPr>
          <p:spPr>
            <a:xfrm>
              <a:off x="6895583" y="4671525"/>
              <a:ext cx="2099100" cy="335100"/>
            </a:xfrm>
            <a:prstGeom prst="roundRect">
              <a:avLst>
                <a:gd name="adj" fmla="val 16667"/>
              </a:avLst>
            </a:prstGeom>
            <a:solidFill>
              <a:schemeClr val="accent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100">
                  <a:solidFill>
                    <a:schemeClr val="lt1"/>
                  </a:solidFill>
                  <a:latin typeface="Roboto Black"/>
                  <a:ea typeface="Roboto Black"/>
                  <a:cs typeface="Roboto Black"/>
                  <a:sym typeface="Roboto Black"/>
                </a:rPr>
                <a:t>4.  Đánh Giá Mô Hình</a:t>
              </a:r>
              <a:endParaRPr sz="1100">
                <a:solidFill>
                  <a:schemeClr val="lt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fade">
                                      <p:cBhvr>
                                        <p:cTn id="7" dur="10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7"/>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0"/>
              </a:schemeClr>
            </a:outerShdw>
          </a:effectLst>
        </p:spPr>
        <p:txBody>
          <a:bodyPr spcFirstLastPara="1" wrap="square" lIns="0" tIns="0" rIns="0" bIns="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
              <a:t>5</a:t>
            </a:fld>
            <a:endParaRPr/>
          </a:p>
        </p:txBody>
      </p:sp>
      <p:cxnSp>
        <p:nvCxnSpPr>
          <p:cNvPr id="142" name="Google Shape;142;p17"/>
          <p:cNvCxnSpPr>
            <a:stCxn id="143" idx="2"/>
            <a:endCxn id="144" idx="0"/>
          </p:cNvCxnSpPr>
          <p:nvPr/>
        </p:nvCxnSpPr>
        <p:spPr>
          <a:xfrm>
            <a:off x="4489325" y="1362600"/>
            <a:ext cx="0" cy="581400"/>
          </a:xfrm>
          <a:prstGeom prst="straightConnector1">
            <a:avLst/>
          </a:prstGeom>
          <a:noFill/>
          <a:ln w="9525" cap="flat" cmpd="sng">
            <a:solidFill>
              <a:schemeClr val="dk2"/>
            </a:solidFill>
            <a:prstDash val="solid"/>
            <a:round/>
            <a:headEnd type="none" w="med" len="med"/>
            <a:tailEnd type="triangle" w="med" len="med"/>
          </a:ln>
        </p:spPr>
      </p:cxnSp>
      <p:sp>
        <p:nvSpPr>
          <p:cNvPr id="145" name="Google Shape;145;p17"/>
          <p:cNvSpPr/>
          <p:nvPr/>
        </p:nvSpPr>
        <p:spPr>
          <a:xfrm>
            <a:off x="3274175" y="3440100"/>
            <a:ext cx="2430300" cy="521100"/>
          </a:xfrm>
          <a:prstGeom prst="roundRect">
            <a:avLst>
              <a:gd name="adj" fmla="val 16667"/>
            </a:avLst>
          </a:prstGeom>
          <a:solidFill>
            <a:srgbClr val="0000FF"/>
          </a:solidFill>
          <a:ln>
            <a:noFill/>
          </a:ln>
          <a:effectLst>
            <a:outerShdw blurRad="85725" dist="9525"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rgbClr val="000000"/>
              </a:buClr>
              <a:buSzPts val="3600"/>
              <a:buFont typeface="Arial"/>
              <a:buNone/>
            </a:pPr>
            <a:r>
              <a:rPr lang="en" sz="2400" b="1">
                <a:solidFill>
                  <a:schemeClr val="lt1"/>
                </a:solidFill>
                <a:latin typeface="Roboto"/>
                <a:ea typeface="Roboto"/>
                <a:cs typeface="Roboto"/>
                <a:sym typeface="Roboto"/>
              </a:rPr>
              <a:t>Usable Dataset</a:t>
            </a:r>
            <a:endParaRPr sz="2400" b="1">
              <a:solidFill>
                <a:schemeClr val="lt1"/>
              </a:solidFill>
              <a:latin typeface="Roboto"/>
              <a:ea typeface="Roboto"/>
              <a:cs typeface="Roboto"/>
              <a:sym typeface="Roboto"/>
            </a:endParaRPr>
          </a:p>
        </p:txBody>
      </p:sp>
      <p:sp>
        <p:nvSpPr>
          <p:cNvPr id="144" name="Google Shape;144;p17"/>
          <p:cNvSpPr/>
          <p:nvPr/>
        </p:nvSpPr>
        <p:spPr>
          <a:xfrm>
            <a:off x="2266175" y="1944000"/>
            <a:ext cx="4446300" cy="11448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330200" algn="l" rtl="0">
              <a:spcBef>
                <a:spcPts val="0"/>
              </a:spcBef>
              <a:spcAft>
                <a:spcPts val="0"/>
              </a:spcAft>
              <a:buClr>
                <a:schemeClr val="lt1"/>
              </a:buClr>
              <a:buSzPts val="1600"/>
              <a:buChar char="●"/>
            </a:pPr>
            <a:r>
              <a:rPr lang="en" sz="1600">
                <a:solidFill>
                  <a:schemeClr val="lt1"/>
                </a:solidFill>
              </a:rPr>
              <a:t>Loại bỏ dữ liệu bị thiếu (missing data)</a:t>
            </a:r>
            <a:endParaRPr sz="1600" b="1">
              <a:solidFill>
                <a:schemeClr val="lt1"/>
              </a:solidFill>
            </a:endParaRPr>
          </a:p>
          <a:p>
            <a:pPr marL="457200" lvl="0" indent="-330200" algn="l" rtl="0">
              <a:spcBef>
                <a:spcPts val="0"/>
              </a:spcBef>
              <a:spcAft>
                <a:spcPts val="0"/>
              </a:spcAft>
              <a:buClr>
                <a:schemeClr val="lt1"/>
              </a:buClr>
              <a:buSzPts val="1600"/>
              <a:buChar char="●"/>
            </a:pPr>
            <a:r>
              <a:rPr lang="en" sz="1600">
                <a:solidFill>
                  <a:schemeClr val="lt1"/>
                </a:solidFill>
              </a:rPr>
              <a:t>Bỏ thuộc tính Address</a:t>
            </a:r>
            <a:endParaRPr sz="1600">
              <a:solidFill>
                <a:schemeClr val="lt1"/>
              </a:solidFill>
            </a:endParaRPr>
          </a:p>
          <a:p>
            <a:pPr marL="457200" lvl="0" indent="-330200" algn="l" rtl="0">
              <a:spcBef>
                <a:spcPts val="0"/>
              </a:spcBef>
              <a:spcAft>
                <a:spcPts val="0"/>
              </a:spcAft>
              <a:buClr>
                <a:schemeClr val="lt1"/>
              </a:buClr>
              <a:buSzPts val="1600"/>
              <a:buChar char="●"/>
            </a:pPr>
            <a:r>
              <a:rPr lang="en" sz="1600">
                <a:solidFill>
                  <a:schemeClr val="lt1"/>
                </a:solidFill>
              </a:rPr>
              <a:t>Trích xuất mã zip từ thuộc tính Zip</a:t>
            </a:r>
            <a:endParaRPr sz="1600">
              <a:solidFill>
                <a:schemeClr val="lt1"/>
              </a:solidFill>
            </a:endParaRPr>
          </a:p>
        </p:txBody>
      </p:sp>
      <p:cxnSp>
        <p:nvCxnSpPr>
          <p:cNvPr id="146" name="Google Shape;146;p17"/>
          <p:cNvCxnSpPr>
            <a:stCxn id="144" idx="2"/>
            <a:endCxn id="145" idx="0"/>
          </p:cNvCxnSpPr>
          <p:nvPr/>
        </p:nvCxnSpPr>
        <p:spPr>
          <a:xfrm>
            <a:off x="4489325" y="3088800"/>
            <a:ext cx="0" cy="351300"/>
          </a:xfrm>
          <a:prstGeom prst="straightConnector1">
            <a:avLst/>
          </a:prstGeom>
          <a:noFill/>
          <a:ln w="9525" cap="flat" cmpd="sng">
            <a:solidFill>
              <a:schemeClr val="dk2"/>
            </a:solidFill>
            <a:prstDash val="solid"/>
            <a:round/>
            <a:headEnd type="none" w="med" len="med"/>
            <a:tailEnd type="triangle" w="med" len="med"/>
          </a:ln>
        </p:spPr>
      </p:cxnSp>
      <p:sp>
        <p:nvSpPr>
          <p:cNvPr id="147" name="Google Shape;147;p17"/>
          <p:cNvSpPr/>
          <p:nvPr/>
        </p:nvSpPr>
        <p:spPr>
          <a:xfrm>
            <a:off x="3274175" y="1121750"/>
            <a:ext cx="2430300" cy="521100"/>
          </a:xfrm>
          <a:prstGeom prst="roundRect">
            <a:avLst>
              <a:gd name="adj" fmla="val 16667"/>
            </a:avLst>
          </a:prstGeom>
          <a:solidFill>
            <a:srgbClr val="FF0000"/>
          </a:solidFill>
          <a:ln>
            <a:noFill/>
          </a:ln>
          <a:effectLst>
            <a:outerShdw blurRad="85725" dist="9525"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rgbClr val="000000"/>
              </a:buClr>
              <a:buSzPts val="3600"/>
              <a:buFont typeface="Arial"/>
              <a:buNone/>
            </a:pPr>
            <a:r>
              <a:rPr lang="en" sz="2400" b="1">
                <a:solidFill>
                  <a:schemeClr val="lt1"/>
                </a:solidFill>
                <a:latin typeface="Roboto"/>
                <a:ea typeface="Roboto"/>
                <a:cs typeface="Roboto"/>
                <a:sym typeface="Roboto"/>
              </a:rPr>
              <a:t>Raw Dataset</a:t>
            </a:r>
            <a:endParaRPr sz="2400" b="1">
              <a:solidFill>
                <a:schemeClr val="lt1"/>
              </a:solidFill>
              <a:latin typeface="Roboto"/>
              <a:ea typeface="Roboto"/>
              <a:cs typeface="Roboto"/>
              <a:sym typeface="Roboto"/>
            </a:endParaRPr>
          </a:p>
        </p:txBody>
      </p:sp>
      <p:sp>
        <p:nvSpPr>
          <p:cNvPr id="148" name="Google Shape;148;p17"/>
          <p:cNvSpPr/>
          <p:nvPr/>
        </p:nvSpPr>
        <p:spPr>
          <a:xfrm>
            <a:off x="2266175" y="108300"/>
            <a:ext cx="4446300" cy="612000"/>
          </a:xfrm>
          <a:prstGeom prst="roundRect">
            <a:avLst>
              <a:gd name="adj" fmla="val 16667"/>
            </a:avLst>
          </a:prstGeom>
          <a:solidFill>
            <a:schemeClr val="accent3"/>
          </a:solidFill>
          <a:ln>
            <a:noFill/>
          </a:ln>
          <a:effectLst>
            <a:outerShdw blurRad="85725" dist="9525"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rgbClr val="000000"/>
              </a:buClr>
              <a:buSzPts val="3600"/>
              <a:buFont typeface="Arial"/>
              <a:buNone/>
            </a:pPr>
            <a:r>
              <a:rPr lang="en" sz="3800" b="1">
                <a:solidFill>
                  <a:schemeClr val="lt1"/>
                </a:solidFill>
                <a:latin typeface="Roboto"/>
                <a:ea typeface="Roboto"/>
                <a:cs typeface="Roboto"/>
                <a:sym typeface="Roboto"/>
              </a:rPr>
              <a:t>Tiền Xử Lý Dữ Liệu</a:t>
            </a:r>
            <a:endParaRPr sz="1600">
              <a:solidFill>
                <a:schemeClr val="lt1"/>
              </a:solidFill>
            </a:endParaRPr>
          </a:p>
        </p:txBody>
      </p:sp>
      <p:grpSp>
        <p:nvGrpSpPr>
          <p:cNvPr id="149" name="Google Shape;149;p17"/>
          <p:cNvGrpSpPr/>
          <p:nvPr/>
        </p:nvGrpSpPr>
        <p:grpSpPr>
          <a:xfrm>
            <a:off x="253184" y="4698956"/>
            <a:ext cx="8637631" cy="335100"/>
            <a:chOff x="304350" y="4686575"/>
            <a:chExt cx="8535297" cy="335100"/>
          </a:xfrm>
        </p:grpSpPr>
        <p:sp>
          <p:nvSpPr>
            <p:cNvPr id="150" name="Google Shape;150;p17"/>
            <p:cNvSpPr/>
            <p:nvPr/>
          </p:nvSpPr>
          <p:spPr>
            <a:xfrm>
              <a:off x="304350" y="4686575"/>
              <a:ext cx="2064600" cy="335100"/>
            </a:xfrm>
            <a:prstGeom prst="roundRect">
              <a:avLst>
                <a:gd name="adj" fmla="val 16667"/>
              </a:avLst>
            </a:prstGeom>
            <a:solidFill>
              <a:schemeClr val="lt1"/>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200">
                  <a:solidFill>
                    <a:schemeClr val="dk1"/>
                  </a:solidFill>
                  <a:latin typeface="Roboto Black"/>
                  <a:ea typeface="Roboto Black"/>
                  <a:cs typeface="Roboto Black"/>
                  <a:sym typeface="Roboto Black"/>
                </a:rPr>
                <a:t>1.  Giới Thiệu Tập Dữ Liệu</a:t>
              </a:r>
              <a:endParaRPr sz="1200">
                <a:solidFill>
                  <a:schemeClr val="dk1"/>
                </a:solidFill>
              </a:endParaRPr>
            </a:p>
          </p:txBody>
        </p:sp>
        <p:sp>
          <p:nvSpPr>
            <p:cNvPr id="151" name="Google Shape;151;p17"/>
            <p:cNvSpPr/>
            <p:nvPr/>
          </p:nvSpPr>
          <p:spPr>
            <a:xfrm>
              <a:off x="2330833" y="4686575"/>
              <a:ext cx="2222100" cy="335100"/>
            </a:xfrm>
            <a:prstGeom prst="roundRect">
              <a:avLst>
                <a:gd name="adj" fmla="val 16667"/>
              </a:avLst>
            </a:prstGeom>
            <a:solidFill>
              <a:schemeClr val="accent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100" dirty="0">
                  <a:solidFill>
                    <a:schemeClr val="lt1"/>
                  </a:solidFill>
                  <a:latin typeface="Roboto Black"/>
                  <a:ea typeface="Roboto Black"/>
                  <a:cs typeface="Roboto Black"/>
                  <a:sym typeface="Roboto Black"/>
                </a:rPr>
                <a:t>2.  Mô Hình Hồi Quy Tuyến Tính</a:t>
              </a:r>
              <a:endParaRPr sz="1100" dirty="0">
                <a:solidFill>
                  <a:schemeClr val="lt1"/>
                </a:solidFill>
              </a:endParaRPr>
            </a:p>
          </p:txBody>
        </p:sp>
        <p:sp>
          <p:nvSpPr>
            <p:cNvPr id="152" name="Google Shape;152;p17"/>
            <p:cNvSpPr/>
            <p:nvPr/>
          </p:nvSpPr>
          <p:spPr>
            <a:xfrm>
              <a:off x="4552949" y="4686575"/>
              <a:ext cx="2222100" cy="335100"/>
            </a:xfrm>
            <a:prstGeom prst="roundRect">
              <a:avLst>
                <a:gd name="adj" fmla="val 16667"/>
              </a:avLst>
            </a:prstGeom>
            <a:solidFill>
              <a:schemeClr val="accent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100">
                  <a:solidFill>
                    <a:schemeClr val="lt1"/>
                  </a:solidFill>
                  <a:latin typeface="Roboto Black"/>
                  <a:ea typeface="Roboto Black"/>
                  <a:cs typeface="Roboto Black"/>
                  <a:sym typeface="Roboto Black"/>
                </a:rPr>
                <a:t>3. Mô tả giải thuật</a:t>
              </a:r>
              <a:endParaRPr sz="1100">
                <a:solidFill>
                  <a:schemeClr val="lt1"/>
                </a:solidFill>
              </a:endParaRPr>
            </a:p>
          </p:txBody>
        </p:sp>
        <p:sp>
          <p:nvSpPr>
            <p:cNvPr id="153" name="Google Shape;153;p17"/>
            <p:cNvSpPr/>
            <p:nvPr/>
          </p:nvSpPr>
          <p:spPr>
            <a:xfrm>
              <a:off x="6775047" y="4686575"/>
              <a:ext cx="2064600" cy="335100"/>
            </a:xfrm>
            <a:prstGeom prst="roundRect">
              <a:avLst>
                <a:gd name="adj" fmla="val 16667"/>
              </a:avLst>
            </a:prstGeom>
            <a:solidFill>
              <a:schemeClr val="accent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100" dirty="0">
                  <a:solidFill>
                    <a:schemeClr val="lt1"/>
                  </a:solidFill>
                  <a:latin typeface="Roboto Black"/>
                  <a:ea typeface="Roboto Black"/>
                  <a:cs typeface="Roboto Black"/>
                  <a:sym typeface="Roboto Black"/>
                </a:rPr>
                <a:t>4.  Đánh Giá Mô Hình</a:t>
              </a:r>
              <a:endParaRPr sz="1100" dirty="0">
                <a:solidFill>
                  <a:schemeClr val="lt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fade">
                                      <p:cBhvr>
                                        <p:cTn id="7" dur="1000"/>
                                        <p:tgtEl>
                                          <p:spTgt spid="147"/>
                                        </p:tgtEl>
                                      </p:cBhvr>
                                    </p:animEffect>
                                  </p:childTnLst>
                                </p:cTn>
                              </p:par>
                            </p:childTnLst>
                          </p:cTn>
                        </p:par>
                        <p:par>
                          <p:cTn id="8" fill="hold">
                            <p:stCondLst>
                              <p:cond delay="1000"/>
                            </p:stCondLst>
                            <p:childTnLst>
                              <p:par>
                                <p:cTn id="9" presetID="2" presetClass="entr" presetSubtype="1" fill="hold" nodeType="afterEffect">
                                  <p:stCondLst>
                                    <p:cond delay="0"/>
                                  </p:stCondLst>
                                  <p:childTnLst>
                                    <p:set>
                                      <p:cBhvr>
                                        <p:cTn id="10" dur="1" fill="hold">
                                          <p:stCondLst>
                                            <p:cond delay="0"/>
                                          </p:stCondLst>
                                        </p:cTn>
                                        <p:tgtEl>
                                          <p:spTgt spid="142"/>
                                        </p:tgtEl>
                                        <p:attrNameLst>
                                          <p:attrName>style.visibility</p:attrName>
                                        </p:attrNameLst>
                                      </p:cBhvr>
                                      <p:to>
                                        <p:strVal val="visible"/>
                                      </p:to>
                                    </p:set>
                                    <p:anim calcmode="lin" valueType="num">
                                      <p:cBhvr additive="base">
                                        <p:cTn id="11" dur="1000"/>
                                        <p:tgtEl>
                                          <p:spTgt spid="142"/>
                                        </p:tgtEl>
                                        <p:attrNameLst>
                                          <p:attrName>ppt_y</p:attrName>
                                        </p:attrNameLst>
                                      </p:cBhvr>
                                      <p:tavLst>
                                        <p:tav tm="0">
                                          <p:val>
                                            <p:strVal val="#ppt_y-1"/>
                                          </p:val>
                                        </p:tav>
                                        <p:tav tm="100000">
                                          <p:val>
                                            <p:strVal val="#ppt_y"/>
                                          </p:val>
                                        </p:tav>
                                      </p:tavLst>
                                    </p:anim>
                                  </p:childTnLst>
                                </p:cTn>
                              </p:par>
                              <p:par>
                                <p:cTn id="12" presetID="2" presetClass="entr" presetSubtype="1" fill="hold" nodeType="withEffect">
                                  <p:stCondLst>
                                    <p:cond delay="0"/>
                                  </p:stCondLst>
                                  <p:childTnLst>
                                    <p:set>
                                      <p:cBhvr>
                                        <p:cTn id="13" dur="1" fill="hold">
                                          <p:stCondLst>
                                            <p:cond delay="0"/>
                                          </p:stCondLst>
                                        </p:cTn>
                                        <p:tgtEl>
                                          <p:spTgt spid="144"/>
                                        </p:tgtEl>
                                        <p:attrNameLst>
                                          <p:attrName>style.visibility</p:attrName>
                                        </p:attrNameLst>
                                      </p:cBhvr>
                                      <p:to>
                                        <p:strVal val="visible"/>
                                      </p:to>
                                    </p:set>
                                    <p:anim calcmode="lin" valueType="num">
                                      <p:cBhvr additive="base">
                                        <p:cTn id="14" dur="1000"/>
                                        <p:tgtEl>
                                          <p:spTgt spid="144"/>
                                        </p:tgtEl>
                                        <p:attrNameLst>
                                          <p:attrName>ppt_y</p:attrName>
                                        </p:attrNameLst>
                                      </p:cBhvr>
                                      <p:tavLst>
                                        <p:tav tm="0">
                                          <p:val>
                                            <p:strVal val="#ppt_y-1"/>
                                          </p:val>
                                        </p:tav>
                                        <p:tav tm="100000">
                                          <p:val>
                                            <p:strVal val="#ppt_y"/>
                                          </p:val>
                                        </p:tav>
                                      </p:tavLst>
                                    </p:anim>
                                  </p:childTnLst>
                                </p:cTn>
                              </p:par>
                            </p:childTnLst>
                          </p:cTn>
                        </p:par>
                        <p:par>
                          <p:cTn id="15" fill="hold">
                            <p:stCondLst>
                              <p:cond delay="2000"/>
                            </p:stCondLst>
                            <p:childTnLst>
                              <p:par>
                                <p:cTn id="16" presetID="2" presetClass="entr" presetSubtype="4" fill="hold" nodeType="afterEffect">
                                  <p:stCondLst>
                                    <p:cond delay="0"/>
                                  </p:stCondLst>
                                  <p:childTnLst>
                                    <p:set>
                                      <p:cBhvr>
                                        <p:cTn id="17" dur="1" fill="hold">
                                          <p:stCondLst>
                                            <p:cond delay="0"/>
                                          </p:stCondLst>
                                        </p:cTn>
                                        <p:tgtEl>
                                          <p:spTgt spid="146"/>
                                        </p:tgtEl>
                                        <p:attrNameLst>
                                          <p:attrName>style.visibility</p:attrName>
                                        </p:attrNameLst>
                                      </p:cBhvr>
                                      <p:to>
                                        <p:strVal val="visible"/>
                                      </p:to>
                                    </p:set>
                                    <p:anim calcmode="lin" valueType="num">
                                      <p:cBhvr additive="base">
                                        <p:cTn id="18" dur="1000"/>
                                        <p:tgtEl>
                                          <p:spTgt spid="146"/>
                                        </p:tgtEl>
                                        <p:attrNameLst>
                                          <p:attrName>ppt_y</p:attrName>
                                        </p:attrNameLst>
                                      </p:cBhvr>
                                      <p:tavLst>
                                        <p:tav tm="0">
                                          <p:val>
                                            <p:strVal val="#ppt_y+1"/>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45"/>
                                        </p:tgtEl>
                                        <p:attrNameLst>
                                          <p:attrName>style.visibility</p:attrName>
                                        </p:attrNameLst>
                                      </p:cBhvr>
                                      <p:to>
                                        <p:strVal val="visible"/>
                                      </p:to>
                                    </p:set>
                                    <p:anim calcmode="lin" valueType="num">
                                      <p:cBhvr additive="base">
                                        <p:cTn id="21" dur="1000"/>
                                        <p:tgtEl>
                                          <p:spTgt spid="1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0"/>
              </a:schemeClr>
            </a:outerShdw>
          </a:effectLst>
        </p:spPr>
        <p:txBody>
          <a:bodyPr spcFirstLastPara="1" wrap="square" lIns="0" tIns="0" rIns="0" bIns="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
              <a:t>6</a:t>
            </a:fld>
            <a:endParaRPr/>
          </a:p>
        </p:txBody>
      </p:sp>
      <p:graphicFrame>
        <p:nvGraphicFramePr>
          <p:cNvPr id="159" name="Google Shape;159;p18"/>
          <p:cNvGraphicFramePr/>
          <p:nvPr/>
        </p:nvGraphicFramePr>
        <p:xfrm>
          <a:off x="177625" y="1905375"/>
          <a:ext cx="4511150" cy="2377260"/>
        </p:xfrm>
        <a:graphic>
          <a:graphicData uri="http://schemas.openxmlformats.org/drawingml/2006/table">
            <a:tbl>
              <a:tblPr>
                <a:noFill/>
                <a:tableStyleId>{F6E9EAA7-96D3-45CE-8F9E-D38060372A74}</a:tableStyleId>
              </a:tblPr>
              <a:tblGrid>
                <a:gridCol w="553675">
                  <a:extLst>
                    <a:ext uri="{9D8B030D-6E8A-4147-A177-3AD203B41FA5}">
                      <a16:colId xmlns:a16="http://schemas.microsoft.com/office/drawing/2014/main" val="20000"/>
                    </a:ext>
                  </a:extLst>
                </a:gridCol>
                <a:gridCol w="1121850">
                  <a:extLst>
                    <a:ext uri="{9D8B030D-6E8A-4147-A177-3AD203B41FA5}">
                      <a16:colId xmlns:a16="http://schemas.microsoft.com/office/drawing/2014/main" val="20001"/>
                    </a:ext>
                  </a:extLst>
                </a:gridCol>
                <a:gridCol w="1493950">
                  <a:extLst>
                    <a:ext uri="{9D8B030D-6E8A-4147-A177-3AD203B41FA5}">
                      <a16:colId xmlns:a16="http://schemas.microsoft.com/office/drawing/2014/main" val="20002"/>
                    </a:ext>
                  </a:extLst>
                </a:gridCol>
                <a:gridCol w="1341675">
                  <a:extLst>
                    <a:ext uri="{9D8B030D-6E8A-4147-A177-3AD203B41FA5}">
                      <a16:colId xmlns:a16="http://schemas.microsoft.com/office/drawing/2014/main" val="20003"/>
                    </a:ext>
                  </a:extLst>
                </a:gridCol>
              </a:tblGrid>
              <a:tr h="396200">
                <a:tc>
                  <a:txBody>
                    <a:bodyPr/>
                    <a:lstStyle/>
                    <a:p>
                      <a:pPr marL="0" lvl="0" indent="0" algn="ctr" rtl="0">
                        <a:spcBef>
                          <a:spcPts val="0"/>
                        </a:spcBef>
                        <a:spcAft>
                          <a:spcPts val="0"/>
                        </a:spcAft>
                        <a:buNone/>
                      </a:pPr>
                      <a:r>
                        <a:rPr lang="en" b="1">
                          <a:solidFill>
                            <a:schemeClr val="lt1"/>
                          </a:solidFill>
                        </a:rPr>
                        <a:t>STT</a:t>
                      </a:r>
                      <a:endParaRPr b="1">
                        <a:solidFill>
                          <a:schemeClr val="lt1"/>
                        </a:solidFill>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b="1">
                          <a:solidFill>
                            <a:schemeClr val="lt1"/>
                          </a:solidFill>
                        </a:rPr>
                        <a:t>Thuộc tính</a:t>
                      </a:r>
                      <a:endParaRPr b="1">
                        <a:solidFill>
                          <a:schemeClr val="lt1"/>
                        </a:solidFill>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b="1">
                          <a:solidFill>
                            <a:schemeClr val="lt1"/>
                          </a:solidFill>
                        </a:rPr>
                        <a:t>Miền giá trị</a:t>
                      </a:r>
                      <a:endParaRPr b="1">
                        <a:solidFill>
                          <a:schemeClr val="lt1"/>
                        </a:solidFill>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b="1">
                          <a:solidFill>
                            <a:schemeClr val="lt1"/>
                          </a:solidFill>
                        </a:rPr>
                        <a:t>Kiểu dữ liệu</a:t>
                      </a:r>
                      <a:endParaRPr b="1">
                        <a:solidFill>
                          <a:schemeClr val="lt1"/>
                        </a:solidFill>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a:t>1</a:t>
                      </a:r>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a:t>Zip</a:t>
                      </a:r>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a:t>1011 - 1109</a:t>
                      </a:r>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a:t>integer</a:t>
                      </a:r>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396200">
                <a:tc>
                  <a:txBody>
                    <a:bodyPr/>
                    <a:lstStyle/>
                    <a:p>
                      <a:pPr marL="0" lvl="0" indent="0" algn="ctr" rtl="0">
                        <a:spcBef>
                          <a:spcPts val="0"/>
                        </a:spcBef>
                        <a:spcAft>
                          <a:spcPts val="0"/>
                        </a:spcAft>
                        <a:buNone/>
                      </a:pPr>
                      <a:r>
                        <a:rPr lang="en"/>
                        <a:t>2</a:t>
                      </a:r>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a:t>Area</a:t>
                      </a:r>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a:t>21 - 623</a:t>
                      </a:r>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a:t>integer</a:t>
                      </a:r>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396200">
                <a:tc>
                  <a:txBody>
                    <a:bodyPr/>
                    <a:lstStyle/>
                    <a:p>
                      <a:pPr marL="0" lvl="0" indent="0" algn="ctr" rtl="0">
                        <a:spcBef>
                          <a:spcPts val="0"/>
                        </a:spcBef>
                        <a:spcAft>
                          <a:spcPts val="0"/>
                        </a:spcAft>
                        <a:buNone/>
                      </a:pPr>
                      <a:r>
                        <a:rPr lang="en"/>
                        <a:t>3</a:t>
                      </a:r>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a:t>Room</a:t>
                      </a:r>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a:t>1 - 14</a:t>
                      </a:r>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a:t>integer</a:t>
                      </a:r>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r h="396200">
                <a:tc>
                  <a:txBody>
                    <a:bodyPr/>
                    <a:lstStyle/>
                    <a:p>
                      <a:pPr marL="0" lvl="0" indent="0" algn="ctr" rtl="0">
                        <a:spcBef>
                          <a:spcPts val="0"/>
                        </a:spcBef>
                        <a:spcAft>
                          <a:spcPts val="0"/>
                        </a:spcAft>
                        <a:buNone/>
                      </a:pPr>
                      <a:r>
                        <a:rPr lang="en"/>
                        <a:t>4</a:t>
                      </a:r>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a:t>Lon</a:t>
                      </a:r>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a:t> 4.644 - 5.029</a:t>
                      </a:r>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a:t>float</a:t>
                      </a:r>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4"/>
                  </a:ext>
                </a:extLst>
              </a:tr>
              <a:tr h="396200">
                <a:tc>
                  <a:txBody>
                    <a:bodyPr/>
                    <a:lstStyle/>
                    <a:p>
                      <a:pPr marL="0" lvl="0" indent="0" algn="ctr" rtl="0">
                        <a:spcBef>
                          <a:spcPts val="0"/>
                        </a:spcBef>
                        <a:spcAft>
                          <a:spcPts val="0"/>
                        </a:spcAft>
                        <a:buNone/>
                      </a:pPr>
                      <a:r>
                        <a:rPr lang="en"/>
                        <a:t>5</a:t>
                      </a:r>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a:t>Lat</a:t>
                      </a:r>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a:t> 52.291 - 52.423</a:t>
                      </a:r>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a:t>float</a:t>
                      </a:r>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160" name="Google Shape;160;p18"/>
          <p:cNvGraphicFramePr/>
          <p:nvPr/>
        </p:nvGraphicFramePr>
        <p:xfrm>
          <a:off x="4840900" y="1905375"/>
          <a:ext cx="4188375" cy="792420"/>
        </p:xfrm>
        <a:graphic>
          <a:graphicData uri="http://schemas.openxmlformats.org/drawingml/2006/table">
            <a:tbl>
              <a:tblPr>
                <a:noFill/>
                <a:tableStyleId>{F6E9EAA7-96D3-45CE-8F9E-D38060372A74}</a:tableStyleId>
              </a:tblPr>
              <a:tblGrid>
                <a:gridCol w="1113950">
                  <a:extLst>
                    <a:ext uri="{9D8B030D-6E8A-4147-A177-3AD203B41FA5}">
                      <a16:colId xmlns:a16="http://schemas.microsoft.com/office/drawing/2014/main" val="20000"/>
                    </a:ext>
                  </a:extLst>
                </a:gridCol>
                <a:gridCol w="1678300">
                  <a:extLst>
                    <a:ext uri="{9D8B030D-6E8A-4147-A177-3AD203B41FA5}">
                      <a16:colId xmlns:a16="http://schemas.microsoft.com/office/drawing/2014/main" val="20001"/>
                    </a:ext>
                  </a:extLst>
                </a:gridCol>
                <a:gridCol w="1396125">
                  <a:extLst>
                    <a:ext uri="{9D8B030D-6E8A-4147-A177-3AD203B41FA5}">
                      <a16:colId xmlns:a16="http://schemas.microsoft.com/office/drawing/2014/main" val="20002"/>
                    </a:ext>
                  </a:extLst>
                </a:gridCol>
              </a:tblGrid>
              <a:tr h="396200">
                <a:tc>
                  <a:txBody>
                    <a:bodyPr/>
                    <a:lstStyle/>
                    <a:p>
                      <a:pPr marL="0" lvl="0" indent="0" algn="ctr" rtl="0">
                        <a:spcBef>
                          <a:spcPts val="0"/>
                        </a:spcBef>
                        <a:spcAft>
                          <a:spcPts val="0"/>
                        </a:spcAft>
                        <a:buNone/>
                      </a:pPr>
                      <a:r>
                        <a:rPr lang="en" b="1">
                          <a:solidFill>
                            <a:schemeClr val="lt1"/>
                          </a:solidFill>
                        </a:rPr>
                        <a:t>Thuộc tính</a:t>
                      </a:r>
                      <a:endParaRPr b="1">
                        <a:solidFill>
                          <a:schemeClr val="lt1"/>
                        </a:solidFill>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b="1">
                          <a:solidFill>
                            <a:schemeClr val="lt1"/>
                          </a:solidFill>
                        </a:rPr>
                        <a:t>Miền giá trị</a:t>
                      </a:r>
                      <a:endParaRPr b="1">
                        <a:solidFill>
                          <a:schemeClr val="lt1"/>
                        </a:solidFill>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b="1">
                          <a:solidFill>
                            <a:schemeClr val="lt1"/>
                          </a:solidFill>
                        </a:rPr>
                        <a:t>Kiểu dữ liệu</a:t>
                      </a:r>
                      <a:endParaRPr b="1">
                        <a:solidFill>
                          <a:schemeClr val="lt1"/>
                        </a:solidFill>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a:t>Price</a:t>
                      </a:r>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a:t>175000-5950000</a:t>
                      </a:r>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a:t>float</a:t>
                      </a:r>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pSp>
        <p:nvGrpSpPr>
          <p:cNvPr id="161" name="Google Shape;161;p18"/>
          <p:cNvGrpSpPr/>
          <p:nvPr/>
        </p:nvGrpSpPr>
        <p:grpSpPr>
          <a:xfrm>
            <a:off x="1022775" y="338050"/>
            <a:ext cx="6849375" cy="1567325"/>
            <a:chOff x="783775" y="315000"/>
            <a:chExt cx="6849375" cy="1567325"/>
          </a:xfrm>
        </p:grpSpPr>
        <p:sp>
          <p:nvSpPr>
            <p:cNvPr id="162" name="Google Shape;162;p18"/>
            <p:cNvSpPr/>
            <p:nvPr/>
          </p:nvSpPr>
          <p:spPr>
            <a:xfrm>
              <a:off x="2096575" y="408125"/>
              <a:ext cx="2347500" cy="440100"/>
            </a:xfrm>
            <a:prstGeom prst="roundRect">
              <a:avLst>
                <a:gd name="adj" fmla="val 16667"/>
              </a:avLst>
            </a:prstGeom>
            <a:solidFill>
              <a:schemeClr val="accent3"/>
            </a:solidFill>
            <a:ln>
              <a:noFill/>
            </a:ln>
            <a:effectLst>
              <a:outerShdw blurRad="85725" dist="9525"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rgbClr val="000000"/>
                </a:buClr>
                <a:buSzPts val="3600"/>
                <a:buFont typeface="Arial"/>
                <a:buNone/>
              </a:pPr>
              <a:r>
                <a:rPr lang="en" sz="2400" b="1">
                  <a:solidFill>
                    <a:schemeClr val="lt1"/>
                  </a:solidFill>
                  <a:latin typeface="Roboto"/>
                  <a:ea typeface="Roboto"/>
                  <a:cs typeface="Roboto"/>
                  <a:sym typeface="Roboto"/>
                </a:rPr>
                <a:t>DATASET</a:t>
              </a:r>
              <a:endParaRPr sz="200">
                <a:solidFill>
                  <a:schemeClr val="lt1"/>
                </a:solidFill>
              </a:endParaRPr>
            </a:p>
          </p:txBody>
        </p:sp>
        <p:sp>
          <p:nvSpPr>
            <p:cNvPr id="163" name="Google Shape;163;p18"/>
            <p:cNvSpPr/>
            <p:nvPr/>
          </p:nvSpPr>
          <p:spPr>
            <a:xfrm>
              <a:off x="4499200" y="315000"/>
              <a:ext cx="244800" cy="615600"/>
            </a:xfrm>
            <a:prstGeom prst="rightBrace">
              <a:avLst>
                <a:gd name="adj1" fmla="val 50000"/>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8"/>
            <p:cNvSpPr txBox="1"/>
            <p:nvPr/>
          </p:nvSpPr>
          <p:spPr>
            <a:xfrm>
              <a:off x="4799125" y="315000"/>
              <a:ext cx="2651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 920 dòng</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 6 cột (thuộc tính và nhãn)</a:t>
              </a:r>
              <a:endParaRPr>
                <a:latin typeface="Roboto"/>
                <a:ea typeface="Roboto"/>
                <a:cs typeface="Roboto"/>
                <a:sym typeface="Roboto"/>
              </a:endParaRPr>
            </a:p>
          </p:txBody>
        </p:sp>
        <p:cxnSp>
          <p:nvCxnSpPr>
            <p:cNvPr id="165" name="Google Shape;165;p18"/>
            <p:cNvCxnSpPr>
              <a:stCxn id="162" idx="2"/>
            </p:cNvCxnSpPr>
            <p:nvPr/>
          </p:nvCxnSpPr>
          <p:spPr>
            <a:xfrm>
              <a:off x="3270325" y="848225"/>
              <a:ext cx="3678300" cy="1034100"/>
            </a:xfrm>
            <a:prstGeom prst="straightConnector1">
              <a:avLst/>
            </a:prstGeom>
            <a:noFill/>
            <a:ln w="19050" cap="flat" cmpd="sng">
              <a:solidFill>
                <a:schemeClr val="dk2"/>
              </a:solidFill>
              <a:prstDash val="solid"/>
              <a:round/>
              <a:headEnd type="none" w="med" len="med"/>
              <a:tailEnd type="triangle" w="med" len="med"/>
            </a:ln>
          </p:spPr>
        </p:cxnSp>
        <p:cxnSp>
          <p:nvCxnSpPr>
            <p:cNvPr id="166" name="Google Shape;166;p18"/>
            <p:cNvCxnSpPr>
              <a:stCxn id="162" idx="2"/>
            </p:cNvCxnSpPr>
            <p:nvPr/>
          </p:nvCxnSpPr>
          <p:spPr>
            <a:xfrm flipH="1">
              <a:off x="2827525" y="848225"/>
              <a:ext cx="442800" cy="1034100"/>
            </a:xfrm>
            <a:prstGeom prst="straightConnector1">
              <a:avLst/>
            </a:prstGeom>
            <a:noFill/>
            <a:ln w="19050" cap="flat" cmpd="sng">
              <a:solidFill>
                <a:schemeClr val="dk2"/>
              </a:solidFill>
              <a:prstDash val="solid"/>
              <a:round/>
              <a:headEnd type="none" w="med" len="med"/>
              <a:tailEnd type="triangle" w="med" len="med"/>
            </a:ln>
          </p:spPr>
        </p:cxnSp>
        <p:sp>
          <p:nvSpPr>
            <p:cNvPr id="167" name="Google Shape;167;p18"/>
            <p:cNvSpPr txBox="1"/>
            <p:nvPr/>
          </p:nvSpPr>
          <p:spPr>
            <a:xfrm>
              <a:off x="5285650" y="1165175"/>
              <a:ext cx="234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1 trường nhãn dữ liệu</a:t>
              </a:r>
              <a:endParaRPr>
                <a:latin typeface="Roboto"/>
                <a:ea typeface="Roboto"/>
                <a:cs typeface="Roboto"/>
                <a:sym typeface="Roboto"/>
              </a:endParaRPr>
            </a:p>
          </p:txBody>
        </p:sp>
        <p:sp>
          <p:nvSpPr>
            <p:cNvPr id="168" name="Google Shape;168;p18"/>
            <p:cNvSpPr txBox="1"/>
            <p:nvPr/>
          </p:nvSpPr>
          <p:spPr>
            <a:xfrm>
              <a:off x="783775" y="1176700"/>
              <a:ext cx="234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5 trường thuộc tính dữ liệu</a:t>
              </a:r>
              <a:endParaRPr>
                <a:latin typeface="Roboto"/>
                <a:ea typeface="Roboto"/>
                <a:cs typeface="Roboto"/>
                <a:sym typeface="Roboto"/>
              </a:endParaRPr>
            </a:p>
          </p:txBody>
        </p:sp>
      </p:grpSp>
      <p:grpSp>
        <p:nvGrpSpPr>
          <p:cNvPr id="169" name="Google Shape;169;p18"/>
          <p:cNvGrpSpPr/>
          <p:nvPr/>
        </p:nvGrpSpPr>
        <p:grpSpPr>
          <a:xfrm>
            <a:off x="5947313" y="2700825"/>
            <a:ext cx="1764600" cy="1637400"/>
            <a:chOff x="5947313" y="2700825"/>
            <a:chExt cx="1764600" cy="1637400"/>
          </a:xfrm>
        </p:grpSpPr>
        <p:sp>
          <p:nvSpPr>
            <p:cNvPr id="170" name="Google Shape;170;p18"/>
            <p:cNvSpPr/>
            <p:nvPr/>
          </p:nvSpPr>
          <p:spPr>
            <a:xfrm>
              <a:off x="5947313" y="3886425"/>
              <a:ext cx="1764600" cy="451800"/>
            </a:xfrm>
            <a:prstGeom prst="roundRect">
              <a:avLst>
                <a:gd name="adj" fmla="val 16667"/>
              </a:avLst>
            </a:prstGeom>
            <a:solidFill>
              <a:schemeClr val="accent3"/>
            </a:solidFill>
            <a:ln>
              <a:noFill/>
            </a:ln>
            <a:effectLst>
              <a:outerShdw blurRad="85725" dist="9525"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600" b="1">
                  <a:solidFill>
                    <a:schemeClr val="lt1"/>
                  </a:solidFill>
                </a:rPr>
                <a:t>Dữ liệu liên tục</a:t>
              </a:r>
              <a:endParaRPr sz="1600" b="1">
                <a:solidFill>
                  <a:schemeClr val="lt1"/>
                </a:solidFill>
              </a:endParaRPr>
            </a:p>
          </p:txBody>
        </p:sp>
        <p:cxnSp>
          <p:nvCxnSpPr>
            <p:cNvPr id="171" name="Google Shape;171;p18"/>
            <p:cNvCxnSpPr>
              <a:endCxn id="170" idx="0"/>
            </p:cNvCxnSpPr>
            <p:nvPr/>
          </p:nvCxnSpPr>
          <p:spPr>
            <a:xfrm>
              <a:off x="6822113" y="2700825"/>
              <a:ext cx="7500" cy="1185600"/>
            </a:xfrm>
            <a:prstGeom prst="straightConnector1">
              <a:avLst/>
            </a:prstGeom>
            <a:noFill/>
            <a:ln w="19050" cap="flat" cmpd="sng">
              <a:solidFill>
                <a:schemeClr val="dk2"/>
              </a:solidFill>
              <a:prstDash val="solid"/>
              <a:round/>
              <a:headEnd type="none" w="med" len="med"/>
              <a:tailEnd type="triangle" w="med" len="med"/>
            </a:ln>
          </p:spPr>
        </p:cxnSp>
      </p:grpSp>
      <p:grpSp>
        <p:nvGrpSpPr>
          <p:cNvPr id="172" name="Google Shape;172;p18"/>
          <p:cNvGrpSpPr/>
          <p:nvPr/>
        </p:nvGrpSpPr>
        <p:grpSpPr>
          <a:xfrm>
            <a:off x="257450" y="4685575"/>
            <a:ext cx="8629092" cy="335100"/>
            <a:chOff x="257450" y="4685575"/>
            <a:chExt cx="8629092" cy="335100"/>
          </a:xfrm>
        </p:grpSpPr>
        <p:sp>
          <p:nvSpPr>
            <p:cNvPr id="173" name="Google Shape;173;p18"/>
            <p:cNvSpPr/>
            <p:nvPr/>
          </p:nvSpPr>
          <p:spPr>
            <a:xfrm>
              <a:off x="257450" y="4685575"/>
              <a:ext cx="2087100" cy="335100"/>
            </a:xfrm>
            <a:prstGeom prst="roundRect">
              <a:avLst>
                <a:gd name="adj" fmla="val 16667"/>
              </a:avLst>
            </a:prstGeom>
            <a:solidFill>
              <a:schemeClr val="lt1"/>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200">
                  <a:solidFill>
                    <a:schemeClr val="dk1"/>
                  </a:solidFill>
                  <a:latin typeface="Roboto Black"/>
                  <a:ea typeface="Roboto Black"/>
                  <a:cs typeface="Roboto Black"/>
                  <a:sym typeface="Roboto Black"/>
                </a:rPr>
                <a:t>1.  Giới Thiệu Tập Dữ Liệu</a:t>
              </a:r>
              <a:endParaRPr sz="1200">
                <a:solidFill>
                  <a:schemeClr val="dk1"/>
                </a:solidFill>
              </a:endParaRPr>
            </a:p>
          </p:txBody>
        </p:sp>
        <p:sp>
          <p:nvSpPr>
            <p:cNvPr id="174" name="Google Shape;174;p18"/>
            <p:cNvSpPr/>
            <p:nvPr/>
          </p:nvSpPr>
          <p:spPr>
            <a:xfrm>
              <a:off x="2306261" y="4685575"/>
              <a:ext cx="2246700" cy="335100"/>
            </a:xfrm>
            <a:prstGeom prst="roundRect">
              <a:avLst>
                <a:gd name="adj" fmla="val 16667"/>
              </a:avLst>
            </a:prstGeom>
            <a:solidFill>
              <a:schemeClr val="accent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100">
                  <a:solidFill>
                    <a:schemeClr val="lt1"/>
                  </a:solidFill>
                  <a:latin typeface="Roboto Black"/>
                  <a:ea typeface="Roboto Black"/>
                  <a:cs typeface="Roboto Black"/>
                  <a:sym typeface="Roboto Black"/>
                </a:rPr>
                <a:t>2.  Mô Hình Hồi Quy Tuyến Tính</a:t>
              </a:r>
              <a:endParaRPr sz="1100">
                <a:solidFill>
                  <a:schemeClr val="lt1"/>
                </a:solidFill>
              </a:endParaRPr>
            </a:p>
          </p:txBody>
        </p:sp>
        <p:sp>
          <p:nvSpPr>
            <p:cNvPr id="175" name="Google Shape;175;p18"/>
            <p:cNvSpPr/>
            <p:nvPr/>
          </p:nvSpPr>
          <p:spPr>
            <a:xfrm>
              <a:off x="4552860" y="4685575"/>
              <a:ext cx="2246700" cy="335100"/>
            </a:xfrm>
            <a:prstGeom prst="roundRect">
              <a:avLst>
                <a:gd name="adj" fmla="val 16667"/>
              </a:avLst>
            </a:prstGeom>
            <a:solidFill>
              <a:schemeClr val="accent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100">
                  <a:solidFill>
                    <a:schemeClr val="lt1"/>
                  </a:solidFill>
                  <a:latin typeface="Roboto Black"/>
                  <a:ea typeface="Roboto Black"/>
                  <a:cs typeface="Roboto Black"/>
                  <a:sym typeface="Roboto Black"/>
                </a:rPr>
                <a:t>3. Mô tả giải thuật</a:t>
              </a:r>
              <a:endParaRPr sz="1100">
                <a:solidFill>
                  <a:schemeClr val="lt1"/>
                </a:solidFill>
              </a:endParaRPr>
            </a:p>
          </p:txBody>
        </p:sp>
        <p:sp>
          <p:nvSpPr>
            <p:cNvPr id="176" name="Google Shape;176;p18"/>
            <p:cNvSpPr/>
            <p:nvPr/>
          </p:nvSpPr>
          <p:spPr>
            <a:xfrm>
              <a:off x="6799442" y="4685575"/>
              <a:ext cx="2087100" cy="335100"/>
            </a:xfrm>
            <a:prstGeom prst="roundRect">
              <a:avLst>
                <a:gd name="adj" fmla="val 16667"/>
              </a:avLst>
            </a:prstGeom>
            <a:solidFill>
              <a:schemeClr val="accent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100">
                  <a:solidFill>
                    <a:schemeClr val="lt1"/>
                  </a:solidFill>
                  <a:latin typeface="Roboto Black"/>
                  <a:ea typeface="Roboto Black"/>
                  <a:cs typeface="Roboto Black"/>
                  <a:sym typeface="Roboto Black"/>
                </a:rPr>
                <a:t>4.  Đánh Giá Mô Hình</a:t>
              </a:r>
              <a:endParaRPr sz="1100">
                <a:solidFill>
                  <a:schemeClr val="lt1"/>
                </a:solidFill>
              </a:endParaRPr>
            </a:p>
          </p:txBody>
        </p:sp>
      </p:grpSp>
      <p:grpSp>
        <p:nvGrpSpPr>
          <p:cNvPr id="177" name="Google Shape;177;p18"/>
          <p:cNvGrpSpPr/>
          <p:nvPr/>
        </p:nvGrpSpPr>
        <p:grpSpPr>
          <a:xfrm>
            <a:off x="4688775" y="2432213"/>
            <a:ext cx="1250700" cy="1726500"/>
            <a:chOff x="4688775" y="2432213"/>
            <a:chExt cx="1250700" cy="1726500"/>
          </a:xfrm>
        </p:grpSpPr>
        <p:cxnSp>
          <p:nvCxnSpPr>
            <p:cNvPr id="178" name="Google Shape;178;p18"/>
            <p:cNvCxnSpPr>
              <a:stCxn id="179" idx="1"/>
            </p:cNvCxnSpPr>
            <p:nvPr/>
          </p:nvCxnSpPr>
          <p:spPr>
            <a:xfrm>
              <a:off x="4823775" y="3295463"/>
              <a:ext cx="1115700" cy="763800"/>
            </a:xfrm>
            <a:prstGeom prst="straightConnector1">
              <a:avLst/>
            </a:prstGeom>
            <a:noFill/>
            <a:ln w="9525" cap="flat" cmpd="sng">
              <a:solidFill>
                <a:schemeClr val="dk2"/>
              </a:solidFill>
              <a:prstDash val="solid"/>
              <a:round/>
              <a:headEnd type="none" w="med" len="med"/>
              <a:tailEnd type="triangle" w="med" len="med"/>
            </a:ln>
          </p:spPr>
        </p:cxnSp>
        <p:sp>
          <p:nvSpPr>
            <p:cNvPr id="179" name="Google Shape;179;p18"/>
            <p:cNvSpPr/>
            <p:nvPr/>
          </p:nvSpPr>
          <p:spPr>
            <a:xfrm>
              <a:off x="4688775" y="2432213"/>
              <a:ext cx="135000" cy="17265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61"/>
                                        </p:tgtEl>
                                        <p:attrNameLst>
                                          <p:attrName>style.visibility</p:attrName>
                                        </p:attrNameLst>
                                      </p:cBhvr>
                                      <p:to>
                                        <p:strVal val="visible"/>
                                      </p:to>
                                    </p:set>
                                    <p:anim calcmode="lin" valueType="num">
                                      <p:cBhvr additive="base">
                                        <p:cTn id="7" dur="800"/>
                                        <p:tgtEl>
                                          <p:spTgt spid="161"/>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0"/>
                                  </p:stCondLst>
                                  <p:childTnLst>
                                    <p:set>
                                      <p:cBhvr>
                                        <p:cTn id="9" dur="1" fill="hold">
                                          <p:stCondLst>
                                            <p:cond delay="0"/>
                                          </p:stCondLst>
                                        </p:cTn>
                                        <p:tgtEl>
                                          <p:spTgt spid="159"/>
                                        </p:tgtEl>
                                        <p:attrNameLst>
                                          <p:attrName>style.visibility</p:attrName>
                                        </p:attrNameLst>
                                      </p:cBhvr>
                                      <p:to>
                                        <p:strVal val="visible"/>
                                      </p:to>
                                    </p:set>
                                    <p:anim calcmode="lin" valueType="num">
                                      <p:cBhvr additive="base">
                                        <p:cTn id="10" dur="1000"/>
                                        <p:tgtEl>
                                          <p:spTgt spid="159"/>
                                        </p:tgtEl>
                                        <p:attrNameLst>
                                          <p:attrName>ppt_x</p:attrName>
                                        </p:attrNameLst>
                                      </p:cBhvr>
                                      <p:tavLst>
                                        <p:tav tm="0">
                                          <p:val>
                                            <p:strVal val="#ppt_x-1"/>
                                          </p:val>
                                        </p:tav>
                                        <p:tav tm="100000">
                                          <p:val>
                                            <p:strVal val="#ppt_x"/>
                                          </p:val>
                                        </p:tav>
                                      </p:tavLst>
                                    </p:anim>
                                  </p:childTnLst>
                                </p:cTn>
                              </p:par>
                              <p:par>
                                <p:cTn id="11" presetID="2" presetClass="entr" presetSubtype="4" fill="hold" nodeType="withEffect">
                                  <p:stCondLst>
                                    <p:cond delay="0"/>
                                  </p:stCondLst>
                                  <p:childTnLst>
                                    <p:set>
                                      <p:cBhvr>
                                        <p:cTn id="12" dur="1" fill="hold">
                                          <p:stCondLst>
                                            <p:cond delay="0"/>
                                          </p:stCondLst>
                                        </p:cTn>
                                        <p:tgtEl>
                                          <p:spTgt spid="169"/>
                                        </p:tgtEl>
                                        <p:attrNameLst>
                                          <p:attrName>style.visibility</p:attrName>
                                        </p:attrNameLst>
                                      </p:cBhvr>
                                      <p:to>
                                        <p:strVal val="visible"/>
                                      </p:to>
                                    </p:set>
                                    <p:anim calcmode="lin" valueType="num">
                                      <p:cBhvr additive="base">
                                        <p:cTn id="13" dur="1000"/>
                                        <p:tgtEl>
                                          <p:spTgt spid="169"/>
                                        </p:tgtEl>
                                        <p:attrNameLst>
                                          <p:attrName>ppt_y</p:attrName>
                                        </p:attrNameLst>
                                      </p:cBhvr>
                                      <p:tavLst>
                                        <p:tav tm="0">
                                          <p:val>
                                            <p:strVal val="#ppt_y+1"/>
                                          </p:val>
                                        </p:tav>
                                        <p:tav tm="100000">
                                          <p:val>
                                            <p:strVal val="#ppt_y"/>
                                          </p:val>
                                        </p:tav>
                                      </p:tavLst>
                                    </p:anim>
                                  </p:childTnLst>
                                </p:cTn>
                              </p:par>
                              <p:par>
                                <p:cTn id="14" presetID="2" presetClass="entr" presetSubtype="2" fill="hold" nodeType="withEffect">
                                  <p:stCondLst>
                                    <p:cond delay="0"/>
                                  </p:stCondLst>
                                  <p:childTnLst>
                                    <p:set>
                                      <p:cBhvr>
                                        <p:cTn id="15" dur="1" fill="hold">
                                          <p:stCondLst>
                                            <p:cond delay="0"/>
                                          </p:stCondLst>
                                        </p:cTn>
                                        <p:tgtEl>
                                          <p:spTgt spid="160"/>
                                        </p:tgtEl>
                                        <p:attrNameLst>
                                          <p:attrName>style.visibility</p:attrName>
                                        </p:attrNameLst>
                                      </p:cBhvr>
                                      <p:to>
                                        <p:strVal val="visible"/>
                                      </p:to>
                                    </p:set>
                                    <p:anim calcmode="lin" valueType="num">
                                      <p:cBhvr additive="base">
                                        <p:cTn id="16" dur="1000"/>
                                        <p:tgtEl>
                                          <p:spTgt spid="160"/>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0"/>
                                  </p:stCondLst>
                                  <p:childTnLst>
                                    <p:set>
                                      <p:cBhvr>
                                        <p:cTn id="18" dur="1" fill="hold">
                                          <p:stCondLst>
                                            <p:cond delay="0"/>
                                          </p:stCondLst>
                                        </p:cTn>
                                        <p:tgtEl>
                                          <p:spTgt spid="177"/>
                                        </p:tgtEl>
                                        <p:attrNameLst>
                                          <p:attrName>style.visibility</p:attrName>
                                        </p:attrNameLst>
                                      </p:cBhvr>
                                      <p:to>
                                        <p:strVal val="visible"/>
                                      </p:to>
                                    </p:set>
                                    <p:anim calcmode="lin" valueType="num">
                                      <p:cBhvr additive="base">
                                        <p:cTn id="19" dur="1000"/>
                                        <p:tgtEl>
                                          <p:spTgt spid="17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9"/>
          <p:cNvSpPr txBox="1">
            <a:spLocks noGrp="1"/>
          </p:cNvSpPr>
          <p:nvPr>
            <p:ph type="ctrTitle"/>
          </p:nvPr>
        </p:nvSpPr>
        <p:spPr>
          <a:xfrm>
            <a:off x="1188000" y="1984875"/>
            <a:ext cx="7560000" cy="1630500"/>
          </a:xfrm>
          <a:prstGeom prst="rect">
            <a:avLst/>
          </a:prstGeom>
          <a:noFill/>
          <a:ln>
            <a:noFill/>
          </a:ln>
          <a:effectLst>
            <a:outerShdw blurRad="14288" dist="9525" dir="5400000" algn="bl" rotWithShape="0">
              <a:schemeClr val="dk1">
                <a:alpha val="34900"/>
              </a:schemeClr>
            </a:outerShdw>
          </a:effectLst>
        </p:spPr>
        <p:txBody>
          <a:bodyPr spcFirstLastPara="1" wrap="square" lIns="0" tIns="0" rIns="0" bIns="0" anchor="b" anchorCtr="0">
            <a:noAutofit/>
          </a:bodyPr>
          <a:lstStyle/>
          <a:p>
            <a:pPr marL="0" lvl="0" indent="0" algn="ctr" rtl="0">
              <a:lnSpc>
                <a:spcPct val="90000"/>
              </a:lnSpc>
              <a:spcBef>
                <a:spcPts val="0"/>
              </a:spcBef>
              <a:spcAft>
                <a:spcPts val="0"/>
              </a:spcAft>
              <a:buSzPts val="4800"/>
              <a:buNone/>
            </a:pPr>
            <a:r>
              <a:rPr lang="en" sz="6000"/>
              <a:t>MÔ HÌNH HỒI QUY TUYẾN TÍNH</a:t>
            </a:r>
            <a:endParaRPr sz="6000"/>
          </a:p>
        </p:txBody>
      </p:sp>
      <p:sp>
        <p:nvSpPr>
          <p:cNvPr id="185" name="Google Shape;185;p19"/>
          <p:cNvSpPr txBox="1"/>
          <p:nvPr/>
        </p:nvSpPr>
        <p:spPr>
          <a:xfrm>
            <a:off x="739328" y="543375"/>
            <a:ext cx="967200" cy="1630500"/>
          </a:xfrm>
          <a:prstGeom prst="rect">
            <a:avLst/>
          </a:prstGeom>
          <a:noFill/>
          <a:ln>
            <a:noFill/>
          </a:ln>
          <a:effectLst>
            <a:outerShdw blurRad="14288" dist="9525" dir="5400000" algn="bl" rotWithShape="0">
              <a:schemeClr val="dk1">
                <a:alpha val="34900"/>
              </a:schemeClr>
            </a:outerShdw>
          </a:effectLst>
        </p:spPr>
        <p:txBody>
          <a:bodyPr spcFirstLastPara="1" wrap="square" lIns="0" tIns="0" rIns="0" bIns="0" anchor="t" anchorCtr="0">
            <a:noAutofit/>
          </a:bodyPr>
          <a:lstStyle/>
          <a:p>
            <a:pPr marL="0" marR="0" lvl="0" indent="0" algn="l" rtl="0">
              <a:lnSpc>
                <a:spcPct val="90000"/>
              </a:lnSpc>
              <a:spcBef>
                <a:spcPts val="0"/>
              </a:spcBef>
              <a:spcAft>
                <a:spcPts val="0"/>
              </a:spcAft>
              <a:buClr>
                <a:srgbClr val="000000"/>
              </a:buClr>
              <a:buSzPts val="13000"/>
              <a:buFont typeface="Arial"/>
              <a:buNone/>
            </a:pPr>
            <a:r>
              <a:rPr lang="en" sz="13000" b="1">
                <a:solidFill>
                  <a:schemeClr val="accent4"/>
                </a:solidFill>
                <a:latin typeface="Titillium Web"/>
                <a:ea typeface="Titillium Web"/>
                <a:cs typeface="Titillium Web"/>
                <a:sym typeface="Titillium Web"/>
              </a:rPr>
              <a:t>2</a:t>
            </a:r>
            <a:endParaRPr sz="13000" b="1" i="0" u="none" strike="noStrike" cap="none">
              <a:solidFill>
                <a:schemeClr val="accent4"/>
              </a:solidFill>
              <a:latin typeface="Titillium Web"/>
              <a:ea typeface="Titillium Web"/>
              <a:cs typeface="Titillium Web"/>
              <a:sym typeface="Titillium Web"/>
            </a:endParaRPr>
          </a:p>
        </p:txBody>
      </p:sp>
      <p:sp>
        <p:nvSpPr>
          <p:cNvPr id="186" name="Google Shape;186;p19"/>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0"/>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0"/>
              </a:schemeClr>
            </a:outerShdw>
          </a:effectLst>
        </p:spPr>
        <p:txBody>
          <a:bodyPr spcFirstLastPara="1" wrap="square" lIns="0" tIns="0" rIns="0" bIns="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
              <a:t>8</a:t>
            </a:fld>
            <a:endParaRPr/>
          </a:p>
        </p:txBody>
      </p:sp>
      <p:sp>
        <p:nvSpPr>
          <p:cNvPr id="192" name="Google Shape;192;p20"/>
          <p:cNvSpPr/>
          <p:nvPr/>
        </p:nvSpPr>
        <p:spPr>
          <a:xfrm>
            <a:off x="1882350" y="335100"/>
            <a:ext cx="5379300" cy="618600"/>
          </a:xfrm>
          <a:prstGeom prst="roundRect">
            <a:avLst>
              <a:gd name="adj" fmla="val 16667"/>
            </a:avLst>
          </a:prstGeom>
          <a:solidFill>
            <a:schemeClr val="accent3"/>
          </a:solidFill>
          <a:ln w="9525" cap="flat" cmpd="sng">
            <a:solidFill>
              <a:srgbClr val="9E9E9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900" b="1">
                <a:solidFill>
                  <a:schemeClr val="lt1"/>
                </a:solidFill>
              </a:rPr>
              <a:t>Mô Hình Hồi Quy Tuyến Tính</a:t>
            </a:r>
            <a:endParaRPr sz="2900" b="1">
              <a:solidFill>
                <a:schemeClr val="lt1"/>
              </a:solidFill>
            </a:endParaRPr>
          </a:p>
        </p:txBody>
      </p:sp>
      <p:sp>
        <p:nvSpPr>
          <p:cNvPr id="193" name="Google Shape;193;p20"/>
          <p:cNvSpPr/>
          <p:nvPr/>
        </p:nvSpPr>
        <p:spPr>
          <a:xfrm>
            <a:off x="1159525" y="2595850"/>
            <a:ext cx="7006500" cy="790500"/>
          </a:xfrm>
          <a:prstGeom prst="round2DiagRect">
            <a:avLst>
              <a:gd name="adj1" fmla="val 16667"/>
              <a:gd name="adj2" fmla="val 0"/>
            </a:avLst>
          </a:prstGeom>
          <a:solidFill>
            <a:srgbClr val="4A86E8"/>
          </a:solidFill>
          <a:ln>
            <a:noFill/>
          </a:ln>
          <a:effectLst>
            <a:outerShdw blurRad="85725" dist="9525"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rgbClr val="000000"/>
              </a:buClr>
              <a:buSzPts val="3600"/>
              <a:buFont typeface="Arial"/>
              <a:buNone/>
            </a:pPr>
            <a:r>
              <a:rPr lang="en" sz="2400" b="1">
                <a:solidFill>
                  <a:schemeClr val="lt1"/>
                </a:solidFill>
                <a:latin typeface="Roboto"/>
                <a:ea typeface="Roboto"/>
                <a:cs typeface="Roboto"/>
                <a:sym typeface="Roboto"/>
              </a:rPr>
              <a:t> Ta phải tìm hàm sao cho h(X) gần với Y nhất </a:t>
            </a:r>
            <a:endParaRPr sz="2400" b="1">
              <a:solidFill>
                <a:schemeClr val="lt1"/>
              </a:solidFill>
              <a:latin typeface="Roboto"/>
              <a:ea typeface="Roboto"/>
              <a:cs typeface="Roboto"/>
              <a:sym typeface="Roboto"/>
            </a:endParaRPr>
          </a:p>
          <a:p>
            <a:pPr marL="0" lvl="0" indent="0" algn="ctr" rtl="0">
              <a:lnSpc>
                <a:spcPct val="90000"/>
              </a:lnSpc>
              <a:spcBef>
                <a:spcPts val="0"/>
              </a:spcBef>
              <a:spcAft>
                <a:spcPts val="0"/>
              </a:spcAft>
              <a:buClr>
                <a:srgbClr val="000000"/>
              </a:buClr>
              <a:buSzPts val="3600"/>
              <a:buFont typeface="Arial"/>
              <a:buNone/>
            </a:pPr>
            <a:r>
              <a:rPr lang="en" sz="2400" b="1">
                <a:solidFill>
                  <a:schemeClr val="lt1"/>
                </a:solidFill>
                <a:latin typeface="Roboto"/>
                <a:ea typeface="Roboto"/>
                <a:cs typeface="Roboto"/>
                <a:sym typeface="Roboto"/>
              </a:rPr>
              <a:t>(sai số dự đoán)</a:t>
            </a:r>
            <a:endParaRPr sz="2400" b="1">
              <a:solidFill>
                <a:schemeClr val="lt1"/>
              </a:solidFill>
              <a:latin typeface="Roboto"/>
              <a:ea typeface="Roboto"/>
              <a:cs typeface="Roboto"/>
              <a:sym typeface="Roboto"/>
            </a:endParaRPr>
          </a:p>
        </p:txBody>
      </p:sp>
      <p:sp>
        <p:nvSpPr>
          <p:cNvPr id="194" name="Google Shape;194;p20"/>
          <p:cNvSpPr/>
          <p:nvPr/>
        </p:nvSpPr>
        <p:spPr>
          <a:xfrm>
            <a:off x="4464475" y="3386345"/>
            <a:ext cx="396600" cy="3351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0"/>
          <p:cNvSpPr/>
          <p:nvPr/>
        </p:nvSpPr>
        <p:spPr>
          <a:xfrm>
            <a:off x="1159525" y="3719925"/>
            <a:ext cx="7006500" cy="506700"/>
          </a:xfrm>
          <a:prstGeom prst="round2DiagRect">
            <a:avLst>
              <a:gd name="adj1" fmla="val 16667"/>
              <a:gd name="adj2" fmla="val 0"/>
            </a:avLst>
          </a:prstGeom>
          <a:solidFill>
            <a:srgbClr val="6D9EEB"/>
          </a:solidFill>
          <a:ln>
            <a:noFill/>
          </a:ln>
          <a:effectLst>
            <a:outerShdw blurRad="85725" dist="9525"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rgbClr val="000000"/>
              </a:buClr>
              <a:buSzPts val="3600"/>
              <a:buFont typeface="Arial"/>
              <a:buNone/>
            </a:pPr>
            <a:r>
              <a:rPr lang="en" sz="2400" b="1">
                <a:solidFill>
                  <a:schemeClr val="lt1"/>
                </a:solidFill>
                <a:latin typeface="Roboto"/>
                <a:ea typeface="Roboto"/>
                <a:cs typeface="Roboto"/>
                <a:sym typeface="Roboto"/>
              </a:rPr>
              <a:t>Sử dụng h(X) để dự đoán Y cho các giá trị sắp tới</a:t>
            </a:r>
            <a:endParaRPr sz="2400" b="1">
              <a:solidFill>
                <a:schemeClr val="lt1"/>
              </a:solidFill>
              <a:latin typeface="Roboto"/>
              <a:ea typeface="Roboto"/>
              <a:cs typeface="Roboto"/>
              <a:sym typeface="Roboto"/>
            </a:endParaRPr>
          </a:p>
        </p:txBody>
      </p:sp>
      <p:sp>
        <p:nvSpPr>
          <p:cNvPr id="196" name="Google Shape;196;p20"/>
          <p:cNvSpPr/>
          <p:nvPr/>
        </p:nvSpPr>
        <p:spPr>
          <a:xfrm>
            <a:off x="1159525" y="1521425"/>
            <a:ext cx="7006500" cy="506700"/>
          </a:xfrm>
          <a:prstGeom prst="round2DiagRect">
            <a:avLst>
              <a:gd name="adj1" fmla="val 16667"/>
              <a:gd name="adj2" fmla="val 0"/>
            </a:avLst>
          </a:prstGeom>
          <a:solidFill>
            <a:schemeClr val="accent2"/>
          </a:solidFill>
          <a:ln>
            <a:noFill/>
          </a:ln>
          <a:effectLst>
            <a:outerShdw blurRad="85725" dist="9525"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rgbClr val="000000"/>
              </a:buClr>
              <a:buSzPts val="3600"/>
              <a:buFont typeface="Arial"/>
              <a:buNone/>
            </a:pPr>
            <a:r>
              <a:rPr lang="en" sz="2400" b="1">
                <a:solidFill>
                  <a:schemeClr val="lt1"/>
                </a:solidFill>
                <a:latin typeface="Roboto"/>
                <a:ea typeface="Roboto"/>
                <a:cs typeface="Roboto"/>
                <a:sym typeface="Roboto"/>
              </a:rPr>
              <a:t>Phân tích quan hệ giữa Y và các thuộc tính X</a:t>
            </a:r>
            <a:endParaRPr sz="2400" b="1">
              <a:solidFill>
                <a:schemeClr val="lt1"/>
              </a:solidFill>
              <a:latin typeface="Roboto"/>
              <a:ea typeface="Roboto"/>
              <a:cs typeface="Roboto"/>
              <a:sym typeface="Roboto"/>
            </a:endParaRPr>
          </a:p>
        </p:txBody>
      </p:sp>
      <p:pic>
        <p:nvPicPr>
          <p:cNvPr id="197" name="Google Shape;197;p20"/>
          <p:cNvPicPr preferRelativeResize="0"/>
          <p:nvPr/>
        </p:nvPicPr>
        <p:blipFill>
          <a:blip r:embed="rId3">
            <a:alphaModFix/>
          </a:blip>
          <a:stretch>
            <a:fillRect/>
          </a:stretch>
        </p:blipFill>
        <p:spPr>
          <a:xfrm>
            <a:off x="2826380" y="953700"/>
            <a:ext cx="3491241" cy="1136675"/>
          </a:xfrm>
          <a:prstGeom prst="rect">
            <a:avLst/>
          </a:prstGeom>
          <a:noFill/>
          <a:ln>
            <a:noFill/>
          </a:ln>
        </p:spPr>
      </p:pic>
      <p:grpSp>
        <p:nvGrpSpPr>
          <p:cNvPr id="198" name="Google Shape;198;p20"/>
          <p:cNvGrpSpPr/>
          <p:nvPr/>
        </p:nvGrpSpPr>
        <p:grpSpPr>
          <a:xfrm>
            <a:off x="283787" y="4749850"/>
            <a:ext cx="8576430" cy="335100"/>
            <a:chOff x="283787" y="4749850"/>
            <a:chExt cx="8576430" cy="335100"/>
          </a:xfrm>
        </p:grpSpPr>
        <p:sp>
          <p:nvSpPr>
            <p:cNvPr id="199" name="Google Shape;199;p20"/>
            <p:cNvSpPr/>
            <p:nvPr/>
          </p:nvSpPr>
          <p:spPr>
            <a:xfrm>
              <a:off x="283787" y="4749850"/>
              <a:ext cx="2074200" cy="335100"/>
            </a:xfrm>
            <a:prstGeom prst="roundRect">
              <a:avLst>
                <a:gd name="adj" fmla="val 16667"/>
              </a:avLst>
            </a:prstGeom>
            <a:solidFill>
              <a:schemeClr val="accent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100">
                  <a:solidFill>
                    <a:schemeClr val="lt1"/>
                  </a:solidFill>
                  <a:latin typeface="Roboto Black"/>
                  <a:ea typeface="Roboto Black"/>
                  <a:cs typeface="Roboto Black"/>
                  <a:sym typeface="Roboto Black"/>
                </a:rPr>
                <a:t>1.  Giới Thiệu Tập Dữ Liệu</a:t>
              </a:r>
              <a:endParaRPr sz="1100">
                <a:solidFill>
                  <a:schemeClr val="lt1"/>
                </a:solidFill>
              </a:endParaRPr>
            </a:p>
          </p:txBody>
        </p:sp>
        <p:sp>
          <p:nvSpPr>
            <p:cNvPr id="200" name="Google Shape;200;p20"/>
            <p:cNvSpPr/>
            <p:nvPr/>
          </p:nvSpPr>
          <p:spPr>
            <a:xfrm>
              <a:off x="2320146" y="4749850"/>
              <a:ext cx="2232900" cy="335100"/>
            </a:xfrm>
            <a:prstGeom prst="roundRect">
              <a:avLst>
                <a:gd name="adj" fmla="val 16667"/>
              </a:avLst>
            </a:prstGeom>
            <a:solidFill>
              <a:schemeClr val="lt1"/>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100">
                  <a:solidFill>
                    <a:schemeClr val="dk1"/>
                  </a:solidFill>
                  <a:latin typeface="Roboto Black"/>
                  <a:ea typeface="Roboto Black"/>
                  <a:cs typeface="Roboto Black"/>
                  <a:sym typeface="Roboto Black"/>
                </a:rPr>
                <a:t>2.  Mô Hình Hồi Quy Tuyến Tính</a:t>
              </a:r>
              <a:endParaRPr sz="1100">
                <a:solidFill>
                  <a:schemeClr val="dk1"/>
                </a:solidFill>
              </a:endParaRPr>
            </a:p>
          </p:txBody>
        </p:sp>
        <p:sp>
          <p:nvSpPr>
            <p:cNvPr id="201" name="Google Shape;201;p20"/>
            <p:cNvSpPr/>
            <p:nvPr/>
          </p:nvSpPr>
          <p:spPr>
            <a:xfrm>
              <a:off x="4553090" y="4749850"/>
              <a:ext cx="2232900" cy="335100"/>
            </a:xfrm>
            <a:prstGeom prst="roundRect">
              <a:avLst>
                <a:gd name="adj" fmla="val 16667"/>
              </a:avLst>
            </a:prstGeom>
            <a:solidFill>
              <a:schemeClr val="accent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100">
                  <a:solidFill>
                    <a:schemeClr val="lt1"/>
                  </a:solidFill>
                  <a:latin typeface="Roboto Black"/>
                  <a:ea typeface="Roboto Black"/>
                  <a:cs typeface="Roboto Black"/>
                  <a:sym typeface="Roboto Black"/>
                </a:rPr>
                <a:t>3. Mô tả giải thuật</a:t>
              </a:r>
              <a:endParaRPr sz="1100">
                <a:solidFill>
                  <a:schemeClr val="lt1"/>
                </a:solidFill>
              </a:endParaRPr>
            </a:p>
          </p:txBody>
        </p:sp>
        <p:sp>
          <p:nvSpPr>
            <p:cNvPr id="202" name="Google Shape;202;p20"/>
            <p:cNvSpPr/>
            <p:nvPr/>
          </p:nvSpPr>
          <p:spPr>
            <a:xfrm>
              <a:off x="6786017" y="4749850"/>
              <a:ext cx="2074200" cy="335100"/>
            </a:xfrm>
            <a:prstGeom prst="roundRect">
              <a:avLst>
                <a:gd name="adj" fmla="val 16667"/>
              </a:avLst>
            </a:prstGeom>
            <a:solidFill>
              <a:schemeClr val="accent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100">
                  <a:solidFill>
                    <a:schemeClr val="lt1"/>
                  </a:solidFill>
                  <a:latin typeface="Roboto Black"/>
                  <a:ea typeface="Roboto Black"/>
                  <a:cs typeface="Roboto Black"/>
                  <a:sym typeface="Roboto Black"/>
                </a:rPr>
                <a:t>4.  Đánh Giá Mô Hình</a:t>
              </a:r>
              <a:endParaRPr sz="1100">
                <a:solidFill>
                  <a:schemeClr val="lt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6"/>
                                        </p:tgtEl>
                                        <p:attrNameLst>
                                          <p:attrName>style.visibility</p:attrName>
                                        </p:attrNameLst>
                                      </p:cBhvr>
                                      <p:to>
                                        <p:strVal val="visible"/>
                                      </p:to>
                                    </p:set>
                                    <p:animEffect transition="in" filter="fade">
                                      <p:cBhvr>
                                        <p:cTn id="7" dur="1000"/>
                                        <p:tgtEl>
                                          <p:spTgt spid="19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1" fill="hold" nodeType="clickEffect">
                                  <p:stCondLst>
                                    <p:cond delay="0"/>
                                  </p:stCondLst>
                                  <p:childTnLst>
                                    <p:anim calcmode="lin" valueType="num">
                                      <p:cBhvr additive="base">
                                        <p:cTn id="11" dur="1000"/>
                                        <p:tgtEl>
                                          <p:spTgt spid="196"/>
                                        </p:tgtEl>
                                        <p:attrNameLst>
                                          <p:attrName>ppt_y</p:attrName>
                                        </p:attrNameLst>
                                      </p:cBhvr>
                                      <p:tavLst>
                                        <p:tav tm="0">
                                          <p:val>
                                            <p:strVal val="#ppt_y"/>
                                          </p:val>
                                        </p:tav>
                                        <p:tav tm="100000">
                                          <p:val>
                                            <p:strVal val="#ppt_y-1"/>
                                          </p:val>
                                        </p:tav>
                                      </p:tavLst>
                                    </p:anim>
                                    <p:set>
                                      <p:cBhvr>
                                        <p:cTn id="12" dur="1" fill="hold">
                                          <p:stCondLst>
                                            <p:cond delay="1000"/>
                                          </p:stCondLst>
                                        </p:cTn>
                                        <p:tgtEl>
                                          <p:spTgt spid="196"/>
                                        </p:tgtEl>
                                        <p:attrNameLst>
                                          <p:attrName>style.visibility</p:attrName>
                                        </p:attrNameLst>
                                      </p:cBhvr>
                                      <p:to>
                                        <p:strVal val="hidden"/>
                                      </p:to>
                                    </p:se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97"/>
                                        </p:tgtEl>
                                        <p:attrNameLst>
                                          <p:attrName>style.visibility</p:attrName>
                                        </p:attrNameLst>
                                      </p:cBhvr>
                                      <p:to>
                                        <p:strVal val="visible"/>
                                      </p:to>
                                    </p:set>
                                    <p:animEffect transition="in" filter="fade">
                                      <p:cBhvr>
                                        <p:cTn id="16" dur="1000"/>
                                        <p:tgtEl>
                                          <p:spTgt spid="197"/>
                                        </p:tgtEl>
                                      </p:cBhvr>
                                    </p:animEffect>
                                  </p:childTnLst>
                                </p:cTn>
                              </p:par>
                              <p:par>
                                <p:cTn id="17" presetID="10" presetClass="entr" presetSubtype="0" fill="hold" nodeType="withEffect">
                                  <p:stCondLst>
                                    <p:cond delay="0"/>
                                  </p:stCondLst>
                                  <p:childTnLst>
                                    <p:set>
                                      <p:cBhvr>
                                        <p:cTn id="18" dur="1" fill="hold">
                                          <p:stCondLst>
                                            <p:cond delay="0"/>
                                          </p:stCondLst>
                                        </p:cTn>
                                        <p:tgtEl>
                                          <p:spTgt spid="193"/>
                                        </p:tgtEl>
                                        <p:attrNameLst>
                                          <p:attrName>style.visibility</p:attrName>
                                        </p:attrNameLst>
                                      </p:cBhvr>
                                      <p:to>
                                        <p:strVal val="visible"/>
                                      </p:to>
                                    </p:set>
                                    <p:animEffect transition="in" filter="fade">
                                      <p:cBhvr>
                                        <p:cTn id="19" dur="1000"/>
                                        <p:tgtEl>
                                          <p:spTgt spid="19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94"/>
                                        </p:tgtEl>
                                        <p:attrNameLst>
                                          <p:attrName>style.visibility</p:attrName>
                                        </p:attrNameLst>
                                      </p:cBhvr>
                                      <p:to>
                                        <p:strVal val="visible"/>
                                      </p:to>
                                    </p:set>
                                    <p:animEffect transition="in" filter="fade">
                                      <p:cBhvr>
                                        <p:cTn id="24" dur="1000"/>
                                        <p:tgtEl>
                                          <p:spTgt spid="194"/>
                                        </p:tgtEl>
                                      </p:cBhvr>
                                    </p:animEffect>
                                  </p:childTnLst>
                                </p:cTn>
                              </p:par>
                              <p:par>
                                <p:cTn id="25" presetID="10" presetClass="entr" presetSubtype="0" fill="hold" nodeType="withEffect">
                                  <p:stCondLst>
                                    <p:cond delay="0"/>
                                  </p:stCondLst>
                                  <p:childTnLst>
                                    <p:set>
                                      <p:cBhvr>
                                        <p:cTn id="26" dur="1" fill="hold">
                                          <p:stCondLst>
                                            <p:cond delay="0"/>
                                          </p:stCondLst>
                                        </p:cTn>
                                        <p:tgtEl>
                                          <p:spTgt spid="195"/>
                                        </p:tgtEl>
                                        <p:attrNameLst>
                                          <p:attrName>style.visibility</p:attrName>
                                        </p:attrNameLst>
                                      </p:cBhvr>
                                      <p:to>
                                        <p:strVal val="visible"/>
                                      </p:to>
                                    </p:set>
                                    <p:animEffect transition="in" filter="fade">
                                      <p:cBhvr>
                                        <p:cTn id="27" dur="10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1"/>
          <p:cNvSpPr txBox="1">
            <a:spLocks noGrp="1"/>
          </p:cNvSpPr>
          <p:nvPr>
            <p:ph type="body" idx="1"/>
          </p:nvPr>
        </p:nvSpPr>
        <p:spPr>
          <a:xfrm>
            <a:off x="855300" y="1017600"/>
            <a:ext cx="7433400" cy="3108300"/>
          </a:xfrm>
          <a:prstGeom prst="rect">
            <a:avLst/>
          </a:prstGeom>
        </p:spPr>
        <p:txBody>
          <a:bodyPr spcFirstLastPara="1" wrap="square" lIns="0" tIns="0" rIns="0" bIns="0" anchor="t" anchorCtr="0">
            <a:noAutofit/>
          </a:bodyPr>
          <a:lstStyle/>
          <a:p>
            <a:pPr marL="457200" lvl="0" indent="-349250" algn="l" rtl="0">
              <a:spcBef>
                <a:spcPts val="0"/>
              </a:spcBef>
              <a:spcAft>
                <a:spcPts val="0"/>
              </a:spcAft>
              <a:buSzPts val="1900"/>
              <a:buChar char="-"/>
            </a:pPr>
            <a:r>
              <a:rPr lang="en" sz="1900"/>
              <a:t>Mục tiêu: Tìm θ sao cho J(θ) nhỏ nhất</a:t>
            </a:r>
            <a:endParaRPr sz="1900"/>
          </a:p>
          <a:p>
            <a:pPr marL="914400" lvl="0" indent="-349250" algn="l" rtl="0">
              <a:spcBef>
                <a:spcPts val="0"/>
              </a:spcBef>
              <a:spcAft>
                <a:spcPts val="0"/>
              </a:spcAft>
              <a:buSzPts val="1900"/>
              <a:buChar char="+"/>
            </a:pPr>
            <a:r>
              <a:rPr lang="en" sz="1900"/>
              <a:t>Khởi tạo ngẫu nhiên θ</a:t>
            </a:r>
            <a:endParaRPr sz="1900"/>
          </a:p>
          <a:p>
            <a:pPr marL="914400" lvl="0" indent="-349250" algn="l" rtl="0">
              <a:spcBef>
                <a:spcPts val="0"/>
              </a:spcBef>
              <a:spcAft>
                <a:spcPts val="0"/>
              </a:spcAft>
              <a:buSzPts val="1900"/>
              <a:buChar char="+"/>
            </a:pPr>
            <a:r>
              <a:rPr lang="en" sz="1900"/>
              <a:t>Tăng/giảm θ một lượng Δθ sao cho J(θ +/- Δθ) nhỏ hơn J(θ)</a:t>
            </a:r>
            <a:endParaRPr sz="1900"/>
          </a:p>
          <a:p>
            <a:pPr marL="0" lvl="0" indent="0" algn="l" rtl="0">
              <a:spcBef>
                <a:spcPts val="0"/>
              </a:spcBef>
              <a:spcAft>
                <a:spcPts val="0"/>
              </a:spcAft>
              <a:buNone/>
            </a:pPr>
            <a:r>
              <a:rPr lang="en" sz="1900"/>
              <a:t>										</a:t>
            </a:r>
            <a:endParaRPr sz="1900"/>
          </a:p>
          <a:p>
            <a:pPr marL="5029200" lvl="0" indent="0" algn="l" rtl="0">
              <a:spcBef>
                <a:spcPts val="0"/>
              </a:spcBef>
              <a:spcAft>
                <a:spcPts val="0"/>
              </a:spcAft>
              <a:buNone/>
            </a:pPr>
            <a:r>
              <a:rPr lang="en" sz="1900"/>
              <a:t>α: tốc độ học</a:t>
            </a:r>
            <a:endParaRPr sz="1900"/>
          </a:p>
          <a:p>
            <a:pPr marL="0" lvl="0" indent="0" algn="l" rtl="0">
              <a:spcBef>
                <a:spcPts val="0"/>
              </a:spcBef>
              <a:spcAft>
                <a:spcPts val="0"/>
              </a:spcAft>
              <a:buNone/>
            </a:pPr>
            <a:endParaRPr sz="1900"/>
          </a:p>
          <a:p>
            <a:pPr marL="457200" lvl="0" indent="-349250" algn="l" rtl="0">
              <a:spcBef>
                <a:spcPts val="0"/>
              </a:spcBef>
              <a:spcAft>
                <a:spcPts val="0"/>
              </a:spcAft>
              <a:buSzPts val="1900"/>
              <a:buChar char="-"/>
            </a:pPr>
            <a:r>
              <a:rPr lang="en" sz="1900"/>
              <a:t>LMS (Least mean square): bình phương trung bình nhỏ nhất</a:t>
            </a:r>
            <a:endParaRPr sz="1900"/>
          </a:p>
          <a:p>
            <a:pPr marL="457200" lvl="0" indent="0" algn="l" rtl="0">
              <a:spcBef>
                <a:spcPts val="0"/>
              </a:spcBef>
              <a:spcAft>
                <a:spcPts val="0"/>
              </a:spcAft>
              <a:buNone/>
            </a:pPr>
            <a:endParaRPr sz="1900"/>
          </a:p>
        </p:txBody>
      </p:sp>
      <p:sp>
        <p:nvSpPr>
          <p:cNvPr id="208" name="Google Shape;208;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
              <a:t>9</a:t>
            </a:fld>
            <a:endParaRPr/>
          </a:p>
        </p:txBody>
      </p:sp>
      <p:sp>
        <p:nvSpPr>
          <p:cNvPr id="209" name="Google Shape;209;p21"/>
          <p:cNvSpPr/>
          <p:nvPr/>
        </p:nvSpPr>
        <p:spPr>
          <a:xfrm>
            <a:off x="2239050" y="335100"/>
            <a:ext cx="4661400" cy="5571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lt1"/>
                </a:solidFill>
              </a:rPr>
              <a:t>Công Thức Giảm Gradient</a:t>
            </a:r>
            <a:endParaRPr sz="2400" b="1">
              <a:solidFill>
                <a:schemeClr val="lt1"/>
              </a:solidFill>
            </a:endParaRPr>
          </a:p>
        </p:txBody>
      </p:sp>
      <p:pic>
        <p:nvPicPr>
          <p:cNvPr id="210" name="Google Shape;210;p21"/>
          <p:cNvPicPr preferRelativeResize="0"/>
          <p:nvPr/>
        </p:nvPicPr>
        <p:blipFill rotWithShape="1">
          <a:blip r:embed="rId3">
            <a:alphaModFix/>
          </a:blip>
          <a:srcRect l="5410" t="6884" b="12967"/>
          <a:stretch/>
        </p:blipFill>
        <p:spPr>
          <a:xfrm>
            <a:off x="2389100" y="2078275"/>
            <a:ext cx="2469976" cy="838725"/>
          </a:xfrm>
          <a:prstGeom prst="rect">
            <a:avLst/>
          </a:prstGeom>
          <a:noFill/>
          <a:ln>
            <a:noFill/>
          </a:ln>
        </p:spPr>
      </p:pic>
      <p:pic>
        <p:nvPicPr>
          <p:cNvPr id="211" name="Google Shape;211;p21"/>
          <p:cNvPicPr preferRelativeResize="0"/>
          <p:nvPr/>
        </p:nvPicPr>
        <p:blipFill>
          <a:blip r:embed="rId4">
            <a:alphaModFix/>
          </a:blip>
          <a:stretch>
            <a:fillRect/>
          </a:stretch>
        </p:blipFill>
        <p:spPr>
          <a:xfrm>
            <a:off x="2525500" y="3358150"/>
            <a:ext cx="2949772" cy="838725"/>
          </a:xfrm>
          <a:prstGeom prst="rect">
            <a:avLst/>
          </a:prstGeom>
          <a:noFill/>
          <a:ln>
            <a:noFill/>
          </a:ln>
        </p:spPr>
      </p:pic>
      <p:grpSp>
        <p:nvGrpSpPr>
          <p:cNvPr id="212" name="Google Shape;212;p21"/>
          <p:cNvGrpSpPr/>
          <p:nvPr/>
        </p:nvGrpSpPr>
        <p:grpSpPr>
          <a:xfrm>
            <a:off x="231899" y="4638025"/>
            <a:ext cx="8680204" cy="335113"/>
            <a:chOff x="231899" y="4638025"/>
            <a:chExt cx="8680204" cy="335113"/>
          </a:xfrm>
        </p:grpSpPr>
        <p:sp>
          <p:nvSpPr>
            <p:cNvPr id="213" name="Google Shape;213;p21"/>
            <p:cNvSpPr/>
            <p:nvPr/>
          </p:nvSpPr>
          <p:spPr>
            <a:xfrm>
              <a:off x="2326695" y="4638038"/>
              <a:ext cx="2254800" cy="335100"/>
            </a:xfrm>
            <a:prstGeom prst="roundRect">
              <a:avLst>
                <a:gd name="adj" fmla="val 16667"/>
              </a:avLst>
            </a:prstGeom>
            <a:solidFill>
              <a:schemeClr val="lt1"/>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100" b="1">
                  <a:solidFill>
                    <a:schemeClr val="dk1"/>
                  </a:solidFill>
                  <a:latin typeface="Roboto"/>
                  <a:ea typeface="Roboto"/>
                  <a:cs typeface="Roboto"/>
                  <a:sym typeface="Roboto"/>
                </a:rPr>
                <a:t>2.  Mô Hình Hồi Quy Tuyến Tính</a:t>
              </a:r>
              <a:endParaRPr sz="1100" b="1">
                <a:solidFill>
                  <a:schemeClr val="dk1"/>
                </a:solidFill>
                <a:latin typeface="Roboto"/>
                <a:ea typeface="Roboto"/>
                <a:cs typeface="Roboto"/>
                <a:sym typeface="Roboto"/>
              </a:endParaRPr>
            </a:p>
          </p:txBody>
        </p:sp>
        <p:sp>
          <p:nvSpPr>
            <p:cNvPr id="214" name="Google Shape;214;p21"/>
            <p:cNvSpPr/>
            <p:nvPr/>
          </p:nvSpPr>
          <p:spPr>
            <a:xfrm>
              <a:off x="231899" y="4638038"/>
              <a:ext cx="2094900" cy="335100"/>
            </a:xfrm>
            <a:prstGeom prst="roundRect">
              <a:avLst>
                <a:gd name="adj" fmla="val 16667"/>
              </a:avLst>
            </a:prstGeom>
            <a:solidFill>
              <a:schemeClr val="accent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100">
                  <a:solidFill>
                    <a:schemeClr val="lt1"/>
                  </a:solidFill>
                  <a:latin typeface="Roboto Black"/>
                  <a:ea typeface="Roboto Black"/>
                  <a:cs typeface="Roboto Black"/>
                  <a:sym typeface="Roboto Black"/>
                </a:rPr>
                <a:t>1.  Giới Thiệu Tập Dữ Liệu</a:t>
              </a:r>
              <a:endParaRPr sz="1100">
                <a:solidFill>
                  <a:schemeClr val="lt1"/>
                </a:solidFill>
              </a:endParaRPr>
            </a:p>
          </p:txBody>
        </p:sp>
        <p:sp>
          <p:nvSpPr>
            <p:cNvPr id="215" name="Google Shape;215;p21"/>
            <p:cNvSpPr/>
            <p:nvPr/>
          </p:nvSpPr>
          <p:spPr>
            <a:xfrm>
              <a:off x="4562348" y="4638025"/>
              <a:ext cx="2254800" cy="335100"/>
            </a:xfrm>
            <a:prstGeom prst="roundRect">
              <a:avLst>
                <a:gd name="adj" fmla="val 16667"/>
              </a:avLst>
            </a:prstGeom>
            <a:solidFill>
              <a:schemeClr val="accent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100">
                  <a:solidFill>
                    <a:schemeClr val="lt1"/>
                  </a:solidFill>
                  <a:latin typeface="Roboto Black"/>
                  <a:ea typeface="Roboto Black"/>
                  <a:cs typeface="Roboto Black"/>
                  <a:sym typeface="Roboto Black"/>
                </a:rPr>
                <a:t>3. Mô tả giải thuật</a:t>
              </a:r>
              <a:endParaRPr sz="1100">
                <a:solidFill>
                  <a:schemeClr val="lt1"/>
                </a:solidFill>
              </a:endParaRPr>
            </a:p>
          </p:txBody>
        </p:sp>
        <p:sp>
          <p:nvSpPr>
            <p:cNvPr id="216" name="Google Shape;216;p21"/>
            <p:cNvSpPr/>
            <p:nvPr/>
          </p:nvSpPr>
          <p:spPr>
            <a:xfrm>
              <a:off x="6817203" y="4638025"/>
              <a:ext cx="2094900" cy="335100"/>
            </a:xfrm>
            <a:prstGeom prst="roundRect">
              <a:avLst>
                <a:gd name="adj" fmla="val 16667"/>
              </a:avLst>
            </a:prstGeom>
            <a:solidFill>
              <a:schemeClr val="accent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100">
                  <a:solidFill>
                    <a:schemeClr val="lt1"/>
                  </a:solidFill>
                  <a:latin typeface="Roboto Black"/>
                  <a:ea typeface="Roboto Black"/>
                  <a:cs typeface="Roboto Black"/>
                  <a:sym typeface="Roboto Black"/>
                </a:rPr>
                <a:t>4.  Đánh Giá Mô Hình</a:t>
              </a:r>
              <a:endParaRPr sz="1100">
                <a:solidFill>
                  <a:schemeClr val="lt1"/>
                </a:solidFill>
              </a:endParaRPr>
            </a:p>
          </p:txBody>
        </p:sp>
      </p:grpSp>
      <p:pic>
        <p:nvPicPr>
          <p:cNvPr id="217" name="Google Shape;217;p21"/>
          <p:cNvPicPr preferRelativeResize="0"/>
          <p:nvPr/>
        </p:nvPicPr>
        <p:blipFill>
          <a:blip r:embed="rId5">
            <a:alphaModFix/>
          </a:blip>
          <a:stretch>
            <a:fillRect/>
          </a:stretch>
        </p:blipFill>
        <p:spPr>
          <a:xfrm>
            <a:off x="7043450" y="249375"/>
            <a:ext cx="1985825" cy="11170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7"/>
                                        </p:tgtEl>
                                        <p:attrNameLst>
                                          <p:attrName>style.visibility</p:attrName>
                                        </p:attrNameLst>
                                      </p:cBhvr>
                                      <p:to>
                                        <p:strVal val="visible"/>
                                      </p:to>
                                    </p:set>
                                    <p:animEffect transition="in" filter="fade">
                                      <p:cBhvr>
                                        <p:cTn id="7" dur="1000"/>
                                        <p:tgtEl>
                                          <p:spTgt spid="207"/>
                                        </p:tgtEl>
                                      </p:cBhvr>
                                    </p:animEffect>
                                  </p:childTnLst>
                                </p:cTn>
                              </p:par>
                              <p:par>
                                <p:cTn id="8" presetID="10" presetClass="entr" presetSubtype="0" fill="hold" nodeType="withEffect">
                                  <p:stCondLst>
                                    <p:cond delay="0"/>
                                  </p:stCondLst>
                                  <p:childTnLst>
                                    <p:set>
                                      <p:cBhvr>
                                        <p:cTn id="9" dur="1" fill="hold">
                                          <p:stCondLst>
                                            <p:cond delay="0"/>
                                          </p:stCondLst>
                                        </p:cTn>
                                        <p:tgtEl>
                                          <p:spTgt spid="210"/>
                                        </p:tgtEl>
                                        <p:attrNameLst>
                                          <p:attrName>style.visibility</p:attrName>
                                        </p:attrNameLst>
                                      </p:cBhvr>
                                      <p:to>
                                        <p:strVal val="visible"/>
                                      </p:to>
                                    </p:set>
                                    <p:animEffect transition="in" filter="fade">
                                      <p:cBhvr>
                                        <p:cTn id="10" dur="1000"/>
                                        <p:tgtEl>
                                          <p:spTgt spid="210"/>
                                        </p:tgtEl>
                                      </p:cBhvr>
                                    </p:animEffect>
                                  </p:childTnLst>
                                </p:cTn>
                              </p:par>
                              <p:par>
                                <p:cTn id="11" presetID="10" presetClass="entr" presetSubtype="0" fill="hold" nodeType="withEffect">
                                  <p:stCondLst>
                                    <p:cond delay="0"/>
                                  </p:stCondLst>
                                  <p:childTnLst>
                                    <p:set>
                                      <p:cBhvr>
                                        <p:cTn id="12" dur="1" fill="hold">
                                          <p:stCondLst>
                                            <p:cond delay="0"/>
                                          </p:stCondLst>
                                        </p:cTn>
                                        <p:tgtEl>
                                          <p:spTgt spid="211"/>
                                        </p:tgtEl>
                                        <p:attrNameLst>
                                          <p:attrName>style.visibility</p:attrName>
                                        </p:attrNameLst>
                                      </p:cBhvr>
                                      <p:to>
                                        <p:strVal val="visible"/>
                                      </p:to>
                                    </p:set>
                                    <p:animEffect transition="in" filter="fade">
                                      <p:cBhvr>
                                        <p:cTn id="13" dur="10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onalbain template">
  <a:themeElements>
    <a:clrScheme name="Custom 347">
      <a:dk1>
        <a:srgbClr val="181F22"/>
      </a:dk1>
      <a:lt1>
        <a:srgbClr val="FFFFFF"/>
      </a:lt1>
      <a:dk2>
        <a:srgbClr val="677579"/>
      </a:dk2>
      <a:lt2>
        <a:srgbClr val="EBF1EE"/>
      </a:lt2>
      <a:accent1>
        <a:srgbClr val="006E85"/>
      </a:accent1>
      <a:accent2>
        <a:srgbClr val="00989A"/>
      </a:accent2>
      <a:accent3>
        <a:srgbClr val="00CCA0"/>
      </a:accent3>
      <a:accent4>
        <a:srgbClr val="3EF386"/>
      </a:accent4>
      <a:accent5>
        <a:srgbClr val="96DA4C"/>
      </a:accent5>
      <a:accent6>
        <a:srgbClr val="E2E02C"/>
      </a:accent6>
      <a:hlink>
        <a:srgbClr val="006E8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2555</Words>
  <Application>Microsoft Office PowerPoint</Application>
  <PresentationFormat>On-screen Show (16:9)</PresentationFormat>
  <Paragraphs>455</Paragraphs>
  <Slides>26</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Roboto Medium</vt:lpstr>
      <vt:lpstr>Calibri</vt:lpstr>
      <vt:lpstr>Arial</vt:lpstr>
      <vt:lpstr>Roboto</vt:lpstr>
      <vt:lpstr>Titillium Web</vt:lpstr>
      <vt:lpstr>Roboto Black</vt:lpstr>
      <vt:lpstr>Donalbain template</vt:lpstr>
      <vt:lpstr>   DỰ BÁO GIÁ NHÀ AMSTERDAM   Linear Regression</vt:lpstr>
      <vt:lpstr>Nội Dung</vt:lpstr>
      <vt:lpstr>GIỚI THIỆU  TẬP DỮ LIỆU</vt:lpstr>
      <vt:lpstr>PowerPoint Presentation</vt:lpstr>
      <vt:lpstr>PowerPoint Presentation</vt:lpstr>
      <vt:lpstr>PowerPoint Presentation</vt:lpstr>
      <vt:lpstr>MÔ HÌNH HỒI QUY TUYẾN TÍNH</vt:lpstr>
      <vt:lpstr>PowerPoint Presentation</vt:lpstr>
      <vt:lpstr>PowerPoint Presentation</vt:lpstr>
      <vt:lpstr>PowerPoint Presentation</vt:lpstr>
      <vt:lpstr>PowerPoint Presentation</vt:lpstr>
      <vt:lpstr>PowerPoint Presentation</vt:lpstr>
      <vt:lpstr>PowerPoint Presentation</vt:lpstr>
      <vt:lpstr>MÔ TẢ GIẢI THUẬT Linear Regression</vt:lpstr>
      <vt:lpstr>PowerPoint Presentation</vt:lpstr>
      <vt:lpstr>PowerPoint Presentation</vt:lpstr>
      <vt:lpstr>ĐÁNH GIÁ MÔ HÌNH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DỰ BÁO GIÁ NHÀ AMSTERDAM   Linear Regression</dc:title>
  <cp:lastModifiedBy>Nguyễn Hoàng</cp:lastModifiedBy>
  <cp:revision>2</cp:revision>
  <dcterms:modified xsi:type="dcterms:W3CDTF">2021-11-21T04:53:36Z</dcterms:modified>
</cp:coreProperties>
</file>