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Black"/>
      <p:bold r:id="rId32"/>
      <p:boldItalic r:id="rId33"/>
    </p:embeddedFont>
    <p:embeddedFont>
      <p:font typeface="Roboto"/>
      <p:regular r:id="rId34"/>
      <p:bold r:id="rId35"/>
      <p:italic r:id="rId36"/>
      <p:boldItalic r:id="rId37"/>
    </p:embeddedFont>
    <p:embeddedFont>
      <p:font typeface="Roboto Medium"/>
      <p:regular r:id="rId38"/>
      <p:bold r:id="rId39"/>
      <p:italic r:id="rId40"/>
      <p:boldItalic r:id="rId41"/>
    </p:embeddedFont>
    <p:embeddedFont>
      <p:font typeface="Titillium Web"/>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E9EAA7-96D3-45CE-8F9E-D38060372A74}">
  <a:tblStyle styleId="{F6E9EAA7-96D3-45CE-8F9E-D38060372A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49A37B3-5065-4E1E-8502-D4409EBE0AA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Medium-italic.fntdata"/><Relationship Id="rId20" Type="http://schemas.openxmlformats.org/officeDocument/2006/relationships/slide" Target="slides/slide15.xml"/><Relationship Id="rId42" Type="http://schemas.openxmlformats.org/officeDocument/2006/relationships/font" Target="fonts/TitilliumWeb-regular.fntdata"/><Relationship Id="rId41" Type="http://schemas.openxmlformats.org/officeDocument/2006/relationships/font" Target="fonts/RobotoMedium-boldItalic.fntdata"/><Relationship Id="rId22" Type="http://schemas.openxmlformats.org/officeDocument/2006/relationships/slide" Target="slides/slide17.xml"/><Relationship Id="rId44" Type="http://schemas.openxmlformats.org/officeDocument/2006/relationships/font" Target="fonts/TitilliumWeb-italic.fntdata"/><Relationship Id="rId21" Type="http://schemas.openxmlformats.org/officeDocument/2006/relationships/slide" Target="slides/slide16.xml"/><Relationship Id="rId43" Type="http://schemas.openxmlformats.org/officeDocument/2006/relationships/font" Target="fonts/TitilliumWeb-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TitilliumWeb-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lack-boldItalic.fntdata"/><Relationship Id="rId10" Type="http://schemas.openxmlformats.org/officeDocument/2006/relationships/slide" Target="slides/slide5.xml"/><Relationship Id="rId32" Type="http://schemas.openxmlformats.org/officeDocument/2006/relationships/font" Target="fonts/RobotoBlack-bold.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RobotoMedium-bold.fntdata"/><Relationship Id="rId16" Type="http://schemas.openxmlformats.org/officeDocument/2006/relationships/slide" Target="slides/slide11.xml"/><Relationship Id="rId38" Type="http://schemas.openxmlformats.org/officeDocument/2006/relationships/font" Target="fonts/Roboto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ecretdeveloperisme/predict_house_price"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08bc827c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08bc827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0a985cfe2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0a985cfe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a8893f962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a8893f96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204d70b7c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204d70b7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064c0a0c1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10064c0a0c1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600"/>
              </a:spcAft>
              <a:buClr>
                <a:schemeClr val="dk1"/>
              </a:buClr>
              <a:buSzPts val="1100"/>
              <a:buFont typeface="Arial"/>
              <a:buNone/>
            </a:pPr>
            <a:r>
              <a:rPr lang="en" u="sng">
                <a:solidFill>
                  <a:schemeClr val="dk1"/>
                </a:solidFill>
                <a:hlinkClick r:id="rId2">
                  <a:extLst>
                    <a:ext uri="{A12FA001-AC4F-418D-AE19-62706E023703}">
                      <ahyp:hlinkClr val="tx"/>
                    </a:ext>
                  </a:extLst>
                </a:hlinkClick>
              </a:rPr>
              <a:t>https://github.com/secretdeveloperisme/predict_house_price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9e6bd49f9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f9e6bd49f9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Xây dựng lớp LinearRegression với các thuộc tính như sau:</a:t>
            </a:r>
            <a:endParaRPr/>
          </a:p>
          <a:p>
            <a:pPr indent="0" lvl="0" marL="0" rtl="0" algn="l">
              <a:lnSpc>
                <a:spcPct val="100000"/>
              </a:lnSpc>
              <a:spcBef>
                <a:spcPts val="0"/>
              </a:spcBef>
              <a:spcAft>
                <a:spcPts val="0"/>
              </a:spcAft>
              <a:buNone/>
            </a:pPr>
            <a:r>
              <a:rPr lang="en"/>
              <a:t>Các thuộc tính xây dựng mô hình:</a:t>
            </a:r>
            <a:endParaRPr/>
          </a:p>
          <a:p>
            <a:pPr indent="-317500" lvl="0" marL="457200" rtl="0" algn="l">
              <a:lnSpc>
                <a:spcPct val="100000"/>
              </a:lnSpc>
              <a:spcBef>
                <a:spcPts val="0"/>
              </a:spcBef>
              <a:spcAft>
                <a:spcPts val="0"/>
              </a:spcAft>
              <a:buSzPts val="1400"/>
              <a:buChar char="●"/>
            </a:pPr>
            <a:r>
              <a:rPr lang="en"/>
              <a:t>Intercept: là theta0.</a:t>
            </a:r>
            <a:endParaRPr/>
          </a:p>
          <a:p>
            <a:pPr indent="-317500" lvl="0" marL="457200" rtl="0" algn="l">
              <a:lnSpc>
                <a:spcPct val="100000"/>
              </a:lnSpc>
              <a:spcBef>
                <a:spcPts val="0"/>
              </a:spcBef>
              <a:spcAft>
                <a:spcPts val="0"/>
              </a:spcAft>
              <a:buSzPts val="1400"/>
              <a:buChar char="●"/>
            </a:pPr>
            <a:r>
              <a:rPr lang="en"/>
              <a:t>Coef: là mảng các thetaj</a:t>
            </a:r>
            <a:endParaRPr/>
          </a:p>
          <a:p>
            <a:pPr indent="-317500" lvl="0" marL="457200" rtl="0" algn="l">
              <a:lnSpc>
                <a:spcPct val="100000"/>
              </a:lnSpc>
              <a:spcBef>
                <a:spcPts val="0"/>
              </a:spcBef>
              <a:spcAft>
                <a:spcPts val="0"/>
              </a:spcAft>
              <a:buSzPts val="1400"/>
              <a:buChar char="●"/>
            </a:pPr>
            <a:r>
              <a:rPr lang="en"/>
              <a:t>Eta: là tốc độ học.</a:t>
            </a:r>
            <a:endParaRPr/>
          </a:p>
          <a:p>
            <a:pPr indent="-317500" lvl="0" marL="457200" rtl="0" algn="l">
              <a:lnSpc>
                <a:spcPct val="100000"/>
              </a:lnSpc>
              <a:spcBef>
                <a:spcPts val="0"/>
              </a:spcBef>
              <a:spcAft>
                <a:spcPts val="0"/>
              </a:spcAft>
              <a:buSzPts val="1400"/>
              <a:buChar char="●"/>
            </a:pPr>
            <a:r>
              <a:rPr lang="en"/>
              <a:t>X_train: là các thuộc tính trong tập dữ liệu huấn luyện và y_train là các nhãn của nó.</a:t>
            </a:r>
            <a:endParaRPr/>
          </a:p>
          <a:p>
            <a:pPr indent="0" lvl="0" marL="0" rtl="0" algn="l">
              <a:lnSpc>
                <a:spcPct val="100000"/>
              </a:lnSpc>
              <a:spcBef>
                <a:spcPts val="0"/>
              </a:spcBef>
              <a:spcAft>
                <a:spcPts val="0"/>
              </a:spcAft>
              <a:buNone/>
            </a:pPr>
            <a:r>
              <a:rPr lang="en"/>
              <a:t>Tiếp theo là các hàm trong lớp Hồi quy</a:t>
            </a:r>
            <a:r>
              <a:rPr lang="en"/>
              <a:t>:</a:t>
            </a:r>
            <a:endParaRPr/>
          </a:p>
          <a:p>
            <a:pPr indent="-317500" lvl="0" marL="457200" rtl="0" algn="l">
              <a:lnSpc>
                <a:spcPct val="100000"/>
              </a:lnSpc>
              <a:spcBef>
                <a:spcPts val="0"/>
              </a:spcBef>
              <a:spcAft>
                <a:spcPts val="0"/>
              </a:spcAft>
              <a:buSzPts val="1400"/>
              <a:buChar char="●"/>
            </a:pPr>
            <a:r>
              <a:rPr lang="en"/>
              <a:t>Hàm huấn luyện mô hình: fit_stochastic dùng để sinh ra hàm h(x).</a:t>
            </a:r>
            <a:endParaRPr/>
          </a:p>
          <a:p>
            <a:pPr indent="-317500" lvl="0" marL="457200" rtl="0" algn="l">
              <a:lnSpc>
                <a:spcPct val="100000"/>
              </a:lnSpc>
              <a:spcBef>
                <a:spcPts val="0"/>
              </a:spcBef>
              <a:spcAft>
                <a:spcPts val="0"/>
              </a:spcAft>
              <a:buSzPts val="1400"/>
              <a:buChar char="●"/>
            </a:pPr>
            <a:r>
              <a:rPr lang="en"/>
              <a:t>Hàm giảm giá trị các thuộc tính: Feature scaling, và </a:t>
            </a:r>
            <a:r>
              <a:rPr lang="en">
                <a:solidFill>
                  <a:schemeClr val="dk1"/>
                </a:solidFill>
              </a:rPr>
              <a:t>Hàm giảm giá trị cho nhãn:</a:t>
            </a:r>
            <a:r>
              <a:rPr lang="en"/>
              <a:t> y scaling, do các giá trị trong tập dữ liệu là rất lớn nên ta dùng 2 hàm này để giảm giá trị của chúng xuống để dễ dàng trong việc huấn luyện mô hình.</a:t>
            </a:r>
            <a:endParaRPr/>
          </a:p>
          <a:p>
            <a:pPr indent="-317500" lvl="0" marL="457200" rtl="0" algn="l">
              <a:lnSpc>
                <a:spcPct val="100000"/>
              </a:lnSpc>
              <a:spcBef>
                <a:spcPts val="0"/>
              </a:spcBef>
              <a:spcAft>
                <a:spcPts val="0"/>
              </a:spcAft>
              <a:buSzPts val="1400"/>
              <a:buChar char="●"/>
            </a:pPr>
            <a:r>
              <a:rPr lang="en"/>
              <a:t>Hàm dự đoán: sử dụng hàm h(x) tìm được để dự đoán cho các giá trị sắp tới</a:t>
            </a:r>
            <a:endParaRPr/>
          </a:p>
          <a:p>
            <a:pPr indent="-317500" lvl="0" marL="457200" rtl="0" algn="l">
              <a:lnSpc>
                <a:spcPct val="100000"/>
              </a:lnSpc>
              <a:spcBef>
                <a:spcPts val="0"/>
              </a:spcBef>
              <a:spcAft>
                <a:spcPts val="0"/>
              </a:spcAft>
              <a:buSzPts val="1400"/>
              <a:buChar char="●"/>
            </a:pPr>
            <a:r>
              <a:rPr lang="en"/>
              <a:t>Và 2 hàm đánh giá theo MSE và R squared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f8cf7e733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cf8cf7e73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Trên màn hình là phần minh họa giải thuật cho hàm huấn luyện mô hình:</a:t>
            </a:r>
            <a:endParaRPr/>
          </a:p>
          <a:p>
            <a:pPr indent="0" lvl="0" marL="0" rtl="0" algn="l">
              <a:lnSpc>
                <a:spcPct val="100000"/>
              </a:lnSpc>
              <a:spcBef>
                <a:spcPts val="0"/>
              </a:spcBef>
              <a:spcAft>
                <a:spcPts val="0"/>
              </a:spcAft>
              <a:buSzPts val="1400"/>
              <a:buNone/>
            </a:pPr>
            <a:r>
              <a:rPr lang="en"/>
              <a:t>Đầu tiên ta khởi tạo Theta0 và các màng các thetaj</a:t>
            </a:r>
            <a:endParaRPr/>
          </a:p>
          <a:p>
            <a:pPr indent="0" lvl="0" marL="0" rtl="0" algn="l">
              <a:lnSpc>
                <a:spcPct val="100000"/>
              </a:lnSpc>
              <a:spcBef>
                <a:spcPts val="0"/>
              </a:spcBef>
              <a:spcAft>
                <a:spcPts val="0"/>
              </a:spcAft>
              <a:buSzPts val="1400"/>
              <a:buNone/>
            </a:pPr>
            <a:r>
              <a:rPr lang="en"/>
              <a:t>Sau đó, giảm giá trị các nhãn và thuộc tính. Tiếp theo hàm huấn luyện sẽ thực hiện cập nhật các theta lặp lại liên tục cho tới khi gặp điều kiện dừng là giá trị của các theta thay đổi không quá nhiều, cụ thể ở đây là &lt;</a:t>
            </a:r>
            <a:r>
              <a:rPr lang="en">
                <a:solidFill>
                  <a:schemeClr val="dk1"/>
                </a:solidFill>
              </a:rPr>
              <a:t>10</a:t>
            </a:r>
            <a:r>
              <a:rPr baseline="30000" lang="en">
                <a:solidFill>
                  <a:schemeClr val="dk1"/>
                </a:solidFill>
              </a:rPr>
              <a:t>-10</a:t>
            </a:r>
            <a:r>
              <a:rPr lang="en">
                <a:solidFill>
                  <a:schemeClr val="dk1"/>
                </a:solidFill>
              </a:rPr>
              <a:t>. Lúc này hàm cần tìm đã hội tụ.</a:t>
            </a:r>
            <a:endParaRPr sz="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9dd955481_1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f9dd955481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204d70b7c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10204d70b7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rPr lang="en">
                <a:solidFill>
                  <a:schemeClr val="dk1"/>
                </a:solidFill>
              </a:rPr>
              <a:t>Dữ liệu gốc có 924 phần tử, sau bước tiền xử lý dữ liệu còn lại 920 phần tử.</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Sử dụng nghi thức Hold out để chia tập dữ liệu theo tỷ lệ 7/10 tương đương với 644 phần tử cho tập dữ liệu huấn luyện và 3/10 tương đương với 276 phần tử cho tập dữ liệu kiểm tra. Ở mỗi bước lặp vị trí các dòng dữ liệu sẽ được xáo trộn.</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f9dd955481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f9dd95548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rPr b="1" lang="en">
                <a:solidFill>
                  <a:srgbClr val="181717"/>
                </a:solidFill>
                <a:latin typeface="Roboto"/>
                <a:ea typeface="Roboto"/>
                <a:cs typeface="Roboto"/>
                <a:sym typeface="Roboto"/>
              </a:rPr>
              <a:t>Mean Squared Error (MSE): </a:t>
            </a:r>
            <a:r>
              <a:rPr lang="en">
                <a:solidFill>
                  <a:srgbClr val="181717"/>
                </a:solidFill>
                <a:latin typeface="Roboto"/>
                <a:ea typeface="Roboto"/>
                <a:cs typeface="Roboto"/>
                <a:sym typeface="Roboto"/>
              </a:rPr>
              <a:t>là tổng bình phương khoảng cách của các nhãn y đến vị trí được hàm h(x) dự đoán. Tuy nhiên số liệu sẽ rất lớn cho nên chúng ta có phương pháp R Squared.</a:t>
            </a:r>
            <a:endParaRPr>
              <a:solidFill>
                <a:srgbClr val="181717"/>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b="1" lang="en">
                <a:solidFill>
                  <a:srgbClr val="181717"/>
                </a:solidFill>
                <a:latin typeface="Roboto"/>
                <a:ea typeface="Roboto"/>
                <a:cs typeface="Roboto"/>
                <a:sym typeface="Roboto"/>
              </a:rPr>
              <a:t>R Squared (R2): </a:t>
            </a:r>
            <a:r>
              <a:rPr lang="en">
                <a:solidFill>
                  <a:srgbClr val="212529"/>
                </a:solidFill>
                <a:highlight>
                  <a:schemeClr val="lt1"/>
                </a:highlight>
                <a:latin typeface="Roboto"/>
                <a:ea typeface="Roboto"/>
                <a:cs typeface="Roboto"/>
                <a:sym typeface="Roboto"/>
              </a:rPr>
              <a:t>xem toàn bộ biến thiên quan sát được của biến phụ thuộc được chia thành 2 phần: phần biến thiên do Hồi quy (Regression) và phần biến thiên do Phần dư (Residual). Có thể nói R squared là mức độ hiệu quả của mô hình. Sau đây là bảng đánh giá theo MSE.</a:t>
            </a:r>
            <a:endParaRPr>
              <a:solidFill>
                <a:srgbClr val="212529"/>
              </a:solidFill>
              <a:highlight>
                <a:schemeClr val="lt1"/>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f65694b8a4_1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f65694b8a4_1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Đây là bảng MSE, ở đây ta sẽ so sánh mô hình hồi quy tuyến tính tự xây dựng với các mô hình hồi quy tuyến tính và cây quyết định của thư viện sklearn. Ta có thể thấy các mô hình Hồi quy tuyến tính tối ưu hơn so với mô hình cây quyết định do có chỉ số MSE ở mức thấp hơn. Tiếp theo chúng ta sẽ sang phần biểu đồ để tiện quan sát.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f65ba873bf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f65ba873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Ở đây ta dễ dàng nhận thấy, tuy mô hình hồi quy tuyến tính tự xây dựng có chỉ số MSE cao hơn của thư viện sklearn nhưng vẫn không quá nhiều và khá ổn định so với mặt bằng chung.Tiếp theo là bảng đánh giá theo R squared.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f65ba873bf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f65ba873b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Nhìn vào các các chỉ số cao nhất và thấp nhất ta thấy, 2 mô hình hồi quy tuyến tính vượt trội hơn hẳn so với mô hình cây quyết định. Tương tự như bảng trước, bảng này cũng sẽ có một biểu đồ thể hiện.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f65ba873bf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f65ba873b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Ở đây ta thấy được mô hình hiệu quả nhất vẫn là Hồi quy tuyến tính của sklearn, nhưng độ hiệu quả của mô hình hồi quy tuyến tính tự xây dựng vẫn ở mức khá cao và gần bằng với mô hình hồi quy của sklearn. Tiếp theo ta đi tới phần kết luận.</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fa68a2c516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fa68a2c51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Đầu tiên đánh giá mô hình, </a:t>
            </a:r>
            <a:r>
              <a:rPr lang="en">
                <a:solidFill>
                  <a:schemeClr val="dk1"/>
                </a:solidFill>
                <a:latin typeface="Roboto"/>
                <a:ea typeface="Roboto"/>
                <a:cs typeface="Roboto"/>
                <a:sym typeface="Roboto"/>
              </a:rPr>
              <a:t>Với nhãn là giá trị liên tục thì mô hình Hồi quy tuyến tính cho độ chính xác cao hơn Cây quyết định.</a:t>
            </a:r>
            <a:r>
              <a:rPr lang="en" sz="600">
                <a:solidFill>
                  <a:schemeClr val="dk1"/>
                </a:solidFill>
                <a:latin typeface="Roboto"/>
                <a:ea typeface="Roboto"/>
                <a:cs typeface="Roboto"/>
                <a:sym typeface="Roboto"/>
              </a:rPr>
              <a:t> </a:t>
            </a:r>
            <a:r>
              <a:rPr lang="en">
                <a:solidFill>
                  <a:schemeClr val="dk1"/>
                </a:solidFill>
                <a:latin typeface="Roboto"/>
                <a:ea typeface="Roboto"/>
                <a:cs typeface="Roboto"/>
                <a:sym typeface="Roboto"/>
              </a:rPr>
              <a:t>Mô hình hồi quy tuyến tính tự xây dựng </a:t>
            </a:r>
            <a:r>
              <a:rPr lang="en">
                <a:solidFill>
                  <a:srgbClr val="181F22"/>
                </a:solidFill>
                <a:latin typeface="Roboto"/>
                <a:ea typeface="Roboto"/>
                <a:cs typeface="Roboto"/>
                <a:sym typeface="Roboto"/>
              </a:rPr>
              <a:t>với độ chính xác trung bình là 59.22%</a:t>
            </a:r>
            <a:r>
              <a:rPr lang="en">
                <a:solidFill>
                  <a:schemeClr val="dk1"/>
                </a:solidFill>
                <a:latin typeface="Roboto"/>
                <a:ea typeface="Roboto"/>
                <a:cs typeface="Roboto"/>
                <a:sym typeface="Roboto"/>
              </a:rPr>
              <a:t> thấp hơn so với Hồi quy tuyến tính của sklearn. Hướng phát triển trong tương lai là Sẽ thêm nhiều dữ liệu hơn để mô hình có thể dự đoán chính xác hơn và khởi tạo theta gần với kết quả dự đoán hơn để cải thiện tốc độ của giải thuật.</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0064c0a0c1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10064c0a0c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9e6bd49f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f9e6bd49f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064c0a0c1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0064c0a0c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9cb2a240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f9cb2a240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9e6bd49f9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f9e6bd49f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064c0a0c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10064c0a0c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064c0a0c1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064c0a0c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601" y="-3150"/>
            <a:ext cx="9144445" cy="5143751"/>
            <a:chOff x="-6639" y="-3725"/>
            <a:chExt cx="9157265" cy="5150962"/>
          </a:xfrm>
        </p:grpSpPr>
        <p:sp>
          <p:nvSpPr>
            <p:cNvPr id="11" name="Google Shape;11;p2"/>
            <p:cNvSpPr/>
            <p:nvPr/>
          </p:nvSpPr>
          <p:spPr>
            <a:xfrm>
              <a:off x="-6639" y="-3725"/>
              <a:ext cx="9157265" cy="5150962"/>
            </a:xfrm>
            <a:custGeom>
              <a:rect b="b" l="l" r="r" t="t"/>
              <a:pathLst>
                <a:path extrusionOk="0" h="3411233" w="6064414">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 name="Google Shape;12;p2"/>
            <p:cNvSpPr/>
            <p:nvPr/>
          </p:nvSpPr>
          <p:spPr>
            <a:xfrm>
              <a:off x="-6639" y="-3725"/>
              <a:ext cx="9157265" cy="5150962"/>
            </a:xfrm>
            <a:custGeom>
              <a:rect b="b" l="l" r="r" t="t"/>
              <a:pathLst>
                <a:path extrusionOk="0" h="3411233" w="6064414">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3" name="Google Shape;13;p2"/>
          <p:cNvSpPr txBox="1"/>
          <p:nvPr>
            <p:ph type="ctrTitle"/>
          </p:nvPr>
        </p:nvSpPr>
        <p:spPr>
          <a:xfrm>
            <a:off x="855300" y="2589075"/>
            <a:ext cx="6470400" cy="1705500"/>
          </a:xfrm>
          <a:prstGeom prst="rect">
            <a:avLst/>
          </a:prstGeom>
          <a:noFill/>
          <a:ln>
            <a:noFill/>
          </a:ln>
          <a:effectLst>
            <a:outerShdw blurRad="14288" rotWithShape="0" algn="bl" dir="5400000" dist="9525">
              <a:schemeClr val="dk1">
                <a:alpha val="34901"/>
              </a:schemeClr>
            </a:outerShdw>
          </a:effectLst>
        </p:spPr>
        <p:txBody>
          <a:bodyPr anchorCtr="0" anchor="b" bIns="0" lIns="0" spcFirstLastPara="1" rIns="0" wrap="square" tIns="0">
            <a:noAutofit/>
          </a:bodyPr>
          <a:lstStyle>
            <a:lvl1pPr lvl="0" algn="l">
              <a:lnSpc>
                <a:spcPct val="90000"/>
              </a:lnSpc>
              <a:spcBef>
                <a:spcPts val="0"/>
              </a:spcBef>
              <a:spcAft>
                <a:spcPts val="0"/>
              </a:spcAft>
              <a:buClr>
                <a:schemeClr val="lt1"/>
              </a:buClr>
              <a:buSzPts val="5400"/>
              <a:buNone/>
              <a:defRPr sz="5400">
                <a:solidFill>
                  <a:schemeClr val="lt1"/>
                </a:solidFill>
              </a:defRPr>
            </a:lvl1pPr>
            <a:lvl2pPr lvl="1" algn="l">
              <a:lnSpc>
                <a:spcPct val="90000"/>
              </a:lnSpc>
              <a:spcBef>
                <a:spcPts val="0"/>
              </a:spcBef>
              <a:spcAft>
                <a:spcPts val="0"/>
              </a:spcAft>
              <a:buClr>
                <a:schemeClr val="lt1"/>
              </a:buClr>
              <a:buSzPts val="5400"/>
              <a:buNone/>
              <a:defRPr sz="5400">
                <a:solidFill>
                  <a:schemeClr val="lt1"/>
                </a:solidFill>
              </a:defRPr>
            </a:lvl2pPr>
            <a:lvl3pPr lvl="2" algn="l">
              <a:lnSpc>
                <a:spcPct val="90000"/>
              </a:lnSpc>
              <a:spcBef>
                <a:spcPts val="0"/>
              </a:spcBef>
              <a:spcAft>
                <a:spcPts val="0"/>
              </a:spcAft>
              <a:buClr>
                <a:schemeClr val="lt1"/>
              </a:buClr>
              <a:buSzPts val="5400"/>
              <a:buNone/>
              <a:defRPr sz="5400">
                <a:solidFill>
                  <a:schemeClr val="lt1"/>
                </a:solidFill>
              </a:defRPr>
            </a:lvl3pPr>
            <a:lvl4pPr lvl="3" algn="l">
              <a:lnSpc>
                <a:spcPct val="90000"/>
              </a:lnSpc>
              <a:spcBef>
                <a:spcPts val="0"/>
              </a:spcBef>
              <a:spcAft>
                <a:spcPts val="0"/>
              </a:spcAft>
              <a:buClr>
                <a:schemeClr val="lt1"/>
              </a:buClr>
              <a:buSzPts val="5400"/>
              <a:buNone/>
              <a:defRPr sz="5400">
                <a:solidFill>
                  <a:schemeClr val="lt1"/>
                </a:solidFill>
              </a:defRPr>
            </a:lvl4pPr>
            <a:lvl5pPr lvl="4" algn="l">
              <a:lnSpc>
                <a:spcPct val="90000"/>
              </a:lnSpc>
              <a:spcBef>
                <a:spcPts val="0"/>
              </a:spcBef>
              <a:spcAft>
                <a:spcPts val="0"/>
              </a:spcAft>
              <a:buClr>
                <a:schemeClr val="lt1"/>
              </a:buClr>
              <a:buSzPts val="5400"/>
              <a:buNone/>
              <a:defRPr sz="5400">
                <a:solidFill>
                  <a:schemeClr val="lt1"/>
                </a:solidFill>
              </a:defRPr>
            </a:lvl5pPr>
            <a:lvl6pPr lvl="5" algn="l">
              <a:lnSpc>
                <a:spcPct val="90000"/>
              </a:lnSpc>
              <a:spcBef>
                <a:spcPts val="0"/>
              </a:spcBef>
              <a:spcAft>
                <a:spcPts val="0"/>
              </a:spcAft>
              <a:buClr>
                <a:schemeClr val="lt1"/>
              </a:buClr>
              <a:buSzPts val="5400"/>
              <a:buNone/>
              <a:defRPr sz="5400">
                <a:solidFill>
                  <a:schemeClr val="lt1"/>
                </a:solidFill>
              </a:defRPr>
            </a:lvl6pPr>
            <a:lvl7pPr lvl="6" algn="l">
              <a:lnSpc>
                <a:spcPct val="90000"/>
              </a:lnSpc>
              <a:spcBef>
                <a:spcPts val="0"/>
              </a:spcBef>
              <a:spcAft>
                <a:spcPts val="0"/>
              </a:spcAft>
              <a:buClr>
                <a:schemeClr val="lt1"/>
              </a:buClr>
              <a:buSzPts val="5400"/>
              <a:buNone/>
              <a:defRPr sz="5400">
                <a:solidFill>
                  <a:schemeClr val="lt1"/>
                </a:solidFill>
              </a:defRPr>
            </a:lvl7pPr>
            <a:lvl8pPr lvl="7" algn="l">
              <a:lnSpc>
                <a:spcPct val="90000"/>
              </a:lnSpc>
              <a:spcBef>
                <a:spcPts val="0"/>
              </a:spcBef>
              <a:spcAft>
                <a:spcPts val="0"/>
              </a:spcAft>
              <a:buClr>
                <a:schemeClr val="lt1"/>
              </a:buClr>
              <a:buSzPts val="5400"/>
              <a:buNone/>
              <a:defRPr sz="5400">
                <a:solidFill>
                  <a:schemeClr val="lt1"/>
                </a:solidFill>
              </a:defRPr>
            </a:lvl8pPr>
            <a:lvl9pPr lvl="8" algn="l">
              <a:lnSpc>
                <a:spcPct val="90000"/>
              </a:lnSpc>
              <a:spcBef>
                <a:spcPts val="0"/>
              </a:spcBef>
              <a:spcAft>
                <a:spcPts val="0"/>
              </a:spcAft>
              <a:buClr>
                <a:schemeClr val="lt1"/>
              </a:buClr>
              <a:buSzPts val="5400"/>
              <a:buNone/>
              <a:defRPr sz="5400">
                <a:solidFill>
                  <a:schemeClr val="lt1"/>
                </a:solidFill>
              </a:defRPr>
            </a:lvl9pPr>
          </a:lstStyle>
          <a:p/>
        </p:txBody>
      </p:sp>
      <p:sp>
        <p:nvSpPr>
          <p:cNvPr id="14" name="Google Shape;14;p2"/>
          <p:cNvSpPr txBox="1"/>
          <p:nvPr/>
        </p:nvSpPr>
        <p:spPr>
          <a:xfrm>
            <a:off x="2540575" y="4584475"/>
            <a:ext cx="39672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Giáo viên hướng dẫn: Trần Nguyễn Minh Thư</a:t>
            </a:r>
            <a:endParaRPr>
              <a:solidFill>
                <a:srgbClr val="FFFFFF"/>
              </a:solidFill>
              <a:latin typeface="Roboto"/>
              <a:ea typeface="Roboto"/>
              <a:cs typeface="Roboto"/>
              <a:sym typeface="Roboto"/>
            </a:endParaRPr>
          </a:p>
        </p:txBody>
      </p:sp>
      <p:sp>
        <p:nvSpPr>
          <p:cNvPr id="15" name="Google Shape;15;p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solidFill>
                  <a:schemeClr val="dk2"/>
                </a:solidFill>
                <a:latin typeface="Roboto"/>
                <a:ea typeface="Roboto"/>
                <a:cs typeface="Roboto"/>
                <a:sym typeface="Roboto"/>
              </a:defRPr>
            </a:lvl1pPr>
            <a:lvl2pPr lvl="1">
              <a:buNone/>
              <a:defRPr sz="1300">
                <a:solidFill>
                  <a:schemeClr val="dk2"/>
                </a:solidFill>
                <a:latin typeface="Roboto"/>
                <a:ea typeface="Roboto"/>
                <a:cs typeface="Roboto"/>
                <a:sym typeface="Roboto"/>
              </a:defRPr>
            </a:lvl2pPr>
            <a:lvl3pPr lvl="2">
              <a:buNone/>
              <a:defRPr sz="1300">
                <a:solidFill>
                  <a:schemeClr val="dk2"/>
                </a:solidFill>
                <a:latin typeface="Roboto"/>
                <a:ea typeface="Roboto"/>
                <a:cs typeface="Roboto"/>
                <a:sym typeface="Roboto"/>
              </a:defRPr>
            </a:lvl3pPr>
            <a:lvl4pPr lvl="3">
              <a:buNone/>
              <a:defRPr sz="1300">
                <a:solidFill>
                  <a:schemeClr val="dk2"/>
                </a:solidFill>
                <a:latin typeface="Roboto"/>
                <a:ea typeface="Roboto"/>
                <a:cs typeface="Roboto"/>
                <a:sym typeface="Roboto"/>
              </a:defRPr>
            </a:lvl4pPr>
            <a:lvl5pPr lvl="4">
              <a:buNone/>
              <a:defRPr sz="1300">
                <a:solidFill>
                  <a:schemeClr val="dk2"/>
                </a:solidFill>
                <a:latin typeface="Roboto"/>
                <a:ea typeface="Roboto"/>
                <a:cs typeface="Roboto"/>
                <a:sym typeface="Roboto"/>
              </a:defRPr>
            </a:lvl5pPr>
            <a:lvl6pPr lvl="5">
              <a:buNone/>
              <a:defRPr sz="1300">
                <a:solidFill>
                  <a:schemeClr val="dk2"/>
                </a:solidFill>
                <a:latin typeface="Roboto"/>
                <a:ea typeface="Roboto"/>
                <a:cs typeface="Roboto"/>
                <a:sym typeface="Roboto"/>
              </a:defRPr>
            </a:lvl6pPr>
            <a:lvl7pPr lvl="6">
              <a:buNone/>
              <a:defRPr sz="1300">
                <a:solidFill>
                  <a:schemeClr val="dk2"/>
                </a:solidFill>
                <a:latin typeface="Roboto"/>
                <a:ea typeface="Roboto"/>
                <a:cs typeface="Roboto"/>
                <a:sym typeface="Roboto"/>
              </a:defRPr>
            </a:lvl7pPr>
            <a:lvl8pPr lvl="7">
              <a:buNone/>
              <a:defRPr sz="1300">
                <a:solidFill>
                  <a:schemeClr val="dk2"/>
                </a:solidFill>
                <a:latin typeface="Roboto"/>
                <a:ea typeface="Roboto"/>
                <a:cs typeface="Roboto"/>
                <a:sym typeface="Roboto"/>
              </a:defRPr>
            </a:lvl8pPr>
            <a:lvl9pPr lvl="8">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grpSp>
        <p:nvGrpSpPr>
          <p:cNvPr id="84" name="Google Shape;84;p11"/>
          <p:cNvGrpSpPr/>
          <p:nvPr/>
        </p:nvGrpSpPr>
        <p:grpSpPr>
          <a:xfrm>
            <a:off x="0" y="0"/>
            <a:ext cx="1636697" cy="1170427"/>
            <a:chOff x="-5" y="-4"/>
            <a:chExt cx="3882108" cy="2241339"/>
          </a:xfrm>
        </p:grpSpPr>
        <p:sp>
          <p:nvSpPr>
            <p:cNvPr id="85" name="Google Shape;85;p11"/>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11"/>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7" name="Google Shape;87;p11"/>
          <p:cNvGrpSpPr/>
          <p:nvPr/>
        </p:nvGrpSpPr>
        <p:grpSpPr>
          <a:xfrm>
            <a:off x="7507276" y="3976366"/>
            <a:ext cx="1636718" cy="1170390"/>
            <a:chOff x="6975702" y="3891625"/>
            <a:chExt cx="2167838" cy="1251620"/>
          </a:xfrm>
        </p:grpSpPr>
        <p:sp>
          <p:nvSpPr>
            <p:cNvPr id="88" name="Google Shape;88;p11"/>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11"/>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0" name="Google Shape;90;p11"/>
          <p:cNvSpPr txBox="1"/>
          <p:nvPr>
            <p:ph type="title"/>
          </p:nvPr>
        </p:nvSpPr>
        <p:spPr>
          <a:xfrm>
            <a:off x="855300" y="836000"/>
            <a:ext cx="7433400" cy="497100"/>
          </a:xfrm>
          <a:prstGeom prst="rect">
            <a:avLst/>
          </a:prstGeom>
          <a:noFill/>
          <a:ln>
            <a:noFill/>
          </a:ln>
          <a:effectLst>
            <a:outerShdw rotWithShape="0" algn="bl" dir="16200000" dist="9525">
              <a:schemeClr val="lt1">
                <a:alpha val="34901"/>
              </a:schemeClr>
            </a:outerShdw>
          </a:effectLst>
        </p:spPr>
        <p:txBody>
          <a:bodyPr anchorCtr="0" anchor="t" bIns="0" lIns="0" spcFirstLastPara="1" rIns="0" wrap="square" tIns="0">
            <a:noAutofit/>
          </a:bodyPr>
          <a:lstStyle>
            <a:lvl1pPr lvl="0" algn="l">
              <a:lnSpc>
                <a:spcPct val="90000"/>
              </a:lnSpc>
              <a:spcBef>
                <a:spcPts val="0"/>
              </a:spcBef>
              <a:spcAft>
                <a:spcPts val="0"/>
              </a:spcAft>
              <a:buSzPts val="3600"/>
              <a:buNone/>
              <a:defRPr/>
            </a:lvl1pPr>
            <a:lvl2pPr lvl="1" algn="l">
              <a:lnSpc>
                <a:spcPct val="90000"/>
              </a:lnSpc>
              <a:spcBef>
                <a:spcPts val="0"/>
              </a:spcBef>
              <a:spcAft>
                <a:spcPts val="0"/>
              </a:spcAft>
              <a:buSzPts val="3600"/>
              <a:buNone/>
              <a:defRPr/>
            </a:lvl2pPr>
            <a:lvl3pPr lvl="2" algn="l">
              <a:lnSpc>
                <a:spcPct val="90000"/>
              </a:lnSpc>
              <a:spcBef>
                <a:spcPts val="0"/>
              </a:spcBef>
              <a:spcAft>
                <a:spcPts val="0"/>
              </a:spcAft>
              <a:buSzPts val="3600"/>
              <a:buNone/>
              <a:defRPr/>
            </a:lvl3pPr>
            <a:lvl4pPr lvl="3" algn="l">
              <a:lnSpc>
                <a:spcPct val="90000"/>
              </a:lnSpc>
              <a:spcBef>
                <a:spcPts val="0"/>
              </a:spcBef>
              <a:spcAft>
                <a:spcPts val="0"/>
              </a:spcAft>
              <a:buSzPts val="3600"/>
              <a:buNone/>
              <a:defRPr/>
            </a:lvl4pPr>
            <a:lvl5pPr lvl="4" algn="l">
              <a:lnSpc>
                <a:spcPct val="90000"/>
              </a:lnSpc>
              <a:spcBef>
                <a:spcPts val="0"/>
              </a:spcBef>
              <a:spcAft>
                <a:spcPts val="0"/>
              </a:spcAft>
              <a:buSzPts val="3600"/>
              <a:buNone/>
              <a:defRPr/>
            </a:lvl5pPr>
            <a:lvl6pPr lvl="5" algn="l">
              <a:lnSpc>
                <a:spcPct val="90000"/>
              </a:lnSpc>
              <a:spcBef>
                <a:spcPts val="0"/>
              </a:spcBef>
              <a:spcAft>
                <a:spcPts val="0"/>
              </a:spcAft>
              <a:buSzPts val="3600"/>
              <a:buNone/>
              <a:defRPr/>
            </a:lvl6pPr>
            <a:lvl7pPr lvl="6" algn="l">
              <a:lnSpc>
                <a:spcPct val="90000"/>
              </a:lnSpc>
              <a:spcBef>
                <a:spcPts val="0"/>
              </a:spcBef>
              <a:spcAft>
                <a:spcPts val="0"/>
              </a:spcAft>
              <a:buSzPts val="3600"/>
              <a:buNone/>
              <a:defRPr/>
            </a:lvl7pPr>
            <a:lvl8pPr lvl="7" algn="l">
              <a:lnSpc>
                <a:spcPct val="90000"/>
              </a:lnSpc>
              <a:spcBef>
                <a:spcPts val="0"/>
              </a:spcBef>
              <a:spcAft>
                <a:spcPts val="0"/>
              </a:spcAft>
              <a:buSzPts val="3600"/>
              <a:buNone/>
              <a:defRPr/>
            </a:lvl8pPr>
            <a:lvl9pPr lvl="8" algn="l">
              <a:lnSpc>
                <a:spcPct val="90000"/>
              </a:lnSpc>
              <a:spcBef>
                <a:spcPts val="0"/>
              </a:spcBef>
              <a:spcAft>
                <a:spcPts val="0"/>
              </a:spcAft>
              <a:buSzPts val="3600"/>
              <a:buNone/>
              <a:defRPr/>
            </a:lvl9pPr>
          </a:lstStyle>
          <a:p/>
        </p:txBody>
      </p:sp>
      <p:sp>
        <p:nvSpPr>
          <p:cNvPr id="91" name="Google Shape;91;p11"/>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1"/>
              </a:schemeClr>
            </a:outerShdw>
          </a:effectLst>
        </p:spPr>
        <p:txBody>
          <a:bodyPr anchorCtr="0" anchor="ctr" bIns="0" lIns="0" spcFirstLastPara="1" rIns="0" wrap="square" tIns="0">
            <a:noAutofit/>
          </a:bodyPr>
          <a:lstStyle>
            <a:lvl1pPr indent="0" lvl="0"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1pPr>
            <a:lvl2pPr indent="0" lvl="1"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2pPr>
            <a:lvl3pPr indent="0" lvl="2"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3pPr>
            <a:lvl4pPr indent="0" lvl="3"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4pPr>
            <a:lvl5pPr indent="0" lvl="4"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5pPr>
            <a:lvl6pPr indent="0" lvl="5"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6pPr>
            <a:lvl7pPr indent="0" lvl="6"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7pPr>
            <a:lvl8pPr indent="0" lvl="7"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8pPr>
            <a:lvl9pPr indent="0" lvl="8"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
        <p:nvSpPr>
          <p:cNvPr id="92" name="Google Shape;92;p11"/>
          <p:cNvSpPr txBox="1"/>
          <p:nvPr/>
        </p:nvSpPr>
        <p:spPr>
          <a:xfrm>
            <a:off x="2588400" y="4746550"/>
            <a:ext cx="39672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Giáo viên hướng dẫn: Trần Nguyễn Minh Thư</a:t>
            </a:r>
            <a:endParaRPr>
              <a:latin typeface="Roboto"/>
              <a:ea typeface="Roboto"/>
              <a:cs typeface="Roboto"/>
              <a:sym typeface="Robo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grpSp>
        <p:nvGrpSpPr>
          <p:cNvPr id="94" name="Google Shape;94;p12"/>
          <p:cNvGrpSpPr/>
          <p:nvPr/>
        </p:nvGrpSpPr>
        <p:grpSpPr>
          <a:xfrm>
            <a:off x="7507276" y="3973066"/>
            <a:ext cx="1636718" cy="1170390"/>
            <a:chOff x="6975702" y="3891625"/>
            <a:chExt cx="2167838" cy="1251620"/>
          </a:xfrm>
        </p:grpSpPr>
        <p:sp>
          <p:nvSpPr>
            <p:cNvPr id="95" name="Google Shape;95;p12"/>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12"/>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7" name="Google Shape;97;p12"/>
          <p:cNvSpPr txBox="1"/>
          <p:nvPr>
            <p:ph idx="1" type="body"/>
          </p:nvPr>
        </p:nvSpPr>
        <p:spPr>
          <a:xfrm>
            <a:off x="855300" y="4406300"/>
            <a:ext cx="7433400" cy="3435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1000"/>
              </a:spcAft>
              <a:buSzPts val="1800"/>
              <a:buNone/>
              <a:defRPr sz="1800"/>
            </a:lvl1pPr>
          </a:lstStyle>
          <a:p/>
        </p:txBody>
      </p:sp>
      <p:sp>
        <p:nvSpPr>
          <p:cNvPr id="98" name="Google Shape;98;p12"/>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1"/>
              </a:schemeClr>
            </a:outerShdw>
          </a:effectLst>
        </p:spPr>
        <p:txBody>
          <a:bodyPr anchorCtr="0" anchor="ctr" bIns="0" lIns="0" spcFirstLastPara="1" rIns="0" wrap="square" tIns="0">
            <a:noAutofit/>
          </a:bodyPr>
          <a:lstStyle>
            <a:lvl1pPr indent="0" lvl="0"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1pPr>
            <a:lvl2pPr indent="0" lvl="1"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2pPr>
            <a:lvl3pPr indent="0" lvl="2"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3pPr>
            <a:lvl4pPr indent="0" lvl="3"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4pPr>
            <a:lvl5pPr indent="0" lvl="4"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5pPr>
            <a:lvl6pPr indent="0" lvl="5"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6pPr>
            <a:lvl7pPr indent="0" lvl="6"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7pPr>
            <a:lvl8pPr indent="0" lvl="7"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8pPr>
            <a:lvl9pPr indent="0" lvl="8"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2"/>
          <p:cNvSpPr txBox="1"/>
          <p:nvPr/>
        </p:nvSpPr>
        <p:spPr>
          <a:xfrm>
            <a:off x="2588400" y="4746550"/>
            <a:ext cx="39672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Giáo viên hướng dẫn: Trần Nguyễn Minh Thư</a:t>
            </a:r>
            <a:endParaRPr>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6" name="Shape 16"/>
        <p:cNvGrpSpPr/>
        <p:nvPr/>
      </p:nvGrpSpPr>
      <p:grpSpPr>
        <a:xfrm>
          <a:off x="0" y="0"/>
          <a:ext cx="0" cy="0"/>
          <a:chOff x="0" y="0"/>
          <a:chExt cx="0" cy="0"/>
        </a:xfrm>
      </p:grpSpPr>
      <p:grpSp>
        <p:nvGrpSpPr>
          <p:cNvPr id="17" name="Google Shape;17;p3"/>
          <p:cNvGrpSpPr/>
          <p:nvPr/>
        </p:nvGrpSpPr>
        <p:grpSpPr>
          <a:xfrm>
            <a:off x="0" y="0"/>
            <a:ext cx="1637085" cy="1171324"/>
            <a:chOff x="-5" y="-4"/>
            <a:chExt cx="3882108" cy="2241339"/>
          </a:xfrm>
        </p:grpSpPr>
        <p:sp>
          <p:nvSpPr>
            <p:cNvPr id="18" name="Google Shape;18;p3"/>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 name="Google Shape;20;p3"/>
          <p:cNvGrpSpPr/>
          <p:nvPr/>
        </p:nvGrpSpPr>
        <p:grpSpPr>
          <a:xfrm>
            <a:off x="7507276" y="3976371"/>
            <a:ext cx="1636718" cy="1170390"/>
            <a:chOff x="6975702" y="3891625"/>
            <a:chExt cx="2167838" cy="1251620"/>
          </a:xfrm>
        </p:grpSpPr>
        <p:sp>
          <p:nvSpPr>
            <p:cNvPr id="21" name="Google Shape;21;p3"/>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3" name="Google Shape;23;p3"/>
          <p:cNvSpPr txBox="1"/>
          <p:nvPr>
            <p:ph type="title"/>
          </p:nvPr>
        </p:nvSpPr>
        <p:spPr>
          <a:xfrm>
            <a:off x="855300" y="836000"/>
            <a:ext cx="7433400" cy="497100"/>
          </a:xfrm>
          <a:prstGeom prst="rect">
            <a:avLst/>
          </a:prstGeom>
          <a:noFill/>
          <a:ln>
            <a:noFill/>
          </a:ln>
          <a:effectLst>
            <a:outerShdw rotWithShape="0" algn="bl" dir="16200000" dist="9525">
              <a:schemeClr val="lt1">
                <a:alpha val="34901"/>
              </a:schemeClr>
            </a:outerShdw>
          </a:effectLst>
        </p:spPr>
        <p:txBody>
          <a:bodyPr anchorCtr="0" anchor="t" bIns="0" lIns="0" spcFirstLastPara="1" rIns="0" wrap="square" tIns="0">
            <a:noAutofit/>
          </a:bodyPr>
          <a:lstStyle>
            <a:lvl1pPr lvl="0" algn="l">
              <a:lnSpc>
                <a:spcPct val="90000"/>
              </a:lnSpc>
              <a:spcBef>
                <a:spcPts val="0"/>
              </a:spcBef>
              <a:spcAft>
                <a:spcPts val="0"/>
              </a:spcAft>
              <a:buSzPts val="3600"/>
              <a:buNone/>
              <a:defRPr/>
            </a:lvl1pPr>
            <a:lvl2pPr lvl="1" algn="l">
              <a:lnSpc>
                <a:spcPct val="90000"/>
              </a:lnSpc>
              <a:spcBef>
                <a:spcPts val="0"/>
              </a:spcBef>
              <a:spcAft>
                <a:spcPts val="0"/>
              </a:spcAft>
              <a:buSzPts val="3600"/>
              <a:buNone/>
              <a:defRPr/>
            </a:lvl2pPr>
            <a:lvl3pPr lvl="2" algn="l">
              <a:lnSpc>
                <a:spcPct val="90000"/>
              </a:lnSpc>
              <a:spcBef>
                <a:spcPts val="0"/>
              </a:spcBef>
              <a:spcAft>
                <a:spcPts val="0"/>
              </a:spcAft>
              <a:buSzPts val="3600"/>
              <a:buNone/>
              <a:defRPr/>
            </a:lvl3pPr>
            <a:lvl4pPr lvl="3" algn="l">
              <a:lnSpc>
                <a:spcPct val="90000"/>
              </a:lnSpc>
              <a:spcBef>
                <a:spcPts val="0"/>
              </a:spcBef>
              <a:spcAft>
                <a:spcPts val="0"/>
              </a:spcAft>
              <a:buSzPts val="3600"/>
              <a:buNone/>
              <a:defRPr/>
            </a:lvl4pPr>
            <a:lvl5pPr lvl="4" algn="l">
              <a:lnSpc>
                <a:spcPct val="90000"/>
              </a:lnSpc>
              <a:spcBef>
                <a:spcPts val="0"/>
              </a:spcBef>
              <a:spcAft>
                <a:spcPts val="0"/>
              </a:spcAft>
              <a:buSzPts val="3600"/>
              <a:buNone/>
              <a:defRPr/>
            </a:lvl5pPr>
            <a:lvl6pPr lvl="5" algn="l">
              <a:lnSpc>
                <a:spcPct val="90000"/>
              </a:lnSpc>
              <a:spcBef>
                <a:spcPts val="0"/>
              </a:spcBef>
              <a:spcAft>
                <a:spcPts val="0"/>
              </a:spcAft>
              <a:buSzPts val="3600"/>
              <a:buNone/>
              <a:defRPr/>
            </a:lvl6pPr>
            <a:lvl7pPr lvl="6" algn="l">
              <a:lnSpc>
                <a:spcPct val="90000"/>
              </a:lnSpc>
              <a:spcBef>
                <a:spcPts val="0"/>
              </a:spcBef>
              <a:spcAft>
                <a:spcPts val="0"/>
              </a:spcAft>
              <a:buSzPts val="3600"/>
              <a:buNone/>
              <a:defRPr/>
            </a:lvl7pPr>
            <a:lvl8pPr lvl="7" algn="l">
              <a:lnSpc>
                <a:spcPct val="90000"/>
              </a:lnSpc>
              <a:spcBef>
                <a:spcPts val="0"/>
              </a:spcBef>
              <a:spcAft>
                <a:spcPts val="0"/>
              </a:spcAft>
              <a:buSzPts val="3600"/>
              <a:buNone/>
              <a:defRPr/>
            </a:lvl8pPr>
            <a:lvl9pPr lvl="8" algn="l">
              <a:lnSpc>
                <a:spcPct val="90000"/>
              </a:lnSpc>
              <a:spcBef>
                <a:spcPts val="0"/>
              </a:spcBef>
              <a:spcAft>
                <a:spcPts val="0"/>
              </a:spcAft>
              <a:buSzPts val="3600"/>
              <a:buNone/>
              <a:defRPr/>
            </a:lvl9pPr>
          </a:lstStyle>
          <a:p/>
        </p:txBody>
      </p:sp>
      <p:sp>
        <p:nvSpPr>
          <p:cNvPr id="24" name="Google Shape;24;p3"/>
          <p:cNvSpPr txBox="1"/>
          <p:nvPr>
            <p:ph idx="1" type="body"/>
          </p:nvPr>
        </p:nvSpPr>
        <p:spPr>
          <a:xfrm>
            <a:off x="855275" y="1627900"/>
            <a:ext cx="3473100" cy="28704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1000"/>
              </a:spcBef>
              <a:spcAft>
                <a:spcPts val="0"/>
              </a:spcAft>
              <a:buSzPts val="2000"/>
              <a:buChar char="⌾"/>
              <a:defRPr sz="2000"/>
            </a:lvl2pPr>
            <a:lvl3pPr indent="-355600" lvl="2" marL="1371600" algn="l">
              <a:lnSpc>
                <a:spcPct val="115000"/>
              </a:lnSpc>
              <a:spcBef>
                <a:spcPts val="1000"/>
              </a:spcBef>
              <a:spcAft>
                <a:spcPts val="0"/>
              </a:spcAft>
              <a:buSzPts val="2000"/>
              <a:buChar char="•"/>
              <a:defRPr sz="2000"/>
            </a:lvl3pPr>
            <a:lvl4pPr indent="-355600" lvl="3" marL="1828800" algn="l">
              <a:lnSpc>
                <a:spcPct val="115000"/>
              </a:lnSpc>
              <a:spcBef>
                <a:spcPts val="1000"/>
              </a:spcBef>
              <a:spcAft>
                <a:spcPts val="0"/>
              </a:spcAft>
              <a:buSzPts val="2000"/>
              <a:buChar char="●"/>
              <a:defRPr sz="2000"/>
            </a:lvl4pPr>
            <a:lvl5pPr indent="-355600" lvl="4" marL="2286000" algn="l">
              <a:lnSpc>
                <a:spcPct val="115000"/>
              </a:lnSpc>
              <a:spcBef>
                <a:spcPts val="1000"/>
              </a:spcBef>
              <a:spcAft>
                <a:spcPts val="0"/>
              </a:spcAft>
              <a:buSzPts val="2000"/>
              <a:buChar char="○"/>
              <a:defRPr sz="2000"/>
            </a:lvl5pPr>
            <a:lvl6pPr indent="-355600" lvl="5" marL="2743200" algn="l">
              <a:lnSpc>
                <a:spcPct val="115000"/>
              </a:lnSpc>
              <a:spcBef>
                <a:spcPts val="1000"/>
              </a:spcBef>
              <a:spcAft>
                <a:spcPts val="0"/>
              </a:spcAft>
              <a:buSzPts val="2000"/>
              <a:buChar char="■"/>
              <a:defRPr sz="2000"/>
            </a:lvl6pPr>
            <a:lvl7pPr indent="-355600" lvl="6" marL="3200400" algn="l">
              <a:lnSpc>
                <a:spcPct val="115000"/>
              </a:lnSpc>
              <a:spcBef>
                <a:spcPts val="1000"/>
              </a:spcBef>
              <a:spcAft>
                <a:spcPts val="0"/>
              </a:spcAft>
              <a:buSzPts val="2000"/>
              <a:buChar char="●"/>
              <a:defRPr sz="2000"/>
            </a:lvl7pPr>
            <a:lvl8pPr indent="-355600" lvl="7" marL="3657600" algn="l">
              <a:lnSpc>
                <a:spcPct val="115000"/>
              </a:lnSpc>
              <a:spcBef>
                <a:spcPts val="1000"/>
              </a:spcBef>
              <a:spcAft>
                <a:spcPts val="0"/>
              </a:spcAft>
              <a:buSzPts val="2000"/>
              <a:buChar char="○"/>
              <a:defRPr sz="2000"/>
            </a:lvl8pPr>
            <a:lvl9pPr indent="-355600" lvl="8" marL="4114800" algn="l">
              <a:lnSpc>
                <a:spcPct val="115000"/>
              </a:lnSpc>
              <a:spcBef>
                <a:spcPts val="1000"/>
              </a:spcBef>
              <a:spcAft>
                <a:spcPts val="1000"/>
              </a:spcAft>
              <a:buSzPts val="2000"/>
              <a:buChar char="■"/>
              <a:defRPr sz="2000"/>
            </a:lvl9pPr>
          </a:lstStyle>
          <a:p/>
        </p:txBody>
      </p:sp>
      <p:sp>
        <p:nvSpPr>
          <p:cNvPr id="25" name="Google Shape;25;p3"/>
          <p:cNvSpPr txBox="1"/>
          <p:nvPr>
            <p:ph idx="2" type="body"/>
          </p:nvPr>
        </p:nvSpPr>
        <p:spPr>
          <a:xfrm>
            <a:off x="4815599" y="1627900"/>
            <a:ext cx="3473100" cy="28704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1000"/>
              </a:spcBef>
              <a:spcAft>
                <a:spcPts val="0"/>
              </a:spcAft>
              <a:buSzPts val="2000"/>
              <a:buChar char="⌾"/>
              <a:defRPr sz="2000"/>
            </a:lvl2pPr>
            <a:lvl3pPr indent="-355600" lvl="2" marL="1371600" algn="l">
              <a:lnSpc>
                <a:spcPct val="115000"/>
              </a:lnSpc>
              <a:spcBef>
                <a:spcPts val="1000"/>
              </a:spcBef>
              <a:spcAft>
                <a:spcPts val="0"/>
              </a:spcAft>
              <a:buSzPts val="2000"/>
              <a:buChar char="•"/>
              <a:defRPr sz="2000"/>
            </a:lvl3pPr>
            <a:lvl4pPr indent="-355600" lvl="3" marL="1828800" algn="l">
              <a:lnSpc>
                <a:spcPct val="115000"/>
              </a:lnSpc>
              <a:spcBef>
                <a:spcPts val="1000"/>
              </a:spcBef>
              <a:spcAft>
                <a:spcPts val="0"/>
              </a:spcAft>
              <a:buSzPts val="2000"/>
              <a:buChar char="●"/>
              <a:defRPr sz="2000"/>
            </a:lvl4pPr>
            <a:lvl5pPr indent="-355600" lvl="4" marL="2286000" algn="l">
              <a:lnSpc>
                <a:spcPct val="115000"/>
              </a:lnSpc>
              <a:spcBef>
                <a:spcPts val="1000"/>
              </a:spcBef>
              <a:spcAft>
                <a:spcPts val="0"/>
              </a:spcAft>
              <a:buSzPts val="2000"/>
              <a:buChar char="○"/>
              <a:defRPr sz="2000"/>
            </a:lvl5pPr>
            <a:lvl6pPr indent="-355600" lvl="5" marL="2743200" algn="l">
              <a:lnSpc>
                <a:spcPct val="115000"/>
              </a:lnSpc>
              <a:spcBef>
                <a:spcPts val="1000"/>
              </a:spcBef>
              <a:spcAft>
                <a:spcPts val="0"/>
              </a:spcAft>
              <a:buSzPts val="2000"/>
              <a:buChar char="■"/>
              <a:defRPr sz="2000"/>
            </a:lvl6pPr>
            <a:lvl7pPr indent="-355600" lvl="6" marL="3200400" algn="l">
              <a:lnSpc>
                <a:spcPct val="115000"/>
              </a:lnSpc>
              <a:spcBef>
                <a:spcPts val="1000"/>
              </a:spcBef>
              <a:spcAft>
                <a:spcPts val="0"/>
              </a:spcAft>
              <a:buSzPts val="2000"/>
              <a:buChar char="●"/>
              <a:defRPr sz="2000"/>
            </a:lvl7pPr>
            <a:lvl8pPr indent="-355600" lvl="7" marL="3657600" algn="l">
              <a:lnSpc>
                <a:spcPct val="115000"/>
              </a:lnSpc>
              <a:spcBef>
                <a:spcPts val="1000"/>
              </a:spcBef>
              <a:spcAft>
                <a:spcPts val="0"/>
              </a:spcAft>
              <a:buSzPts val="2000"/>
              <a:buChar char="○"/>
              <a:defRPr sz="2000"/>
            </a:lvl8pPr>
            <a:lvl9pPr indent="-355600" lvl="8" marL="4114800" algn="l">
              <a:lnSpc>
                <a:spcPct val="115000"/>
              </a:lnSpc>
              <a:spcBef>
                <a:spcPts val="1000"/>
              </a:spcBef>
              <a:spcAft>
                <a:spcPts val="1000"/>
              </a:spcAft>
              <a:buSzPts val="2000"/>
              <a:buChar char="■"/>
              <a:defRPr sz="2000"/>
            </a:lvl9pPr>
          </a:lstStyle>
          <a:p/>
        </p:txBody>
      </p:sp>
      <p:sp>
        <p:nvSpPr>
          <p:cNvPr id="26" name="Google Shape;26;p3"/>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1"/>
              </a:schemeClr>
            </a:outerShdw>
          </a:effectLst>
        </p:spPr>
        <p:txBody>
          <a:bodyPr anchorCtr="0" anchor="ctr" bIns="0" lIns="0" spcFirstLastPara="1" rIns="0" wrap="square" tIns="0">
            <a:noAutofit/>
          </a:bodyPr>
          <a:lstStyle>
            <a:lvl1pPr indent="0" lvl="0"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1pPr>
            <a:lvl2pPr indent="0" lvl="1"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2pPr>
            <a:lvl3pPr indent="0" lvl="2"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3pPr>
            <a:lvl4pPr indent="0" lvl="3"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4pPr>
            <a:lvl5pPr indent="0" lvl="4"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5pPr>
            <a:lvl6pPr indent="0" lvl="5"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6pPr>
            <a:lvl7pPr indent="0" lvl="6"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7pPr>
            <a:lvl8pPr indent="0" lvl="7"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8pPr>
            <a:lvl9pPr indent="0" lvl="8"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
        <p:nvSpPr>
          <p:cNvPr id="27" name="Google Shape;27;p3"/>
          <p:cNvSpPr txBox="1"/>
          <p:nvPr/>
        </p:nvSpPr>
        <p:spPr>
          <a:xfrm>
            <a:off x="2588400" y="4746550"/>
            <a:ext cx="39672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Giáo viên hướng dẫn: Trần Nguyễn Minh Thư</a:t>
            </a:r>
            <a:endParaRPr>
              <a:solidFill>
                <a:schemeClr val="dk1"/>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grpSp>
        <p:nvGrpSpPr>
          <p:cNvPr id="29" name="Google Shape;29;p4"/>
          <p:cNvGrpSpPr/>
          <p:nvPr/>
        </p:nvGrpSpPr>
        <p:grpSpPr>
          <a:xfrm>
            <a:off x="7507276" y="3973101"/>
            <a:ext cx="1636718" cy="1170390"/>
            <a:chOff x="6975702" y="3891625"/>
            <a:chExt cx="2167838" cy="1251620"/>
          </a:xfrm>
        </p:grpSpPr>
        <p:sp>
          <p:nvSpPr>
            <p:cNvPr id="30" name="Google Shape;30;p4"/>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4"/>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2" name="Google Shape;32;p4"/>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1"/>
              </a:schemeClr>
            </a:outerShdw>
          </a:effectLst>
        </p:spPr>
        <p:txBody>
          <a:bodyPr anchorCtr="0" anchor="ctr" bIns="0" lIns="0" spcFirstLastPara="1" rIns="0" wrap="square" tIns="0">
            <a:noAutofit/>
          </a:bodyPr>
          <a:lstStyle>
            <a:lvl1pPr indent="0" lvl="0"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1pPr>
            <a:lvl2pPr indent="0" lvl="1"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2pPr>
            <a:lvl3pPr indent="0" lvl="2"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3pPr>
            <a:lvl4pPr indent="0" lvl="3"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4pPr>
            <a:lvl5pPr indent="0" lvl="4"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5pPr>
            <a:lvl6pPr indent="0" lvl="5"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6pPr>
            <a:lvl7pPr indent="0" lvl="6"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7pPr>
            <a:lvl8pPr indent="0" lvl="7"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8pPr>
            <a:lvl9pPr indent="0" lvl="8"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grpSp>
        <p:nvGrpSpPr>
          <p:cNvPr id="33" name="Google Shape;33;p4"/>
          <p:cNvGrpSpPr/>
          <p:nvPr/>
        </p:nvGrpSpPr>
        <p:grpSpPr>
          <a:xfrm rot="10800000">
            <a:off x="-1" y="-2"/>
            <a:ext cx="1636718" cy="1170390"/>
            <a:chOff x="6975702" y="3891625"/>
            <a:chExt cx="2167838" cy="1251620"/>
          </a:xfrm>
        </p:grpSpPr>
        <p:sp>
          <p:nvSpPr>
            <p:cNvPr id="34" name="Google Shape;34;p4"/>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 name="Google Shape;35;p4"/>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6" name="Google Shape;36;p4"/>
          <p:cNvSpPr txBox="1"/>
          <p:nvPr/>
        </p:nvSpPr>
        <p:spPr>
          <a:xfrm>
            <a:off x="2540575" y="4584475"/>
            <a:ext cx="39672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Giáo viên hướng dẫn: Trần Nguyễn Minh Thư</a:t>
            </a:r>
            <a:endParaRPr>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2"/>
            </a:gs>
            <a:gs pos="37000">
              <a:schemeClr val="accent1"/>
            </a:gs>
            <a:gs pos="100000">
              <a:schemeClr val="dk1"/>
            </a:gs>
          </a:gsLst>
          <a:lin ang="3600008" scaled="0"/>
        </a:gradFill>
      </p:bgPr>
    </p:bg>
    <p:spTree>
      <p:nvGrpSpPr>
        <p:cNvPr id="37" name="Shape 37"/>
        <p:cNvGrpSpPr/>
        <p:nvPr/>
      </p:nvGrpSpPr>
      <p:grpSpPr>
        <a:xfrm>
          <a:off x="0" y="0"/>
          <a:ext cx="0" cy="0"/>
          <a:chOff x="0" y="0"/>
          <a:chExt cx="0" cy="0"/>
        </a:xfrm>
      </p:grpSpPr>
      <p:sp>
        <p:nvSpPr>
          <p:cNvPr id="38" name="Google Shape;38;p5"/>
          <p:cNvSpPr txBox="1"/>
          <p:nvPr>
            <p:ph type="ctrTitle"/>
          </p:nvPr>
        </p:nvSpPr>
        <p:spPr>
          <a:xfrm>
            <a:off x="855300" y="2726350"/>
            <a:ext cx="5969100" cy="1159800"/>
          </a:xfrm>
          <a:prstGeom prst="rect">
            <a:avLst/>
          </a:prstGeom>
          <a:noFill/>
          <a:ln>
            <a:noFill/>
          </a:ln>
          <a:effectLst>
            <a:outerShdw blurRad="14288" rotWithShape="0" algn="bl" dir="5400000" dist="9525">
              <a:schemeClr val="dk1">
                <a:alpha val="34901"/>
              </a:schemeClr>
            </a:outerShdw>
          </a:effectLst>
        </p:spPr>
        <p:txBody>
          <a:bodyPr anchorCtr="0" anchor="b" bIns="0" lIns="0" spcFirstLastPara="1" rIns="0" wrap="square" tIns="0">
            <a:noAutofit/>
          </a:bodyPr>
          <a:lstStyle>
            <a:lvl1pPr lvl="0" algn="l">
              <a:lnSpc>
                <a:spcPct val="90000"/>
              </a:lnSpc>
              <a:spcBef>
                <a:spcPts val="0"/>
              </a:spcBef>
              <a:spcAft>
                <a:spcPts val="0"/>
              </a:spcAft>
              <a:buClr>
                <a:schemeClr val="accent3"/>
              </a:buClr>
              <a:buSzPts val="4800"/>
              <a:buNone/>
              <a:defRPr sz="4800">
                <a:solidFill>
                  <a:schemeClr val="accent3"/>
                </a:solidFill>
              </a:defRPr>
            </a:lvl1pPr>
            <a:lvl2pPr lvl="1" algn="l">
              <a:lnSpc>
                <a:spcPct val="90000"/>
              </a:lnSpc>
              <a:spcBef>
                <a:spcPts val="0"/>
              </a:spcBef>
              <a:spcAft>
                <a:spcPts val="0"/>
              </a:spcAft>
              <a:buClr>
                <a:schemeClr val="lt1"/>
              </a:buClr>
              <a:buSzPts val="4800"/>
              <a:buNone/>
              <a:defRPr sz="4800">
                <a:solidFill>
                  <a:schemeClr val="lt1"/>
                </a:solidFill>
              </a:defRPr>
            </a:lvl2pPr>
            <a:lvl3pPr lvl="2" algn="l">
              <a:lnSpc>
                <a:spcPct val="90000"/>
              </a:lnSpc>
              <a:spcBef>
                <a:spcPts val="0"/>
              </a:spcBef>
              <a:spcAft>
                <a:spcPts val="0"/>
              </a:spcAft>
              <a:buClr>
                <a:schemeClr val="lt1"/>
              </a:buClr>
              <a:buSzPts val="4800"/>
              <a:buNone/>
              <a:defRPr sz="4800">
                <a:solidFill>
                  <a:schemeClr val="lt1"/>
                </a:solidFill>
              </a:defRPr>
            </a:lvl3pPr>
            <a:lvl4pPr lvl="3" algn="l">
              <a:lnSpc>
                <a:spcPct val="90000"/>
              </a:lnSpc>
              <a:spcBef>
                <a:spcPts val="0"/>
              </a:spcBef>
              <a:spcAft>
                <a:spcPts val="0"/>
              </a:spcAft>
              <a:buClr>
                <a:schemeClr val="lt1"/>
              </a:buClr>
              <a:buSzPts val="4800"/>
              <a:buNone/>
              <a:defRPr sz="4800">
                <a:solidFill>
                  <a:schemeClr val="lt1"/>
                </a:solidFill>
              </a:defRPr>
            </a:lvl4pPr>
            <a:lvl5pPr lvl="4" algn="l">
              <a:lnSpc>
                <a:spcPct val="90000"/>
              </a:lnSpc>
              <a:spcBef>
                <a:spcPts val="0"/>
              </a:spcBef>
              <a:spcAft>
                <a:spcPts val="0"/>
              </a:spcAft>
              <a:buClr>
                <a:schemeClr val="lt1"/>
              </a:buClr>
              <a:buSzPts val="4800"/>
              <a:buNone/>
              <a:defRPr sz="4800">
                <a:solidFill>
                  <a:schemeClr val="lt1"/>
                </a:solidFill>
              </a:defRPr>
            </a:lvl5pPr>
            <a:lvl6pPr lvl="5" algn="l">
              <a:lnSpc>
                <a:spcPct val="90000"/>
              </a:lnSpc>
              <a:spcBef>
                <a:spcPts val="0"/>
              </a:spcBef>
              <a:spcAft>
                <a:spcPts val="0"/>
              </a:spcAft>
              <a:buClr>
                <a:schemeClr val="lt1"/>
              </a:buClr>
              <a:buSzPts val="4800"/>
              <a:buNone/>
              <a:defRPr sz="4800">
                <a:solidFill>
                  <a:schemeClr val="lt1"/>
                </a:solidFill>
              </a:defRPr>
            </a:lvl6pPr>
            <a:lvl7pPr lvl="6" algn="l">
              <a:lnSpc>
                <a:spcPct val="90000"/>
              </a:lnSpc>
              <a:spcBef>
                <a:spcPts val="0"/>
              </a:spcBef>
              <a:spcAft>
                <a:spcPts val="0"/>
              </a:spcAft>
              <a:buClr>
                <a:schemeClr val="lt1"/>
              </a:buClr>
              <a:buSzPts val="4800"/>
              <a:buNone/>
              <a:defRPr sz="4800">
                <a:solidFill>
                  <a:schemeClr val="lt1"/>
                </a:solidFill>
              </a:defRPr>
            </a:lvl7pPr>
            <a:lvl8pPr lvl="7" algn="l">
              <a:lnSpc>
                <a:spcPct val="90000"/>
              </a:lnSpc>
              <a:spcBef>
                <a:spcPts val="0"/>
              </a:spcBef>
              <a:spcAft>
                <a:spcPts val="0"/>
              </a:spcAft>
              <a:buClr>
                <a:schemeClr val="lt1"/>
              </a:buClr>
              <a:buSzPts val="4800"/>
              <a:buNone/>
              <a:defRPr sz="4800">
                <a:solidFill>
                  <a:schemeClr val="lt1"/>
                </a:solidFill>
              </a:defRPr>
            </a:lvl8pPr>
            <a:lvl9pPr lvl="8" algn="l">
              <a:lnSpc>
                <a:spcPct val="90000"/>
              </a:lnSpc>
              <a:spcBef>
                <a:spcPts val="0"/>
              </a:spcBef>
              <a:spcAft>
                <a:spcPts val="0"/>
              </a:spcAft>
              <a:buClr>
                <a:schemeClr val="lt1"/>
              </a:buClr>
              <a:buSzPts val="4800"/>
              <a:buNone/>
              <a:defRPr sz="4800">
                <a:solidFill>
                  <a:schemeClr val="lt1"/>
                </a:solidFill>
              </a:defRPr>
            </a:lvl9pPr>
          </a:lstStyle>
          <a:p/>
        </p:txBody>
      </p:sp>
      <p:sp>
        <p:nvSpPr>
          <p:cNvPr id="39" name="Google Shape;39;p5"/>
          <p:cNvSpPr txBox="1"/>
          <p:nvPr>
            <p:ph idx="1" type="subTitle"/>
          </p:nvPr>
        </p:nvSpPr>
        <p:spPr>
          <a:xfrm>
            <a:off x="855300" y="3983051"/>
            <a:ext cx="5969100" cy="4281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1"/>
              </a:buClr>
              <a:buSzPts val="2200"/>
              <a:buNone/>
              <a:defRPr sz="2200">
                <a:solidFill>
                  <a:schemeClr val="lt1"/>
                </a:solidFill>
              </a:defRPr>
            </a:lvl1pPr>
            <a:lvl2pPr lvl="1" algn="l">
              <a:lnSpc>
                <a:spcPct val="115000"/>
              </a:lnSpc>
              <a:spcBef>
                <a:spcPts val="1000"/>
              </a:spcBef>
              <a:spcAft>
                <a:spcPts val="0"/>
              </a:spcAft>
              <a:buClr>
                <a:schemeClr val="lt1"/>
              </a:buClr>
              <a:buSzPts val="2800"/>
              <a:buNone/>
              <a:defRPr sz="2800">
                <a:solidFill>
                  <a:schemeClr val="lt1"/>
                </a:solidFill>
              </a:defRPr>
            </a:lvl2pPr>
            <a:lvl3pPr lvl="2" algn="l">
              <a:lnSpc>
                <a:spcPct val="115000"/>
              </a:lnSpc>
              <a:spcBef>
                <a:spcPts val="1000"/>
              </a:spcBef>
              <a:spcAft>
                <a:spcPts val="0"/>
              </a:spcAft>
              <a:buClr>
                <a:schemeClr val="lt1"/>
              </a:buClr>
              <a:buSzPts val="2800"/>
              <a:buNone/>
              <a:defRPr sz="2800">
                <a:solidFill>
                  <a:schemeClr val="lt1"/>
                </a:solidFill>
              </a:defRPr>
            </a:lvl3pPr>
            <a:lvl4pPr lvl="3" algn="l">
              <a:lnSpc>
                <a:spcPct val="115000"/>
              </a:lnSpc>
              <a:spcBef>
                <a:spcPts val="1000"/>
              </a:spcBef>
              <a:spcAft>
                <a:spcPts val="0"/>
              </a:spcAft>
              <a:buClr>
                <a:schemeClr val="lt1"/>
              </a:buClr>
              <a:buSzPts val="2800"/>
              <a:buNone/>
              <a:defRPr sz="2800">
                <a:solidFill>
                  <a:schemeClr val="lt1"/>
                </a:solidFill>
              </a:defRPr>
            </a:lvl4pPr>
            <a:lvl5pPr lvl="4" algn="l">
              <a:lnSpc>
                <a:spcPct val="115000"/>
              </a:lnSpc>
              <a:spcBef>
                <a:spcPts val="1000"/>
              </a:spcBef>
              <a:spcAft>
                <a:spcPts val="0"/>
              </a:spcAft>
              <a:buClr>
                <a:schemeClr val="lt1"/>
              </a:buClr>
              <a:buSzPts val="2800"/>
              <a:buNone/>
              <a:defRPr sz="2800">
                <a:solidFill>
                  <a:schemeClr val="lt1"/>
                </a:solidFill>
              </a:defRPr>
            </a:lvl5pPr>
            <a:lvl6pPr lvl="5" algn="l">
              <a:lnSpc>
                <a:spcPct val="115000"/>
              </a:lnSpc>
              <a:spcBef>
                <a:spcPts val="1000"/>
              </a:spcBef>
              <a:spcAft>
                <a:spcPts val="0"/>
              </a:spcAft>
              <a:buClr>
                <a:schemeClr val="lt1"/>
              </a:buClr>
              <a:buSzPts val="2800"/>
              <a:buNone/>
              <a:defRPr sz="2800">
                <a:solidFill>
                  <a:schemeClr val="lt1"/>
                </a:solidFill>
              </a:defRPr>
            </a:lvl6pPr>
            <a:lvl7pPr lvl="6" algn="l">
              <a:lnSpc>
                <a:spcPct val="115000"/>
              </a:lnSpc>
              <a:spcBef>
                <a:spcPts val="1000"/>
              </a:spcBef>
              <a:spcAft>
                <a:spcPts val="0"/>
              </a:spcAft>
              <a:buClr>
                <a:schemeClr val="lt1"/>
              </a:buClr>
              <a:buSzPts val="2800"/>
              <a:buNone/>
              <a:defRPr sz="2800">
                <a:solidFill>
                  <a:schemeClr val="lt1"/>
                </a:solidFill>
              </a:defRPr>
            </a:lvl7pPr>
            <a:lvl8pPr lvl="7" algn="l">
              <a:lnSpc>
                <a:spcPct val="115000"/>
              </a:lnSpc>
              <a:spcBef>
                <a:spcPts val="1000"/>
              </a:spcBef>
              <a:spcAft>
                <a:spcPts val="0"/>
              </a:spcAft>
              <a:buClr>
                <a:schemeClr val="lt1"/>
              </a:buClr>
              <a:buSzPts val="2800"/>
              <a:buNone/>
              <a:defRPr sz="2800">
                <a:solidFill>
                  <a:schemeClr val="lt1"/>
                </a:solidFill>
              </a:defRPr>
            </a:lvl8pPr>
            <a:lvl9pPr lvl="8" algn="l">
              <a:lnSpc>
                <a:spcPct val="115000"/>
              </a:lnSpc>
              <a:spcBef>
                <a:spcPts val="1000"/>
              </a:spcBef>
              <a:spcAft>
                <a:spcPts val="1000"/>
              </a:spcAft>
              <a:buClr>
                <a:schemeClr val="lt1"/>
              </a:buClr>
              <a:buSzPts val="2800"/>
              <a:buNone/>
              <a:defRPr sz="2800">
                <a:solidFill>
                  <a:schemeClr val="lt1"/>
                </a:solidFill>
              </a:defRPr>
            </a:lvl9pPr>
          </a:lstStyle>
          <a:p/>
        </p:txBody>
      </p:sp>
      <p:grpSp>
        <p:nvGrpSpPr>
          <p:cNvPr id="40" name="Google Shape;40;p5"/>
          <p:cNvGrpSpPr/>
          <p:nvPr/>
        </p:nvGrpSpPr>
        <p:grpSpPr>
          <a:xfrm>
            <a:off x="-5" y="-4"/>
            <a:ext cx="3882108" cy="2241339"/>
            <a:chOff x="-5" y="-4"/>
            <a:chExt cx="3882108" cy="2241339"/>
          </a:xfrm>
        </p:grpSpPr>
        <p:sp>
          <p:nvSpPr>
            <p:cNvPr id="41" name="Google Shape;41;p5"/>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 name="Google Shape;42;p5"/>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3" name="Google Shape;43;p5"/>
          <p:cNvGrpSpPr/>
          <p:nvPr/>
        </p:nvGrpSpPr>
        <p:grpSpPr>
          <a:xfrm>
            <a:off x="6975702" y="3891625"/>
            <a:ext cx="2167838" cy="1251620"/>
            <a:chOff x="6975702" y="3891625"/>
            <a:chExt cx="2167838" cy="1251620"/>
          </a:xfrm>
        </p:grpSpPr>
        <p:sp>
          <p:nvSpPr>
            <p:cNvPr id="44" name="Google Shape;44;p5"/>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 name="Google Shape;45;p5"/>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6" name="Google Shape;46;p5"/>
          <p:cNvSpPr txBox="1"/>
          <p:nvPr/>
        </p:nvSpPr>
        <p:spPr>
          <a:xfrm>
            <a:off x="2540575" y="4584475"/>
            <a:ext cx="39672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Giáo viên hướng dẫn: Trần Nguyễn Minh Thư</a:t>
            </a:r>
            <a:endParaRPr>
              <a:solidFill>
                <a:schemeClr val="lt1"/>
              </a:solidFill>
              <a:latin typeface="Roboto"/>
              <a:ea typeface="Roboto"/>
              <a:cs typeface="Roboto"/>
              <a:sym typeface="Roboto"/>
            </a:endParaRPr>
          </a:p>
        </p:txBody>
      </p:sp>
      <p:sp>
        <p:nvSpPr>
          <p:cNvPr id="47" name="Google Shape;47;p5"/>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atin typeface="Roboto"/>
                <a:ea typeface="Roboto"/>
                <a:cs typeface="Roboto"/>
                <a:sym typeface="Roboto"/>
              </a:defRPr>
            </a:lvl1pPr>
            <a:lvl2pPr lvl="1">
              <a:buNone/>
              <a:defRPr sz="1300">
                <a:latin typeface="Roboto"/>
                <a:ea typeface="Roboto"/>
                <a:cs typeface="Roboto"/>
                <a:sym typeface="Roboto"/>
              </a:defRPr>
            </a:lvl2pPr>
            <a:lvl3pPr lvl="2">
              <a:buNone/>
              <a:defRPr sz="1300">
                <a:latin typeface="Roboto"/>
                <a:ea typeface="Roboto"/>
                <a:cs typeface="Roboto"/>
                <a:sym typeface="Roboto"/>
              </a:defRPr>
            </a:lvl3pPr>
            <a:lvl4pPr lvl="3">
              <a:buNone/>
              <a:defRPr sz="1300">
                <a:latin typeface="Roboto"/>
                <a:ea typeface="Roboto"/>
                <a:cs typeface="Roboto"/>
                <a:sym typeface="Roboto"/>
              </a:defRPr>
            </a:lvl4pPr>
            <a:lvl5pPr lvl="4">
              <a:buNone/>
              <a:defRPr sz="1300">
                <a:latin typeface="Roboto"/>
                <a:ea typeface="Roboto"/>
                <a:cs typeface="Roboto"/>
                <a:sym typeface="Roboto"/>
              </a:defRPr>
            </a:lvl5pPr>
            <a:lvl6pPr lvl="5">
              <a:buNone/>
              <a:defRPr sz="1300">
                <a:latin typeface="Roboto"/>
                <a:ea typeface="Roboto"/>
                <a:cs typeface="Roboto"/>
                <a:sym typeface="Roboto"/>
              </a:defRPr>
            </a:lvl6pPr>
            <a:lvl7pPr lvl="6">
              <a:buNone/>
              <a:defRPr sz="1300">
                <a:latin typeface="Roboto"/>
                <a:ea typeface="Roboto"/>
                <a:cs typeface="Roboto"/>
                <a:sym typeface="Roboto"/>
              </a:defRPr>
            </a:lvl7pPr>
            <a:lvl8pPr lvl="7">
              <a:buNone/>
              <a:defRPr sz="1300">
                <a:latin typeface="Roboto"/>
                <a:ea typeface="Roboto"/>
                <a:cs typeface="Roboto"/>
                <a:sym typeface="Roboto"/>
              </a:defRPr>
            </a:lvl8pPr>
            <a:lvl9pPr lvl="8">
              <a:buNone/>
              <a:defRPr sz="13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8" name="Shape 48"/>
        <p:cNvGrpSpPr/>
        <p:nvPr/>
      </p:nvGrpSpPr>
      <p:grpSpPr>
        <a:xfrm>
          <a:off x="0" y="0"/>
          <a:ext cx="0" cy="0"/>
          <a:chOff x="0" y="0"/>
          <a:chExt cx="0" cy="0"/>
        </a:xfrm>
      </p:grpSpPr>
      <p:grpSp>
        <p:nvGrpSpPr>
          <p:cNvPr id="49" name="Google Shape;49;p6"/>
          <p:cNvGrpSpPr/>
          <p:nvPr/>
        </p:nvGrpSpPr>
        <p:grpSpPr>
          <a:xfrm>
            <a:off x="-6639" y="-3725"/>
            <a:ext cx="9157265" cy="5150962"/>
            <a:chOff x="-6639" y="-3725"/>
            <a:chExt cx="9157265" cy="5150962"/>
          </a:xfrm>
        </p:grpSpPr>
        <p:sp>
          <p:nvSpPr>
            <p:cNvPr id="50" name="Google Shape;50;p6"/>
            <p:cNvSpPr/>
            <p:nvPr/>
          </p:nvSpPr>
          <p:spPr>
            <a:xfrm>
              <a:off x="-6639" y="-3725"/>
              <a:ext cx="9157265" cy="5150962"/>
            </a:xfrm>
            <a:custGeom>
              <a:rect b="b" l="l" r="r" t="t"/>
              <a:pathLst>
                <a:path extrusionOk="0" h="3411233" w="6064414">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6"/>
            <p:cNvSpPr/>
            <p:nvPr/>
          </p:nvSpPr>
          <p:spPr>
            <a:xfrm>
              <a:off x="-6639" y="-3725"/>
              <a:ext cx="9157265" cy="5150962"/>
            </a:xfrm>
            <a:custGeom>
              <a:rect b="b" l="l" r="r" t="t"/>
              <a:pathLst>
                <a:path extrusionOk="0" h="3411233" w="6064414">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2" name="Google Shape;52;p6"/>
          <p:cNvSpPr txBox="1"/>
          <p:nvPr>
            <p:ph idx="1" type="body"/>
          </p:nvPr>
        </p:nvSpPr>
        <p:spPr>
          <a:xfrm>
            <a:off x="1552750" y="906351"/>
            <a:ext cx="6038400" cy="819900"/>
          </a:xfrm>
          <a:prstGeom prst="rect">
            <a:avLst/>
          </a:prstGeom>
          <a:noFill/>
          <a:ln>
            <a:noFill/>
          </a:ln>
        </p:spPr>
        <p:txBody>
          <a:bodyPr anchorCtr="0" anchor="t" bIns="0" lIns="0" spcFirstLastPara="1" rIns="0" wrap="square" tIns="0">
            <a:noAutofit/>
          </a:bodyPr>
          <a:lstStyle>
            <a:lvl1pPr indent="-444500" lvl="0" marL="457200" algn="l">
              <a:lnSpc>
                <a:spcPct val="115000"/>
              </a:lnSpc>
              <a:spcBef>
                <a:spcPts val="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1pPr>
            <a:lvl2pPr indent="-444500" lvl="1" marL="9144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2pPr>
            <a:lvl3pPr indent="-444500" lvl="2" marL="13716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3pPr>
            <a:lvl4pPr indent="-444500" lvl="3" marL="18288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4pPr>
            <a:lvl5pPr indent="-444500" lvl="4" marL="22860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5pPr>
            <a:lvl6pPr indent="-444500" lvl="5" marL="27432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6pPr>
            <a:lvl7pPr indent="-444500" lvl="6" marL="32004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7pPr>
            <a:lvl8pPr indent="-444500" lvl="7" marL="36576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8pPr>
            <a:lvl9pPr indent="-444500" lvl="8" marL="4114800" algn="l">
              <a:lnSpc>
                <a:spcPct val="115000"/>
              </a:lnSpc>
              <a:spcBef>
                <a:spcPts val="1000"/>
              </a:spcBef>
              <a:spcAft>
                <a:spcPts val="1000"/>
              </a:spcAft>
              <a:buClr>
                <a:schemeClr val="dk1"/>
              </a:buClr>
              <a:buSzPts val="3400"/>
              <a:buFont typeface="Titillium Web"/>
              <a:buChar char="■"/>
              <a:defRPr sz="3400">
                <a:solidFill>
                  <a:schemeClr val="dk1"/>
                </a:solidFill>
                <a:latin typeface="Titillium Web"/>
                <a:ea typeface="Titillium Web"/>
                <a:cs typeface="Titillium Web"/>
                <a:sym typeface="Titillium Web"/>
              </a:defRPr>
            </a:lvl9pPr>
          </a:lstStyle>
          <a:p/>
        </p:txBody>
      </p:sp>
      <p:sp>
        <p:nvSpPr>
          <p:cNvPr id="53" name="Google Shape;53;p6"/>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1"/>
              </a:schemeClr>
            </a:outerShdw>
          </a:effectLst>
        </p:spPr>
        <p:txBody>
          <a:bodyPr anchorCtr="0" anchor="ctr" bIns="0" lIns="0" spcFirstLastPara="1" rIns="0" wrap="square" tIns="0">
            <a:noAutofit/>
          </a:bodyPr>
          <a:lstStyle>
            <a:lvl1pPr indent="0" lvl="0"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1pPr>
            <a:lvl2pPr indent="0" lvl="1"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2pPr>
            <a:lvl3pPr indent="0" lvl="2"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3pPr>
            <a:lvl4pPr indent="0" lvl="3"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4pPr>
            <a:lvl5pPr indent="0" lvl="4"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5pPr>
            <a:lvl6pPr indent="0" lvl="5"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6pPr>
            <a:lvl7pPr indent="0" lvl="6"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7pPr>
            <a:lvl8pPr indent="0" lvl="7"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8pPr>
            <a:lvl9pPr indent="0" lvl="8"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6"/>
          <p:cNvSpPr/>
          <p:nvPr/>
        </p:nvSpPr>
        <p:spPr>
          <a:xfrm>
            <a:off x="761999" y="762000"/>
            <a:ext cx="599400" cy="472200"/>
          </a:xfrm>
          <a:prstGeom prst="rect">
            <a:avLst/>
          </a:prstGeom>
        </p:spPr>
        <p:txBody>
          <a:bodyPr>
            <a:prstTxWarp prst="textPlain"/>
          </a:bodyPr>
          <a:lstStyle/>
          <a:p>
            <a:pPr lvl="0" algn="ctr"/>
            <a:r>
              <a:rPr b="1" i="0">
                <a:ln>
                  <a:noFill/>
                </a:ln>
                <a:gradFill>
                  <a:gsLst>
                    <a:gs pos="0">
                      <a:schemeClr val="accent4"/>
                    </a:gs>
                    <a:gs pos="27000">
                      <a:schemeClr val="accent3"/>
                    </a:gs>
                    <a:gs pos="84000">
                      <a:schemeClr val="accent2"/>
                    </a:gs>
                    <a:gs pos="100000">
                      <a:schemeClr val="accent2"/>
                    </a:gs>
                  </a:gsLst>
                  <a:lin ang="3599321" scaled="0"/>
                </a:gradFill>
                <a:latin typeface="Arial"/>
              </a:rPr>
              <a:t>“</a:t>
            </a:r>
          </a:p>
        </p:txBody>
      </p:sp>
      <p:sp>
        <p:nvSpPr>
          <p:cNvPr id="55" name="Google Shape;55;p6"/>
          <p:cNvSpPr txBox="1"/>
          <p:nvPr/>
        </p:nvSpPr>
        <p:spPr>
          <a:xfrm>
            <a:off x="2540575" y="4584475"/>
            <a:ext cx="39672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Giáo viên hướng dẫn: Trần Nguyễn Minh Thư</a:t>
            </a:r>
            <a:endParaRPr>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6" name="Shape 56"/>
        <p:cNvGrpSpPr/>
        <p:nvPr/>
      </p:nvGrpSpPr>
      <p:grpSpPr>
        <a:xfrm>
          <a:off x="0" y="0"/>
          <a:ext cx="0" cy="0"/>
          <a:chOff x="0" y="0"/>
          <a:chExt cx="0" cy="0"/>
        </a:xfrm>
      </p:grpSpPr>
      <p:grpSp>
        <p:nvGrpSpPr>
          <p:cNvPr id="57" name="Google Shape;57;p7"/>
          <p:cNvGrpSpPr/>
          <p:nvPr/>
        </p:nvGrpSpPr>
        <p:grpSpPr>
          <a:xfrm>
            <a:off x="0" y="0"/>
            <a:ext cx="1636697" cy="1170427"/>
            <a:chOff x="-5" y="-4"/>
            <a:chExt cx="3882108" cy="2241339"/>
          </a:xfrm>
        </p:grpSpPr>
        <p:sp>
          <p:nvSpPr>
            <p:cNvPr id="58" name="Google Shape;58;p7"/>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7"/>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0" name="Google Shape;60;p7"/>
          <p:cNvSpPr txBox="1"/>
          <p:nvPr>
            <p:ph type="title"/>
          </p:nvPr>
        </p:nvSpPr>
        <p:spPr>
          <a:xfrm>
            <a:off x="855300" y="836000"/>
            <a:ext cx="7433400" cy="497100"/>
          </a:xfrm>
          <a:prstGeom prst="rect">
            <a:avLst/>
          </a:prstGeom>
          <a:noFill/>
          <a:ln>
            <a:noFill/>
          </a:ln>
          <a:effectLst>
            <a:outerShdw rotWithShape="0" algn="bl" dir="16200000" dist="9525">
              <a:schemeClr val="lt1">
                <a:alpha val="34901"/>
              </a:schemeClr>
            </a:outerShdw>
          </a:effectLst>
        </p:spPr>
        <p:txBody>
          <a:bodyPr anchorCtr="0" anchor="t" bIns="0" lIns="0" spcFirstLastPara="1" rIns="0" wrap="square" tIns="0">
            <a:noAutofit/>
          </a:bodyPr>
          <a:lstStyle>
            <a:lvl1pPr lvl="0" algn="l">
              <a:lnSpc>
                <a:spcPct val="90000"/>
              </a:lnSpc>
              <a:spcBef>
                <a:spcPts val="0"/>
              </a:spcBef>
              <a:spcAft>
                <a:spcPts val="0"/>
              </a:spcAft>
              <a:buSzPts val="3600"/>
              <a:buNone/>
              <a:defRPr/>
            </a:lvl1pPr>
            <a:lvl2pPr lvl="1" algn="l">
              <a:lnSpc>
                <a:spcPct val="90000"/>
              </a:lnSpc>
              <a:spcBef>
                <a:spcPts val="0"/>
              </a:spcBef>
              <a:spcAft>
                <a:spcPts val="0"/>
              </a:spcAft>
              <a:buSzPts val="3600"/>
              <a:buNone/>
              <a:defRPr/>
            </a:lvl2pPr>
            <a:lvl3pPr lvl="2" algn="l">
              <a:lnSpc>
                <a:spcPct val="90000"/>
              </a:lnSpc>
              <a:spcBef>
                <a:spcPts val="0"/>
              </a:spcBef>
              <a:spcAft>
                <a:spcPts val="0"/>
              </a:spcAft>
              <a:buSzPts val="3600"/>
              <a:buNone/>
              <a:defRPr/>
            </a:lvl3pPr>
            <a:lvl4pPr lvl="3" algn="l">
              <a:lnSpc>
                <a:spcPct val="90000"/>
              </a:lnSpc>
              <a:spcBef>
                <a:spcPts val="0"/>
              </a:spcBef>
              <a:spcAft>
                <a:spcPts val="0"/>
              </a:spcAft>
              <a:buSzPts val="3600"/>
              <a:buNone/>
              <a:defRPr/>
            </a:lvl4pPr>
            <a:lvl5pPr lvl="4" algn="l">
              <a:lnSpc>
                <a:spcPct val="90000"/>
              </a:lnSpc>
              <a:spcBef>
                <a:spcPts val="0"/>
              </a:spcBef>
              <a:spcAft>
                <a:spcPts val="0"/>
              </a:spcAft>
              <a:buSzPts val="3600"/>
              <a:buNone/>
              <a:defRPr/>
            </a:lvl5pPr>
            <a:lvl6pPr lvl="5" algn="l">
              <a:lnSpc>
                <a:spcPct val="90000"/>
              </a:lnSpc>
              <a:spcBef>
                <a:spcPts val="0"/>
              </a:spcBef>
              <a:spcAft>
                <a:spcPts val="0"/>
              </a:spcAft>
              <a:buSzPts val="3600"/>
              <a:buNone/>
              <a:defRPr/>
            </a:lvl6pPr>
            <a:lvl7pPr lvl="6" algn="l">
              <a:lnSpc>
                <a:spcPct val="90000"/>
              </a:lnSpc>
              <a:spcBef>
                <a:spcPts val="0"/>
              </a:spcBef>
              <a:spcAft>
                <a:spcPts val="0"/>
              </a:spcAft>
              <a:buSzPts val="3600"/>
              <a:buNone/>
              <a:defRPr/>
            </a:lvl7pPr>
            <a:lvl8pPr lvl="7" algn="l">
              <a:lnSpc>
                <a:spcPct val="90000"/>
              </a:lnSpc>
              <a:spcBef>
                <a:spcPts val="0"/>
              </a:spcBef>
              <a:spcAft>
                <a:spcPts val="0"/>
              </a:spcAft>
              <a:buSzPts val="3600"/>
              <a:buNone/>
              <a:defRPr/>
            </a:lvl8pPr>
            <a:lvl9pPr lvl="8" algn="l">
              <a:lnSpc>
                <a:spcPct val="90000"/>
              </a:lnSpc>
              <a:spcBef>
                <a:spcPts val="0"/>
              </a:spcBef>
              <a:spcAft>
                <a:spcPts val="0"/>
              </a:spcAft>
              <a:buSzPts val="3600"/>
              <a:buNone/>
              <a:defRPr/>
            </a:lvl9pPr>
          </a:lstStyle>
          <a:p/>
        </p:txBody>
      </p:sp>
      <p:sp>
        <p:nvSpPr>
          <p:cNvPr id="61" name="Google Shape;61;p7"/>
          <p:cNvSpPr txBox="1"/>
          <p:nvPr>
            <p:ph idx="1" type="body"/>
          </p:nvPr>
        </p:nvSpPr>
        <p:spPr>
          <a:xfrm>
            <a:off x="855300" y="1627900"/>
            <a:ext cx="7433400" cy="27600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0"/>
              </a:spcBef>
              <a:spcAft>
                <a:spcPts val="0"/>
              </a:spcAft>
              <a:buClr>
                <a:srgbClr val="333333"/>
              </a:buClr>
              <a:buSzPts val="2400"/>
              <a:buChar char="⦿"/>
              <a:defRPr>
                <a:solidFill>
                  <a:srgbClr val="333333"/>
                </a:solidFill>
              </a:defRPr>
            </a:lvl1pPr>
            <a:lvl2pPr indent="-381000" lvl="1" marL="914400" algn="l">
              <a:lnSpc>
                <a:spcPct val="115000"/>
              </a:lnSpc>
              <a:spcBef>
                <a:spcPts val="1000"/>
              </a:spcBef>
              <a:spcAft>
                <a:spcPts val="0"/>
              </a:spcAft>
              <a:buClr>
                <a:srgbClr val="333333"/>
              </a:buClr>
              <a:buSzPts val="2400"/>
              <a:buChar char="⌾"/>
              <a:defRPr>
                <a:solidFill>
                  <a:srgbClr val="333333"/>
                </a:solidFill>
              </a:defRPr>
            </a:lvl2pPr>
            <a:lvl3pPr indent="-381000" lvl="2" marL="1371600" algn="l">
              <a:lnSpc>
                <a:spcPct val="115000"/>
              </a:lnSpc>
              <a:spcBef>
                <a:spcPts val="1000"/>
              </a:spcBef>
              <a:spcAft>
                <a:spcPts val="0"/>
              </a:spcAft>
              <a:buClr>
                <a:srgbClr val="333333"/>
              </a:buClr>
              <a:buSzPts val="2400"/>
              <a:buChar char="•"/>
              <a:defRPr>
                <a:solidFill>
                  <a:srgbClr val="333333"/>
                </a:solidFill>
              </a:defRPr>
            </a:lvl3pPr>
            <a:lvl4pPr indent="-381000" lvl="3" marL="1828800" algn="l">
              <a:lnSpc>
                <a:spcPct val="115000"/>
              </a:lnSpc>
              <a:spcBef>
                <a:spcPts val="1000"/>
              </a:spcBef>
              <a:spcAft>
                <a:spcPts val="0"/>
              </a:spcAft>
              <a:buClr>
                <a:srgbClr val="333333"/>
              </a:buClr>
              <a:buSzPts val="2400"/>
              <a:buChar char="●"/>
              <a:defRPr>
                <a:solidFill>
                  <a:srgbClr val="333333"/>
                </a:solidFill>
              </a:defRPr>
            </a:lvl4pPr>
            <a:lvl5pPr indent="-381000" lvl="4" marL="2286000" algn="l">
              <a:lnSpc>
                <a:spcPct val="115000"/>
              </a:lnSpc>
              <a:spcBef>
                <a:spcPts val="1000"/>
              </a:spcBef>
              <a:spcAft>
                <a:spcPts val="0"/>
              </a:spcAft>
              <a:buClr>
                <a:srgbClr val="333333"/>
              </a:buClr>
              <a:buSzPts val="2400"/>
              <a:buChar char="○"/>
              <a:defRPr>
                <a:solidFill>
                  <a:srgbClr val="333333"/>
                </a:solidFill>
              </a:defRPr>
            </a:lvl5pPr>
            <a:lvl6pPr indent="-381000" lvl="5" marL="2743200" algn="l">
              <a:lnSpc>
                <a:spcPct val="115000"/>
              </a:lnSpc>
              <a:spcBef>
                <a:spcPts val="1000"/>
              </a:spcBef>
              <a:spcAft>
                <a:spcPts val="0"/>
              </a:spcAft>
              <a:buClr>
                <a:srgbClr val="333333"/>
              </a:buClr>
              <a:buSzPts val="2400"/>
              <a:buChar char="■"/>
              <a:defRPr>
                <a:solidFill>
                  <a:srgbClr val="333333"/>
                </a:solidFill>
              </a:defRPr>
            </a:lvl6pPr>
            <a:lvl7pPr indent="-381000" lvl="6" marL="3200400" algn="l">
              <a:lnSpc>
                <a:spcPct val="115000"/>
              </a:lnSpc>
              <a:spcBef>
                <a:spcPts val="1000"/>
              </a:spcBef>
              <a:spcAft>
                <a:spcPts val="0"/>
              </a:spcAft>
              <a:buClr>
                <a:srgbClr val="333333"/>
              </a:buClr>
              <a:buSzPts val="2400"/>
              <a:buChar char="●"/>
              <a:defRPr>
                <a:solidFill>
                  <a:srgbClr val="333333"/>
                </a:solidFill>
              </a:defRPr>
            </a:lvl7pPr>
            <a:lvl8pPr indent="-381000" lvl="7" marL="3657600" algn="l">
              <a:lnSpc>
                <a:spcPct val="115000"/>
              </a:lnSpc>
              <a:spcBef>
                <a:spcPts val="1000"/>
              </a:spcBef>
              <a:spcAft>
                <a:spcPts val="0"/>
              </a:spcAft>
              <a:buClr>
                <a:srgbClr val="333333"/>
              </a:buClr>
              <a:buSzPts val="2400"/>
              <a:buChar char="○"/>
              <a:defRPr>
                <a:solidFill>
                  <a:srgbClr val="333333"/>
                </a:solidFill>
              </a:defRPr>
            </a:lvl8pPr>
            <a:lvl9pPr indent="-381000" lvl="8" marL="4114800" algn="l">
              <a:lnSpc>
                <a:spcPct val="115000"/>
              </a:lnSpc>
              <a:spcBef>
                <a:spcPts val="1000"/>
              </a:spcBef>
              <a:spcAft>
                <a:spcPts val="1000"/>
              </a:spcAft>
              <a:buClr>
                <a:srgbClr val="333333"/>
              </a:buClr>
              <a:buSzPts val="2400"/>
              <a:buChar char="■"/>
              <a:defRPr>
                <a:solidFill>
                  <a:srgbClr val="333333"/>
                </a:solidFill>
              </a:defRPr>
            </a:lvl9pPr>
          </a:lstStyle>
          <a:p/>
        </p:txBody>
      </p:sp>
      <p:sp>
        <p:nvSpPr>
          <p:cNvPr id="62" name="Google Shape;62;p7"/>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1"/>
              </a:schemeClr>
            </a:outerShdw>
          </a:effectLst>
        </p:spPr>
        <p:txBody>
          <a:bodyPr anchorCtr="0" anchor="ctr" bIns="0" lIns="0" spcFirstLastPara="1" rIns="0" wrap="square" tIns="0">
            <a:noAutofit/>
          </a:bodyPr>
          <a:lstStyle>
            <a:lvl1pPr indent="0" lvl="0" marL="0" marR="0" algn="r">
              <a:lnSpc>
                <a:spcPct val="90000"/>
              </a:lnSpc>
              <a:spcBef>
                <a:spcPts val="0"/>
              </a:spcBef>
              <a:spcAft>
                <a:spcPts val="0"/>
              </a:spcAft>
              <a:buClr>
                <a:srgbClr val="000000"/>
              </a:buClr>
              <a:buSzPts val="1200"/>
              <a:buFont typeface="Arial"/>
              <a:buNone/>
              <a:defRPr b="1" i="0" sz="1200" u="none" cap="none" strike="noStrike">
                <a:solidFill>
                  <a:schemeClr val="accent3"/>
                </a:solidFill>
                <a:latin typeface="Titillium Web"/>
                <a:ea typeface="Titillium Web"/>
                <a:cs typeface="Titillium Web"/>
                <a:sym typeface="Titillium Web"/>
              </a:defRPr>
            </a:lvl1pPr>
            <a:lvl2pPr indent="0" lvl="1" marL="0" marR="0" algn="r">
              <a:lnSpc>
                <a:spcPct val="90000"/>
              </a:lnSpc>
              <a:spcBef>
                <a:spcPts val="0"/>
              </a:spcBef>
              <a:spcAft>
                <a:spcPts val="0"/>
              </a:spcAft>
              <a:buClr>
                <a:srgbClr val="000000"/>
              </a:buClr>
              <a:buSzPts val="1200"/>
              <a:buFont typeface="Arial"/>
              <a:buNone/>
              <a:defRPr b="1" i="0" sz="1200" u="none" cap="none" strike="noStrike">
                <a:solidFill>
                  <a:schemeClr val="accent3"/>
                </a:solidFill>
                <a:latin typeface="Titillium Web"/>
                <a:ea typeface="Titillium Web"/>
                <a:cs typeface="Titillium Web"/>
                <a:sym typeface="Titillium Web"/>
              </a:defRPr>
            </a:lvl2pPr>
            <a:lvl3pPr indent="0" lvl="2" marL="0" marR="0" algn="r">
              <a:lnSpc>
                <a:spcPct val="90000"/>
              </a:lnSpc>
              <a:spcBef>
                <a:spcPts val="0"/>
              </a:spcBef>
              <a:spcAft>
                <a:spcPts val="0"/>
              </a:spcAft>
              <a:buClr>
                <a:srgbClr val="000000"/>
              </a:buClr>
              <a:buSzPts val="1200"/>
              <a:buFont typeface="Arial"/>
              <a:buNone/>
              <a:defRPr b="1" i="0" sz="1200" u="none" cap="none" strike="noStrike">
                <a:solidFill>
                  <a:schemeClr val="accent3"/>
                </a:solidFill>
                <a:latin typeface="Titillium Web"/>
                <a:ea typeface="Titillium Web"/>
                <a:cs typeface="Titillium Web"/>
                <a:sym typeface="Titillium Web"/>
              </a:defRPr>
            </a:lvl3pPr>
            <a:lvl4pPr indent="0" lvl="3" marL="0" marR="0" algn="r">
              <a:lnSpc>
                <a:spcPct val="90000"/>
              </a:lnSpc>
              <a:spcBef>
                <a:spcPts val="0"/>
              </a:spcBef>
              <a:spcAft>
                <a:spcPts val="0"/>
              </a:spcAft>
              <a:buClr>
                <a:srgbClr val="000000"/>
              </a:buClr>
              <a:buSzPts val="1200"/>
              <a:buFont typeface="Arial"/>
              <a:buNone/>
              <a:defRPr b="1" i="0" sz="1200" u="none" cap="none" strike="noStrike">
                <a:solidFill>
                  <a:schemeClr val="accent3"/>
                </a:solidFill>
                <a:latin typeface="Titillium Web"/>
                <a:ea typeface="Titillium Web"/>
                <a:cs typeface="Titillium Web"/>
                <a:sym typeface="Titillium Web"/>
              </a:defRPr>
            </a:lvl4pPr>
            <a:lvl5pPr indent="0" lvl="4" marL="0" marR="0" algn="r">
              <a:lnSpc>
                <a:spcPct val="90000"/>
              </a:lnSpc>
              <a:spcBef>
                <a:spcPts val="0"/>
              </a:spcBef>
              <a:spcAft>
                <a:spcPts val="0"/>
              </a:spcAft>
              <a:buClr>
                <a:srgbClr val="000000"/>
              </a:buClr>
              <a:buSzPts val="1200"/>
              <a:buFont typeface="Arial"/>
              <a:buNone/>
              <a:defRPr b="1" i="0" sz="1200" u="none" cap="none" strike="noStrike">
                <a:solidFill>
                  <a:schemeClr val="accent3"/>
                </a:solidFill>
                <a:latin typeface="Titillium Web"/>
                <a:ea typeface="Titillium Web"/>
                <a:cs typeface="Titillium Web"/>
                <a:sym typeface="Titillium Web"/>
              </a:defRPr>
            </a:lvl5pPr>
            <a:lvl6pPr indent="0" lvl="5" marL="0" marR="0" algn="r">
              <a:lnSpc>
                <a:spcPct val="90000"/>
              </a:lnSpc>
              <a:spcBef>
                <a:spcPts val="0"/>
              </a:spcBef>
              <a:spcAft>
                <a:spcPts val="0"/>
              </a:spcAft>
              <a:buClr>
                <a:srgbClr val="000000"/>
              </a:buClr>
              <a:buSzPts val="1200"/>
              <a:buFont typeface="Arial"/>
              <a:buNone/>
              <a:defRPr b="1" i="0" sz="1200" u="none" cap="none" strike="noStrike">
                <a:solidFill>
                  <a:schemeClr val="accent3"/>
                </a:solidFill>
                <a:latin typeface="Titillium Web"/>
                <a:ea typeface="Titillium Web"/>
                <a:cs typeface="Titillium Web"/>
                <a:sym typeface="Titillium Web"/>
              </a:defRPr>
            </a:lvl6pPr>
            <a:lvl7pPr indent="0" lvl="6" marL="0" marR="0" algn="r">
              <a:lnSpc>
                <a:spcPct val="90000"/>
              </a:lnSpc>
              <a:spcBef>
                <a:spcPts val="0"/>
              </a:spcBef>
              <a:spcAft>
                <a:spcPts val="0"/>
              </a:spcAft>
              <a:buClr>
                <a:srgbClr val="000000"/>
              </a:buClr>
              <a:buSzPts val="1200"/>
              <a:buFont typeface="Arial"/>
              <a:buNone/>
              <a:defRPr b="1" i="0" sz="1200" u="none" cap="none" strike="noStrike">
                <a:solidFill>
                  <a:schemeClr val="accent3"/>
                </a:solidFill>
                <a:latin typeface="Titillium Web"/>
                <a:ea typeface="Titillium Web"/>
                <a:cs typeface="Titillium Web"/>
                <a:sym typeface="Titillium Web"/>
              </a:defRPr>
            </a:lvl7pPr>
            <a:lvl8pPr indent="0" lvl="7" marL="0" marR="0" algn="r">
              <a:lnSpc>
                <a:spcPct val="90000"/>
              </a:lnSpc>
              <a:spcBef>
                <a:spcPts val="0"/>
              </a:spcBef>
              <a:spcAft>
                <a:spcPts val="0"/>
              </a:spcAft>
              <a:buClr>
                <a:srgbClr val="000000"/>
              </a:buClr>
              <a:buSzPts val="1200"/>
              <a:buFont typeface="Arial"/>
              <a:buNone/>
              <a:defRPr b="1" i="0" sz="1200" u="none" cap="none" strike="noStrike">
                <a:solidFill>
                  <a:schemeClr val="accent3"/>
                </a:solidFill>
                <a:latin typeface="Titillium Web"/>
                <a:ea typeface="Titillium Web"/>
                <a:cs typeface="Titillium Web"/>
                <a:sym typeface="Titillium Web"/>
              </a:defRPr>
            </a:lvl8pPr>
            <a:lvl9pPr indent="0" lvl="8" marL="0" marR="0" algn="r">
              <a:lnSpc>
                <a:spcPct val="90000"/>
              </a:lnSpc>
              <a:spcBef>
                <a:spcPts val="0"/>
              </a:spcBef>
              <a:spcAft>
                <a:spcPts val="0"/>
              </a:spcAft>
              <a:buClr>
                <a:srgbClr val="000000"/>
              </a:buClr>
              <a:buSzPts val="1200"/>
              <a:buFont typeface="Arial"/>
              <a:buNone/>
              <a:defRPr b="1" i="0" sz="1200" u="none" cap="none" strike="noStrike">
                <a:solidFill>
                  <a:schemeClr val="accent3"/>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63" name="Shape 63"/>
        <p:cNvGrpSpPr/>
        <p:nvPr/>
      </p:nvGrpSpPr>
      <p:grpSpPr>
        <a:xfrm>
          <a:off x="0" y="0"/>
          <a:ext cx="0" cy="0"/>
          <a:chOff x="0" y="0"/>
          <a:chExt cx="0" cy="0"/>
        </a:xfrm>
      </p:grpSpPr>
      <p:sp>
        <p:nvSpPr>
          <p:cNvPr id="64" name="Google Shape;64;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Clr>
                <a:schemeClr val="lt1"/>
              </a:buClr>
              <a:buSzPts val="1200"/>
              <a:buFont typeface="Titillium Web"/>
              <a:buNone/>
              <a:defRPr>
                <a:solidFill>
                  <a:schemeClr val="dk1"/>
                </a:solidFill>
                <a:latin typeface="Roboto"/>
                <a:ea typeface="Roboto"/>
                <a:cs typeface="Roboto"/>
                <a:sym typeface="Roboto"/>
              </a:defRPr>
            </a:lvl1pPr>
            <a:lvl2pPr lvl="1">
              <a:buClr>
                <a:schemeClr val="lt1"/>
              </a:buClr>
              <a:buSzPts val="1200"/>
              <a:buFont typeface="Titillium Web"/>
              <a:buNone/>
              <a:defRPr>
                <a:solidFill>
                  <a:schemeClr val="dk1"/>
                </a:solidFill>
                <a:latin typeface="Roboto"/>
                <a:ea typeface="Roboto"/>
                <a:cs typeface="Roboto"/>
                <a:sym typeface="Roboto"/>
              </a:defRPr>
            </a:lvl2pPr>
            <a:lvl3pPr lvl="2">
              <a:buClr>
                <a:schemeClr val="lt1"/>
              </a:buClr>
              <a:buSzPts val="1200"/>
              <a:buFont typeface="Titillium Web"/>
              <a:buNone/>
              <a:defRPr>
                <a:solidFill>
                  <a:schemeClr val="dk1"/>
                </a:solidFill>
                <a:latin typeface="Roboto"/>
                <a:ea typeface="Roboto"/>
                <a:cs typeface="Roboto"/>
                <a:sym typeface="Roboto"/>
              </a:defRPr>
            </a:lvl3pPr>
            <a:lvl4pPr lvl="3">
              <a:buClr>
                <a:schemeClr val="lt1"/>
              </a:buClr>
              <a:buSzPts val="1200"/>
              <a:buFont typeface="Titillium Web"/>
              <a:buNone/>
              <a:defRPr>
                <a:solidFill>
                  <a:schemeClr val="dk1"/>
                </a:solidFill>
                <a:latin typeface="Roboto"/>
                <a:ea typeface="Roboto"/>
                <a:cs typeface="Roboto"/>
                <a:sym typeface="Roboto"/>
              </a:defRPr>
            </a:lvl4pPr>
            <a:lvl5pPr lvl="4">
              <a:buClr>
                <a:schemeClr val="lt1"/>
              </a:buClr>
              <a:buSzPts val="1200"/>
              <a:buFont typeface="Titillium Web"/>
              <a:buNone/>
              <a:defRPr>
                <a:solidFill>
                  <a:schemeClr val="dk1"/>
                </a:solidFill>
                <a:latin typeface="Roboto"/>
                <a:ea typeface="Roboto"/>
                <a:cs typeface="Roboto"/>
                <a:sym typeface="Roboto"/>
              </a:defRPr>
            </a:lvl5pPr>
            <a:lvl6pPr lvl="5">
              <a:buClr>
                <a:schemeClr val="lt1"/>
              </a:buClr>
              <a:buSzPts val="1200"/>
              <a:buFont typeface="Titillium Web"/>
              <a:buNone/>
              <a:defRPr>
                <a:solidFill>
                  <a:schemeClr val="dk1"/>
                </a:solidFill>
                <a:latin typeface="Roboto"/>
                <a:ea typeface="Roboto"/>
                <a:cs typeface="Roboto"/>
                <a:sym typeface="Roboto"/>
              </a:defRPr>
            </a:lvl6pPr>
            <a:lvl7pPr lvl="6">
              <a:buClr>
                <a:schemeClr val="lt1"/>
              </a:buClr>
              <a:buSzPts val="1200"/>
              <a:buFont typeface="Titillium Web"/>
              <a:buNone/>
              <a:defRPr>
                <a:solidFill>
                  <a:schemeClr val="dk1"/>
                </a:solidFill>
                <a:latin typeface="Roboto"/>
                <a:ea typeface="Roboto"/>
                <a:cs typeface="Roboto"/>
                <a:sym typeface="Roboto"/>
              </a:defRPr>
            </a:lvl7pPr>
            <a:lvl8pPr lvl="7">
              <a:buClr>
                <a:schemeClr val="lt1"/>
              </a:buClr>
              <a:buSzPts val="1200"/>
              <a:buFont typeface="Titillium Web"/>
              <a:buNone/>
              <a:defRPr>
                <a:solidFill>
                  <a:schemeClr val="dk1"/>
                </a:solidFill>
                <a:latin typeface="Roboto"/>
                <a:ea typeface="Roboto"/>
                <a:cs typeface="Roboto"/>
                <a:sym typeface="Roboto"/>
              </a:defRPr>
            </a:lvl8pPr>
            <a:lvl9pPr lvl="8">
              <a:buClr>
                <a:schemeClr val="lt1"/>
              </a:buClr>
              <a:buSzPts val="1200"/>
              <a:buFont typeface="Titillium Web"/>
              <a:buNone/>
              <a:defRPr>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lor background">
  <p:cSld name="BLANK_1">
    <p:bg>
      <p:bgPr>
        <a:gradFill>
          <a:gsLst>
            <a:gs pos="0">
              <a:schemeClr val="accent4"/>
            </a:gs>
            <a:gs pos="26000">
              <a:schemeClr val="accent3"/>
            </a:gs>
            <a:gs pos="78000">
              <a:schemeClr val="accent2"/>
            </a:gs>
            <a:gs pos="100000">
              <a:schemeClr val="accent1"/>
            </a:gs>
          </a:gsLst>
          <a:lin ang="2698631" scaled="0"/>
        </a:gradFill>
      </p:bgPr>
    </p:bg>
    <p:spTree>
      <p:nvGrpSpPr>
        <p:cNvPr id="65" name="Shape 65"/>
        <p:cNvGrpSpPr/>
        <p:nvPr/>
      </p:nvGrpSpPr>
      <p:grpSpPr>
        <a:xfrm>
          <a:off x="0" y="0"/>
          <a:ext cx="0" cy="0"/>
          <a:chOff x="0" y="0"/>
          <a:chExt cx="0" cy="0"/>
        </a:xfrm>
      </p:grpSpPr>
      <p:sp>
        <p:nvSpPr>
          <p:cNvPr id="66" name="Google Shape;66;p9"/>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9"/>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9"/>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1"/>
              </a:schemeClr>
            </a:outerShdw>
          </a:effectLst>
        </p:spPr>
        <p:txBody>
          <a:bodyPr anchorCtr="0" anchor="ctr" bIns="0" lIns="0" spcFirstLastPara="1" rIns="0" wrap="square" tIns="0">
            <a:noAutofit/>
          </a:bodyPr>
          <a:lstStyle>
            <a:lvl1pPr indent="0" lvl="0"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1pPr>
            <a:lvl2pPr indent="0" lvl="1"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2pPr>
            <a:lvl3pPr indent="0" lvl="2"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3pPr>
            <a:lvl4pPr indent="0" lvl="3"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4pPr>
            <a:lvl5pPr indent="0" lvl="4"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5pPr>
            <a:lvl6pPr indent="0" lvl="5"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6pPr>
            <a:lvl7pPr indent="0" lvl="6"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7pPr>
            <a:lvl8pPr indent="0" lvl="7"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8pPr>
            <a:lvl9pPr indent="0" lvl="8" marL="0" marR="0" algn="r">
              <a:lnSpc>
                <a:spcPct val="90000"/>
              </a:lnSpc>
              <a:spcBef>
                <a:spcPts val="0"/>
              </a:spcBef>
              <a:spcAft>
                <a:spcPts val="0"/>
              </a:spcAft>
              <a:buClr>
                <a:srgbClr val="000000"/>
              </a:buClr>
              <a:buSzPts val="1200"/>
              <a:buFont typeface="Arial"/>
              <a:buNone/>
              <a:defRPr b="1" i="0" sz="1200" u="none" cap="none" strike="noStrike">
                <a:solidFill>
                  <a:schemeClr val="accent2"/>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9"/>
          <p:cNvSpPr/>
          <p:nvPr/>
        </p:nvSpPr>
        <p:spPr>
          <a:xfrm>
            <a:off x="-6639" y="-3725"/>
            <a:ext cx="9157265" cy="5150962"/>
          </a:xfrm>
          <a:custGeom>
            <a:rect b="b" l="l" r="r" t="t"/>
            <a:pathLst>
              <a:path extrusionOk="0" h="3411233" w="6064414">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9"/>
          <p:cNvSpPr txBox="1"/>
          <p:nvPr/>
        </p:nvSpPr>
        <p:spPr>
          <a:xfrm>
            <a:off x="2540575" y="4584475"/>
            <a:ext cx="39672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Giáo viên hướng dẫn: Trần Nguyễn Minh Thư</a:t>
            </a:r>
            <a:endParaRPr>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71" name="Shape 71"/>
        <p:cNvGrpSpPr/>
        <p:nvPr/>
      </p:nvGrpSpPr>
      <p:grpSpPr>
        <a:xfrm>
          <a:off x="0" y="0"/>
          <a:ext cx="0" cy="0"/>
          <a:chOff x="0" y="0"/>
          <a:chExt cx="0" cy="0"/>
        </a:xfrm>
      </p:grpSpPr>
      <p:grpSp>
        <p:nvGrpSpPr>
          <p:cNvPr id="72" name="Google Shape;72;p10"/>
          <p:cNvGrpSpPr/>
          <p:nvPr/>
        </p:nvGrpSpPr>
        <p:grpSpPr>
          <a:xfrm>
            <a:off x="0" y="0"/>
            <a:ext cx="1728314" cy="1170427"/>
            <a:chOff x="-5" y="-4"/>
            <a:chExt cx="3882108" cy="2241339"/>
          </a:xfrm>
        </p:grpSpPr>
        <p:sp>
          <p:nvSpPr>
            <p:cNvPr id="73" name="Google Shape;73;p10"/>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10"/>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5" name="Google Shape;75;p10"/>
          <p:cNvGrpSpPr/>
          <p:nvPr/>
        </p:nvGrpSpPr>
        <p:grpSpPr>
          <a:xfrm>
            <a:off x="7415799" y="4046157"/>
            <a:ext cx="1728201" cy="1097295"/>
            <a:chOff x="6975702" y="3891625"/>
            <a:chExt cx="2167838" cy="1251620"/>
          </a:xfrm>
        </p:grpSpPr>
        <p:sp>
          <p:nvSpPr>
            <p:cNvPr id="76" name="Google Shape;76;p10"/>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10"/>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8" name="Google Shape;78;p10"/>
          <p:cNvSpPr txBox="1"/>
          <p:nvPr>
            <p:ph type="title"/>
          </p:nvPr>
        </p:nvSpPr>
        <p:spPr>
          <a:xfrm>
            <a:off x="855300" y="836000"/>
            <a:ext cx="7433400" cy="497100"/>
          </a:xfrm>
          <a:prstGeom prst="rect">
            <a:avLst/>
          </a:prstGeom>
          <a:noFill/>
          <a:ln>
            <a:noFill/>
          </a:ln>
          <a:effectLst>
            <a:outerShdw rotWithShape="0" algn="bl" dir="16200000" dist="9525">
              <a:schemeClr val="lt1">
                <a:alpha val="34901"/>
              </a:schemeClr>
            </a:outerShdw>
          </a:effectLst>
        </p:spPr>
        <p:txBody>
          <a:bodyPr anchorCtr="0" anchor="t" bIns="0" lIns="0" spcFirstLastPara="1" rIns="0" wrap="square" tIns="0">
            <a:noAutofit/>
          </a:bodyPr>
          <a:lstStyle>
            <a:lvl1pPr lvl="0" algn="l">
              <a:lnSpc>
                <a:spcPct val="90000"/>
              </a:lnSpc>
              <a:spcBef>
                <a:spcPts val="0"/>
              </a:spcBef>
              <a:spcAft>
                <a:spcPts val="0"/>
              </a:spcAft>
              <a:buSzPts val="3600"/>
              <a:buNone/>
              <a:defRPr/>
            </a:lvl1pPr>
            <a:lvl2pPr lvl="1" algn="l">
              <a:lnSpc>
                <a:spcPct val="90000"/>
              </a:lnSpc>
              <a:spcBef>
                <a:spcPts val="0"/>
              </a:spcBef>
              <a:spcAft>
                <a:spcPts val="0"/>
              </a:spcAft>
              <a:buSzPts val="3600"/>
              <a:buNone/>
              <a:defRPr/>
            </a:lvl2pPr>
            <a:lvl3pPr lvl="2" algn="l">
              <a:lnSpc>
                <a:spcPct val="90000"/>
              </a:lnSpc>
              <a:spcBef>
                <a:spcPts val="0"/>
              </a:spcBef>
              <a:spcAft>
                <a:spcPts val="0"/>
              </a:spcAft>
              <a:buSzPts val="3600"/>
              <a:buNone/>
              <a:defRPr/>
            </a:lvl3pPr>
            <a:lvl4pPr lvl="3" algn="l">
              <a:lnSpc>
                <a:spcPct val="90000"/>
              </a:lnSpc>
              <a:spcBef>
                <a:spcPts val="0"/>
              </a:spcBef>
              <a:spcAft>
                <a:spcPts val="0"/>
              </a:spcAft>
              <a:buSzPts val="3600"/>
              <a:buNone/>
              <a:defRPr/>
            </a:lvl4pPr>
            <a:lvl5pPr lvl="4" algn="l">
              <a:lnSpc>
                <a:spcPct val="90000"/>
              </a:lnSpc>
              <a:spcBef>
                <a:spcPts val="0"/>
              </a:spcBef>
              <a:spcAft>
                <a:spcPts val="0"/>
              </a:spcAft>
              <a:buSzPts val="3600"/>
              <a:buNone/>
              <a:defRPr/>
            </a:lvl5pPr>
            <a:lvl6pPr lvl="5" algn="l">
              <a:lnSpc>
                <a:spcPct val="90000"/>
              </a:lnSpc>
              <a:spcBef>
                <a:spcPts val="0"/>
              </a:spcBef>
              <a:spcAft>
                <a:spcPts val="0"/>
              </a:spcAft>
              <a:buSzPts val="3600"/>
              <a:buNone/>
              <a:defRPr/>
            </a:lvl6pPr>
            <a:lvl7pPr lvl="6" algn="l">
              <a:lnSpc>
                <a:spcPct val="90000"/>
              </a:lnSpc>
              <a:spcBef>
                <a:spcPts val="0"/>
              </a:spcBef>
              <a:spcAft>
                <a:spcPts val="0"/>
              </a:spcAft>
              <a:buSzPts val="3600"/>
              <a:buNone/>
              <a:defRPr/>
            </a:lvl7pPr>
            <a:lvl8pPr lvl="7" algn="l">
              <a:lnSpc>
                <a:spcPct val="90000"/>
              </a:lnSpc>
              <a:spcBef>
                <a:spcPts val="0"/>
              </a:spcBef>
              <a:spcAft>
                <a:spcPts val="0"/>
              </a:spcAft>
              <a:buSzPts val="3600"/>
              <a:buNone/>
              <a:defRPr/>
            </a:lvl8pPr>
            <a:lvl9pPr lvl="8" algn="l">
              <a:lnSpc>
                <a:spcPct val="90000"/>
              </a:lnSpc>
              <a:spcBef>
                <a:spcPts val="0"/>
              </a:spcBef>
              <a:spcAft>
                <a:spcPts val="0"/>
              </a:spcAft>
              <a:buSzPts val="3600"/>
              <a:buNone/>
              <a:defRPr/>
            </a:lvl9pPr>
          </a:lstStyle>
          <a:p/>
        </p:txBody>
      </p:sp>
      <p:sp>
        <p:nvSpPr>
          <p:cNvPr id="79" name="Google Shape;79;p10"/>
          <p:cNvSpPr txBox="1"/>
          <p:nvPr>
            <p:ph idx="1" type="body"/>
          </p:nvPr>
        </p:nvSpPr>
        <p:spPr>
          <a:xfrm>
            <a:off x="855300" y="1627900"/>
            <a:ext cx="2315700" cy="28704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1000"/>
              </a:spcBef>
              <a:spcAft>
                <a:spcPts val="0"/>
              </a:spcAft>
              <a:buSzPts val="1800"/>
              <a:buChar char="⌾"/>
              <a:defRPr sz="1800"/>
            </a:lvl2pPr>
            <a:lvl3pPr indent="-342900" lvl="2" marL="1371600" algn="l">
              <a:lnSpc>
                <a:spcPct val="115000"/>
              </a:lnSpc>
              <a:spcBef>
                <a:spcPts val="1000"/>
              </a:spcBef>
              <a:spcAft>
                <a:spcPts val="0"/>
              </a:spcAft>
              <a:buSzPts val="1800"/>
              <a:buChar char="•"/>
              <a:defRPr sz="1800"/>
            </a:lvl3pPr>
            <a:lvl4pPr indent="-342900" lvl="3" marL="1828800" algn="l">
              <a:lnSpc>
                <a:spcPct val="115000"/>
              </a:lnSpc>
              <a:spcBef>
                <a:spcPts val="1000"/>
              </a:spcBef>
              <a:spcAft>
                <a:spcPts val="0"/>
              </a:spcAft>
              <a:buSzPts val="1800"/>
              <a:buChar char="●"/>
              <a:defRPr sz="1800"/>
            </a:lvl4pPr>
            <a:lvl5pPr indent="-342900" lvl="4" marL="2286000" algn="l">
              <a:lnSpc>
                <a:spcPct val="115000"/>
              </a:lnSpc>
              <a:spcBef>
                <a:spcPts val="1000"/>
              </a:spcBef>
              <a:spcAft>
                <a:spcPts val="0"/>
              </a:spcAft>
              <a:buSzPts val="1800"/>
              <a:buChar char="○"/>
              <a:defRPr sz="1800"/>
            </a:lvl5pPr>
            <a:lvl6pPr indent="-342900" lvl="5" marL="2743200" algn="l">
              <a:lnSpc>
                <a:spcPct val="115000"/>
              </a:lnSpc>
              <a:spcBef>
                <a:spcPts val="1000"/>
              </a:spcBef>
              <a:spcAft>
                <a:spcPts val="0"/>
              </a:spcAft>
              <a:buSzPts val="1800"/>
              <a:buChar char="■"/>
              <a:defRPr sz="1800"/>
            </a:lvl6pPr>
            <a:lvl7pPr indent="-342900" lvl="6" marL="3200400" algn="l">
              <a:lnSpc>
                <a:spcPct val="115000"/>
              </a:lnSpc>
              <a:spcBef>
                <a:spcPts val="1000"/>
              </a:spcBef>
              <a:spcAft>
                <a:spcPts val="0"/>
              </a:spcAft>
              <a:buSzPts val="1800"/>
              <a:buChar char="●"/>
              <a:defRPr sz="1800"/>
            </a:lvl7pPr>
            <a:lvl8pPr indent="-342900" lvl="7" marL="3657600" algn="l">
              <a:lnSpc>
                <a:spcPct val="115000"/>
              </a:lnSpc>
              <a:spcBef>
                <a:spcPts val="1000"/>
              </a:spcBef>
              <a:spcAft>
                <a:spcPts val="0"/>
              </a:spcAft>
              <a:buSzPts val="1800"/>
              <a:buChar char="○"/>
              <a:defRPr sz="1800"/>
            </a:lvl8pPr>
            <a:lvl9pPr indent="-342900" lvl="8" marL="4114800" algn="l">
              <a:lnSpc>
                <a:spcPct val="115000"/>
              </a:lnSpc>
              <a:spcBef>
                <a:spcPts val="1000"/>
              </a:spcBef>
              <a:spcAft>
                <a:spcPts val="1000"/>
              </a:spcAft>
              <a:buSzPts val="1800"/>
              <a:buChar char="■"/>
              <a:defRPr sz="1800"/>
            </a:lvl9pPr>
          </a:lstStyle>
          <a:p/>
        </p:txBody>
      </p:sp>
      <p:sp>
        <p:nvSpPr>
          <p:cNvPr id="80" name="Google Shape;80;p10"/>
          <p:cNvSpPr txBox="1"/>
          <p:nvPr>
            <p:ph idx="2" type="body"/>
          </p:nvPr>
        </p:nvSpPr>
        <p:spPr>
          <a:xfrm>
            <a:off x="3414199" y="1627900"/>
            <a:ext cx="2315700" cy="28704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1000"/>
              </a:spcBef>
              <a:spcAft>
                <a:spcPts val="0"/>
              </a:spcAft>
              <a:buSzPts val="1800"/>
              <a:buChar char="⌾"/>
              <a:defRPr sz="1800"/>
            </a:lvl2pPr>
            <a:lvl3pPr indent="-342900" lvl="2" marL="1371600" algn="l">
              <a:lnSpc>
                <a:spcPct val="115000"/>
              </a:lnSpc>
              <a:spcBef>
                <a:spcPts val="1000"/>
              </a:spcBef>
              <a:spcAft>
                <a:spcPts val="0"/>
              </a:spcAft>
              <a:buSzPts val="1800"/>
              <a:buChar char="•"/>
              <a:defRPr sz="1800"/>
            </a:lvl3pPr>
            <a:lvl4pPr indent="-342900" lvl="3" marL="1828800" algn="l">
              <a:lnSpc>
                <a:spcPct val="115000"/>
              </a:lnSpc>
              <a:spcBef>
                <a:spcPts val="1000"/>
              </a:spcBef>
              <a:spcAft>
                <a:spcPts val="0"/>
              </a:spcAft>
              <a:buSzPts val="1800"/>
              <a:buChar char="●"/>
              <a:defRPr sz="1800"/>
            </a:lvl4pPr>
            <a:lvl5pPr indent="-342900" lvl="4" marL="2286000" algn="l">
              <a:lnSpc>
                <a:spcPct val="115000"/>
              </a:lnSpc>
              <a:spcBef>
                <a:spcPts val="1000"/>
              </a:spcBef>
              <a:spcAft>
                <a:spcPts val="0"/>
              </a:spcAft>
              <a:buSzPts val="1800"/>
              <a:buChar char="○"/>
              <a:defRPr sz="1800"/>
            </a:lvl5pPr>
            <a:lvl6pPr indent="-342900" lvl="5" marL="2743200" algn="l">
              <a:lnSpc>
                <a:spcPct val="115000"/>
              </a:lnSpc>
              <a:spcBef>
                <a:spcPts val="1000"/>
              </a:spcBef>
              <a:spcAft>
                <a:spcPts val="0"/>
              </a:spcAft>
              <a:buSzPts val="1800"/>
              <a:buChar char="■"/>
              <a:defRPr sz="1800"/>
            </a:lvl6pPr>
            <a:lvl7pPr indent="-342900" lvl="6" marL="3200400" algn="l">
              <a:lnSpc>
                <a:spcPct val="115000"/>
              </a:lnSpc>
              <a:spcBef>
                <a:spcPts val="1000"/>
              </a:spcBef>
              <a:spcAft>
                <a:spcPts val="0"/>
              </a:spcAft>
              <a:buSzPts val="1800"/>
              <a:buChar char="●"/>
              <a:defRPr sz="1800"/>
            </a:lvl7pPr>
            <a:lvl8pPr indent="-342900" lvl="7" marL="3657600" algn="l">
              <a:lnSpc>
                <a:spcPct val="115000"/>
              </a:lnSpc>
              <a:spcBef>
                <a:spcPts val="1000"/>
              </a:spcBef>
              <a:spcAft>
                <a:spcPts val="0"/>
              </a:spcAft>
              <a:buSzPts val="1800"/>
              <a:buChar char="○"/>
              <a:defRPr sz="1800"/>
            </a:lvl8pPr>
            <a:lvl9pPr indent="-342900" lvl="8" marL="4114800" algn="l">
              <a:lnSpc>
                <a:spcPct val="115000"/>
              </a:lnSpc>
              <a:spcBef>
                <a:spcPts val="1000"/>
              </a:spcBef>
              <a:spcAft>
                <a:spcPts val="1000"/>
              </a:spcAft>
              <a:buSzPts val="1800"/>
              <a:buChar char="■"/>
              <a:defRPr sz="1800"/>
            </a:lvl9pPr>
          </a:lstStyle>
          <a:p/>
        </p:txBody>
      </p:sp>
      <p:sp>
        <p:nvSpPr>
          <p:cNvPr id="81" name="Google Shape;81;p10"/>
          <p:cNvSpPr txBox="1"/>
          <p:nvPr>
            <p:ph idx="3" type="body"/>
          </p:nvPr>
        </p:nvSpPr>
        <p:spPr>
          <a:xfrm>
            <a:off x="5973097" y="1627900"/>
            <a:ext cx="2315700" cy="28704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1000"/>
              </a:spcBef>
              <a:spcAft>
                <a:spcPts val="0"/>
              </a:spcAft>
              <a:buSzPts val="1800"/>
              <a:buChar char="⌾"/>
              <a:defRPr sz="1800"/>
            </a:lvl2pPr>
            <a:lvl3pPr indent="-342900" lvl="2" marL="1371600" algn="l">
              <a:lnSpc>
                <a:spcPct val="115000"/>
              </a:lnSpc>
              <a:spcBef>
                <a:spcPts val="1000"/>
              </a:spcBef>
              <a:spcAft>
                <a:spcPts val="0"/>
              </a:spcAft>
              <a:buSzPts val="1800"/>
              <a:buChar char="•"/>
              <a:defRPr sz="1800"/>
            </a:lvl3pPr>
            <a:lvl4pPr indent="-342900" lvl="3" marL="1828800" algn="l">
              <a:lnSpc>
                <a:spcPct val="115000"/>
              </a:lnSpc>
              <a:spcBef>
                <a:spcPts val="1000"/>
              </a:spcBef>
              <a:spcAft>
                <a:spcPts val="0"/>
              </a:spcAft>
              <a:buSzPts val="1800"/>
              <a:buChar char="●"/>
              <a:defRPr sz="1800"/>
            </a:lvl4pPr>
            <a:lvl5pPr indent="-342900" lvl="4" marL="2286000" algn="l">
              <a:lnSpc>
                <a:spcPct val="115000"/>
              </a:lnSpc>
              <a:spcBef>
                <a:spcPts val="1000"/>
              </a:spcBef>
              <a:spcAft>
                <a:spcPts val="0"/>
              </a:spcAft>
              <a:buSzPts val="1800"/>
              <a:buChar char="○"/>
              <a:defRPr sz="1800"/>
            </a:lvl5pPr>
            <a:lvl6pPr indent="-342900" lvl="5" marL="2743200" algn="l">
              <a:lnSpc>
                <a:spcPct val="115000"/>
              </a:lnSpc>
              <a:spcBef>
                <a:spcPts val="1000"/>
              </a:spcBef>
              <a:spcAft>
                <a:spcPts val="0"/>
              </a:spcAft>
              <a:buSzPts val="1800"/>
              <a:buChar char="■"/>
              <a:defRPr sz="1800"/>
            </a:lvl6pPr>
            <a:lvl7pPr indent="-342900" lvl="6" marL="3200400" algn="l">
              <a:lnSpc>
                <a:spcPct val="115000"/>
              </a:lnSpc>
              <a:spcBef>
                <a:spcPts val="1000"/>
              </a:spcBef>
              <a:spcAft>
                <a:spcPts val="0"/>
              </a:spcAft>
              <a:buSzPts val="1800"/>
              <a:buChar char="●"/>
              <a:defRPr sz="1800"/>
            </a:lvl7pPr>
            <a:lvl8pPr indent="-342900" lvl="7" marL="3657600" algn="l">
              <a:lnSpc>
                <a:spcPct val="115000"/>
              </a:lnSpc>
              <a:spcBef>
                <a:spcPts val="1000"/>
              </a:spcBef>
              <a:spcAft>
                <a:spcPts val="0"/>
              </a:spcAft>
              <a:buSzPts val="1800"/>
              <a:buChar char="○"/>
              <a:defRPr sz="1800"/>
            </a:lvl8pPr>
            <a:lvl9pPr indent="-342900" lvl="8" marL="4114800" algn="l">
              <a:lnSpc>
                <a:spcPct val="115000"/>
              </a:lnSpc>
              <a:spcBef>
                <a:spcPts val="1000"/>
              </a:spcBef>
              <a:spcAft>
                <a:spcPts val="1000"/>
              </a:spcAft>
              <a:buSzPts val="1800"/>
              <a:buChar char="■"/>
              <a:defRPr sz="1800"/>
            </a:lvl9pPr>
          </a:lstStyle>
          <a:p/>
        </p:txBody>
      </p:sp>
      <p:sp>
        <p:nvSpPr>
          <p:cNvPr id="82" name="Google Shape;82;p10"/>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1"/>
              </a:schemeClr>
            </a:outerShdw>
          </a:effectLst>
        </p:spPr>
        <p:txBody>
          <a:bodyPr anchorCtr="0" anchor="ctr" bIns="0" lIns="0" spcFirstLastPara="1" rIns="0" wrap="square" tIns="0">
            <a:noAutofit/>
          </a:bodyPr>
          <a:lstStyle>
            <a:lvl1pPr indent="0" lvl="0"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1pPr>
            <a:lvl2pPr indent="0" lvl="1"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2pPr>
            <a:lvl3pPr indent="0" lvl="2"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3pPr>
            <a:lvl4pPr indent="0" lvl="3"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4pPr>
            <a:lvl5pPr indent="0" lvl="4"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5pPr>
            <a:lvl6pPr indent="0" lvl="5"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6pPr>
            <a:lvl7pPr indent="0" lvl="6"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7pPr>
            <a:lvl8pPr indent="0" lvl="7"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8pPr>
            <a:lvl9pPr indent="0" lvl="8" marL="0" marR="0" algn="r">
              <a:lnSpc>
                <a:spcPct val="90000"/>
              </a:lnSpc>
              <a:spcBef>
                <a:spcPts val="0"/>
              </a:spcBef>
              <a:spcAft>
                <a:spcPts val="0"/>
              </a:spcAft>
              <a:buClr>
                <a:srgbClr val="000000"/>
              </a:buClr>
              <a:buSzPts val="1200"/>
              <a:buFont typeface="Arial"/>
              <a:buNone/>
              <a:defRPr b="1" i="0" sz="1200" u="none" cap="none" strike="noStrike">
                <a:solidFill>
                  <a:schemeClr val="l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497100"/>
          </a:xfrm>
          <a:prstGeom prst="rect">
            <a:avLst/>
          </a:prstGeom>
          <a:noFill/>
          <a:ln>
            <a:noFill/>
          </a:ln>
          <a:effectLst>
            <a:outerShdw rotWithShape="0" algn="bl" dir="16200000" dist="9525">
              <a:schemeClr val="lt1">
                <a:alpha val="34901"/>
              </a:schemeClr>
            </a:outerShdw>
          </a:effectLst>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marR="0" rtl="0" algn="l">
              <a:lnSpc>
                <a:spcPct val="90000"/>
              </a:lnSpc>
              <a:spcBef>
                <a:spcPts val="0"/>
              </a:spcBef>
              <a:spcAft>
                <a:spcPts val="0"/>
              </a:spcAft>
              <a:buClr>
                <a:schemeClr val="dk1"/>
              </a:buClr>
              <a:buSzPts val="3600"/>
              <a:buFont typeface="Titillium Web"/>
              <a:buNone/>
              <a:defRPr b="1" i="0" sz="3600" u="none" cap="none" strike="noStrike">
                <a:solidFill>
                  <a:schemeClr val="dk1"/>
                </a:solidFill>
                <a:latin typeface="Titillium Web"/>
                <a:ea typeface="Titillium Web"/>
                <a:cs typeface="Titillium Web"/>
                <a:sym typeface="Titillium Web"/>
              </a:defRPr>
            </a:lvl2pPr>
            <a:lvl3pPr lvl="2" marR="0" rtl="0" algn="l">
              <a:lnSpc>
                <a:spcPct val="90000"/>
              </a:lnSpc>
              <a:spcBef>
                <a:spcPts val="0"/>
              </a:spcBef>
              <a:spcAft>
                <a:spcPts val="0"/>
              </a:spcAft>
              <a:buClr>
                <a:schemeClr val="dk1"/>
              </a:buClr>
              <a:buSzPts val="3600"/>
              <a:buFont typeface="Titillium Web"/>
              <a:buNone/>
              <a:defRPr b="1" i="0" sz="3600" u="none" cap="none" strike="noStrike">
                <a:solidFill>
                  <a:schemeClr val="dk1"/>
                </a:solidFill>
                <a:latin typeface="Titillium Web"/>
                <a:ea typeface="Titillium Web"/>
                <a:cs typeface="Titillium Web"/>
                <a:sym typeface="Titillium Web"/>
              </a:defRPr>
            </a:lvl3pPr>
            <a:lvl4pPr lvl="3" marR="0" rtl="0" algn="l">
              <a:lnSpc>
                <a:spcPct val="90000"/>
              </a:lnSpc>
              <a:spcBef>
                <a:spcPts val="0"/>
              </a:spcBef>
              <a:spcAft>
                <a:spcPts val="0"/>
              </a:spcAft>
              <a:buClr>
                <a:schemeClr val="dk1"/>
              </a:buClr>
              <a:buSzPts val="3600"/>
              <a:buFont typeface="Titillium Web"/>
              <a:buNone/>
              <a:defRPr b="1" i="0" sz="3600" u="none" cap="none" strike="noStrike">
                <a:solidFill>
                  <a:schemeClr val="dk1"/>
                </a:solidFill>
                <a:latin typeface="Titillium Web"/>
                <a:ea typeface="Titillium Web"/>
                <a:cs typeface="Titillium Web"/>
                <a:sym typeface="Titillium Web"/>
              </a:defRPr>
            </a:lvl4pPr>
            <a:lvl5pPr lvl="4" marR="0" rtl="0" algn="l">
              <a:lnSpc>
                <a:spcPct val="90000"/>
              </a:lnSpc>
              <a:spcBef>
                <a:spcPts val="0"/>
              </a:spcBef>
              <a:spcAft>
                <a:spcPts val="0"/>
              </a:spcAft>
              <a:buClr>
                <a:schemeClr val="dk1"/>
              </a:buClr>
              <a:buSzPts val="3600"/>
              <a:buFont typeface="Titillium Web"/>
              <a:buNone/>
              <a:defRPr b="1" i="0" sz="3600" u="none" cap="none" strike="noStrike">
                <a:solidFill>
                  <a:schemeClr val="dk1"/>
                </a:solidFill>
                <a:latin typeface="Titillium Web"/>
                <a:ea typeface="Titillium Web"/>
                <a:cs typeface="Titillium Web"/>
                <a:sym typeface="Titillium Web"/>
              </a:defRPr>
            </a:lvl5pPr>
            <a:lvl6pPr lvl="5" marR="0" rtl="0" algn="l">
              <a:lnSpc>
                <a:spcPct val="90000"/>
              </a:lnSpc>
              <a:spcBef>
                <a:spcPts val="0"/>
              </a:spcBef>
              <a:spcAft>
                <a:spcPts val="0"/>
              </a:spcAft>
              <a:buClr>
                <a:schemeClr val="dk1"/>
              </a:buClr>
              <a:buSzPts val="3600"/>
              <a:buFont typeface="Titillium Web"/>
              <a:buNone/>
              <a:defRPr b="1" i="0" sz="3600" u="none" cap="none" strike="noStrike">
                <a:solidFill>
                  <a:schemeClr val="dk1"/>
                </a:solidFill>
                <a:latin typeface="Titillium Web"/>
                <a:ea typeface="Titillium Web"/>
                <a:cs typeface="Titillium Web"/>
                <a:sym typeface="Titillium Web"/>
              </a:defRPr>
            </a:lvl6pPr>
            <a:lvl7pPr lvl="6" marR="0" rtl="0" algn="l">
              <a:lnSpc>
                <a:spcPct val="90000"/>
              </a:lnSpc>
              <a:spcBef>
                <a:spcPts val="0"/>
              </a:spcBef>
              <a:spcAft>
                <a:spcPts val="0"/>
              </a:spcAft>
              <a:buClr>
                <a:schemeClr val="dk1"/>
              </a:buClr>
              <a:buSzPts val="3600"/>
              <a:buFont typeface="Titillium Web"/>
              <a:buNone/>
              <a:defRPr b="1" i="0" sz="3600" u="none" cap="none" strike="noStrike">
                <a:solidFill>
                  <a:schemeClr val="dk1"/>
                </a:solidFill>
                <a:latin typeface="Titillium Web"/>
                <a:ea typeface="Titillium Web"/>
                <a:cs typeface="Titillium Web"/>
                <a:sym typeface="Titillium Web"/>
              </a:defRPr>
            </a:lvl7pPr>
            <a:lvl8pPr lvl="7" marR="0" rtl="0" algn="l">
              <a:lnSpc>
                <a:spcPct val="90000"/>
              </a:lnSpc>
              <a:spcBef>
                <a:spcPts val="0"/>
              </a:spcBef>
              <a:spcAft>
                <a:spcPts val="0"/>
              </a:spcAft>
              <a:buClr>
                <a:schemeClr val="dk1"/>
              </a:buClr>
              <a:buSzPts val="3600"/>
              <a:buFont typeface="Titillium Web"/>
              <a:buNone/>
              <a:defRPr b="1" i="0" sz="3600" u="none" cap="none" strike="noStrike">
                <a:solidFill>
                  <a:schemeClr val="dk1"/>
                </a:solidFill>
                <a:latin typeface="Titillium Web"/>
                <a:ea typeface="Titillium Web"/>
                <a:cs typeface="Titillium Web"/>
                <a:sym typeface="Titillium Web"/>
              </a:defRPr>
            </a:lvl8pPr>
            <a:lvl9pPr lvl="8" marR="0" rtl="0" algn="l">
              <a:lnSpc>
                <a:spcPct val="90000"/>
              </a:lnSpc>
              <a:spcBef>
                <a:spcPts val="0"/>
              </a:spcBef>
              <a:spcAft>
                <a:spcPts val="0"/>
              </a:spcAft>
              <a:buClr>
                <a:schemeClr val="dk1"/>
              </a:buClr>
              <a:buSzPts val="3600"/>
              <a:buFont typeface="Titillium Web"/>
              <a:buNone/>
              <a:defRPr b="1" i="0" sz="3600" u="none" cap="none" strike="noStrike">
                <a:solidFill>
                  <a:schemeClr val="dk1"/>
                </a:solidFill>
                <a:latin typeface="Titillium Web"/>
                <a:ea typeface="Titillium Web"/>
                <a:cs typeface="Titillium Web"/>
                <a:sym typeface="Titillium Web"/>
              </a:defRPr>
            </a:lvl9pPr>
          </a:lstStyle>
          <a:p/>
        </p:txBody>
      </p:sp>
      <p:sp>
        <p:nvSpPr>
          <p:cNvPr id="7" name="Google Shape;7;p1"/>
          <p:cNvSpPr txBox="1"/>
          <p:nvPr>
            <p:ph idx="1" type="body"/>
          </p:nvPr>
        </p:nvSpPr>
        <p:spPr>
          <a:xfrm>
            <a:off x="855300" y="1627900"/>
            <a:ext cx="7433400" cy="2760000"/>
          </a:xfrm>
          <a:prstGeom prst="rect">
            <a:avLst/>
          </a:prstGeom>
          <a:noFill/>
          <a:ln>
            <a:noFill/>
          </a:ln>
        </p:spPr>
        <p:txBody>
          <a:bodyPr anchorCtr="0" anchor="t" bIns="0" lIns="0" spcFirstLastPara="1" rIns="0" wrap="square" tIns="0">
            <a:noAutofit/>
          </a:bodyPr>
          <a:lstStyle>
            <a:lvl1pPr indent="-381000" lvl="0" marL="457200" marR="0" rtl="0" algn="l">
              <a:lnSpc>
                <a:spcPct val="115000"/>
              </a:lnSpc>
              <a:spcBef>
                <a:spcPts val="0"/>
              </a:spcBef>
              <a:spcAft>
                <a:spcPts val="0"/>
              </a:spcAft>
              <a:buClr>
                <a:srgbClr val="333333"/>
              </a:buClr>
              <a:buSzPts val="2400"/>
              <a:buFont typeface="Roboto"/>
              <a:buChar char="⦿"/>
              <a:defRPr i="0" sz="2400" u="none" cap="none" strike="noStrike">
                <a:solidFill>
                  <a:srgbClr val="333333"/>
                </a:solidFill>
                <a:latin typeface="Roboto"/>
                <a:ea typeface="Roboto"/>
                <a:cs typeface="Roboto"/>
                <a:sym typeface="Roboto"/>
              </a:defRPr>
            </a:lvl1pPr>
            <a:lvl2pPr indent="-381000" lvl="1" marL="914400" marR="0" rtl="0" algn="l">
              <a:lnSpc>
                <a:spcPct val="115000"/>
              </a:lnSpc>
              <a:spcBef>
                <a:spcPts val="1000"/>
              </a:spcBef>
              <a:spcAft>
                <a:spcPts val="0"/>
              </a:spcAft>
              <a:buClr>
                <a:srgbClr val="333333"/>
              </a:buClr>
              <a:buSzPts val="2400"/>
              <a:buFont typeface="Roboto"/>
              <a:buChar char="⌾"/>
              <a:defRPr i="0" sz="2400" u="none" cap="none" strike="noStrike">
                <a:solidFill>
                  <a:srgbClr val="333333"/>
                </a:solidFill>
                <a:latin typeface="Roboto"/>
                <a:ea typeface="Roboto"/>
                <a:cs typeface="Roboto"/>
                <a:sym typeface="Roboto"/>
              </a:defRPr>
            </a:lvl2pPr>
            <a:lvl3pPr indent="-381000" lvl="2" marL="1371600" marR="0" rtl="0" algn="l">
              <a:lnSpc>
                <a:spcPct val="115000"/>
              </a:lnSpc>
              <a:spcBef>
                <a:spcPts val="1000"/>
              </a:spcBef>
              <a:spcAft>
                <a:spcPts val="0"/>
              </a:spcAft>
              <a:buClr>
                <a:srgbClr val="333333"/>
              </a:buClr>
              <a:buSzPts val="2400"/>
              <a:buFont typeface="Roboto"/>
              <a:buChar char="•"/>
              <a:defRPr i="0" sz="2400" u="none" cap="none" strike="noStrike">
                <a:solidFill>
                  <a:srgbClr val="333333"/>
                </a:solidFill>
                <a:latin typeface="Roboto"/>
                <a:ea typeface="Roboto"/>
                <a:cs typeface="Roboto"/>
                <a:sym typeface="Roboto"/>
              </a:defRPr>
            </a:lvl3pPr>
            <a:lvl4pPr indent="-381000" lvl="3" marL="1828800" marR="0" rtl="0" algn="l">
              <a:lnSpc>
                <a:spcPct val="115000"/>
              </a:lnSpc>
              <a:spcBef>
                <a:spcPts val="1000"/>
              </a:spcBef>
              <a:spcAft>
                <a:spcPts val="0"/>
              </a:spcAft>
              <a:buClr>
                <a:srgbClr val="333333"/>
              </a:buClr>
              <a:buSzPts val="2400"/>
              <a:buFont typeface="Roboto"/>
              <a:buChar char="●"/>
              <a:defRPr i="0" sz="2400" u="none" cap="none" strike="noStrike">
                <a:solidFill>
                  <a:srgbClr val="333333"/>
                </a:solidFill>
                <a:latin typeface="Roboto"/>
                <a:ea typeface="Roboto"/>
                <a:cs typeface="Roboto"/>
                <a:sym typeface="Roboto"/>
              </a:defRPr>
            </a:lvl4pPr>
            <a:lvl5pPr indent="-381000" lvl="4" marL="2286000" marR="0" rtl="0" algn="l">
              <a:lnSpc>
                <a:spcPct val="115000"/>
              </a:lnSpc>
              <a:spcBef>
                <a:spcPts val="1000"/>
              </a:spcBef>
              <a:spcAft>
                <a:spcPts val="0"/>
              </a:spcAft>
              <a:buClr>
                <a:srgbClr val="333333"/>
              </a:buClr>
              <a:buSzPts val="2400"/>
              <a:buFont typeface="Roboto"/>
              <a:buChar char="○"/>
              <a:defRPr i="0" sz="2400" u="none" cap="none" strike="noStrike">
                <a:solidFill>
                  <a:srgbClr val="333333"/>
                </a:solidFill>
                <a:latin typeface="Roboto"/>
                <a:ea typeface="Roboto"/>
                <a:cs typeface="Roboto"/>
                <a:sym typeface="Roboto"/>
              </a:defRPr>
            </a:lvl5pPr>
            <a:lvl6pPr indent="-381000" lvl="5" marL="2743200" marR="0" rtl="0" algn="l">
              <a:lnSpc>
                <a:spcPct val="115000"/>
              </a:lnSpc>
              <a:spcBef>
                <a:spcPts val="1000"/>
              </a:spcBef>
              <a:spcAft>
                <a:spcPts val="0"/>
              </a:spcAft>
              <a:buClr>
                <a:srgbClr val="333333"/>
              </a:buClr>
              <a:buSzPts val="2400"/>
              <a:buFont typeface="Roboto"/>
              <a:buChar char="■"/>
              <a:defRPr i="0" sz="2400" u="none" cap="none" strike="noStrike">
                <a:solidFill>
                  <a:srgbClr val="333333"/>
                </a:solidFill>
                <a:latin typeface="Roboto"/>
                <a:ea typeface="Roboto"/>
                <a:cs typeface="Roboto"/>
                <a:sym typeface="Roboto"/>
              </a:defRPr>
            </a:lvl6pPr>
            <a:lvl7pPr indent="-381000" lvl="6" marL="3200400" marR="0" rtl="0" algn="l">
              <a:lnSpc>
                <a:spcPct val="115000"/>
              </a:lnSpc>
              <a:spcBef>
                <a:spcPts val="1000"/>
              </a:spcBef>
              <a:spcAft>
                <a:spcPts val="0"/>
              </a:spcAft>
              <a:buClr>
                <a:srgbClr val="333333"/>
              </a:buClr>
              <a:buSzPts val="2400"/>
              <a:buFont typeface="Roboto"/>
              <a:buChar char="●"/>
              <a:defRPr i="0" sz="2400" u="none" cap="none" strike="noStrike">
                <a:solidFill>
                  <a:srgbClr val="333333"/>
                </a:solidFill>
                <a:latin typeface="Roboto"/>
                <a:ea typeface="Roboto"/>
                <a:cs typeface="Roboto"/>
                <a:sym typeface="Roboto"/>
              </a:defRPr>
            </a:lvl7pPr>
            <a:lvl8pPr indent="-381000" lvl="7" marL="3657600" marR="0" rtl="0" algn="l">
              <a:lnSpc>
                <a:spcPct val="115000"/>
              </a:lnSpc>
              <a:spcBef>
                <a:spcPts val="1000"/>
              </a:spcBef>
              <a:spcAft>
                <a:spcPts val="0"/>
              </a:spcAft>
              <a:buClr>
                <a:srgbClr val="333333"/>
              </a:buClr>
              <a:buSzPts val="2400"/>
              <a:buFont typeface="Roboto"/>
              <a:buChar char="○"/>
              <a:defRPr i="0" sz="2400" u="none" cap="none" strike="noStrike">
                <a:solidFill>
                  <a:srgbClr val="333333"/>
                </a:solidFill>
                <a:latin typeface="Roboto"/>
                <a:ea typeface="Roboto"/>
                <a:cs typeface="Roboto"/>
                <a:sym typeface="Roboto"/>
              </a:defRPr>
            </a:lvl8pPr>
            <a:lvl9pPr indent="-381000" lvl="8" marL="4114800" marR="0" rtl="0" algn="l">
              <a:lnSpc>
                <a:spcPct val="115000"/>
              </a:lnSpc>
              <a:spcBef>
                <a:spcPts val="1000"/>
              </a:spcBef>
              <a:spcAft>
                <a:spcPts val="1000"/>
              </a:spcAft>
              <a:buClr>
                <a:srgbClr val="333333"/>
              </a:buClr>
              <a:buSzPts val="2400"/>
              <a:buFont typeface="Roboto"/>
              <a:buChar char="■"/>
              <a:defRPr i="0" sz="2400" u="none" cap="none" strike="noStrike">
                <a:solidFill>
                  <a:srgbClr val="333333"/>
                </a:solidFill>
                <a:latin typeface="Roboto"/>
                <a:ea typeface="Roboto"/>
                <a:cs typeface="Roboto"/>
                <a:sym typeface="Roboto"/>
              </a:defRPr>
            </a:lvl9pPr>
          </a:lstStyle>
          <a:p/>
        </p:txBody>
      </p:sp>
      <p:sp>
        <p:nvSpPr>
          <p:cNvPr id="8" name="Google Shape;8;p1"/>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1"/>
              </a:schemeClr>
            </a:outerShdw>
          </a:effectLst>
        </p:spPr>
        <p:txBody>
          <a:bodyPr anchorCtr="0" anchor="ctr" bIns="0" lIns="0" spcFirstLastPara="1" rIns="0" wrap="square" tIns="0">
            <a:noAutofit/>
          </a:bodyPr>
          <a:lstStyle>
            <a:lvl1pPr indent="0" lvl="0" marL="0" marR="0" rtl="0" algn="r">
              <a:lnSpc>
                <a:spcPct val="90000"/>
              </a:lnSpc>
              <a:spcBef>
                <a:spcPts val="0"/>
              </a:spcBef>
              <a:spcAft>
                <a:spcPts val="0"/>
              </a:spcAft>
              <a:buClr>
                <a:schemeClr val="lt1"/>
              </a:buClr>
              <a:buSzPts val="1200"/>
              <a:buFont typeface="Titillium Web"/>
              <a:buNone/>
              <a:defRPr b="1" i="0" sz="1200" u="none" cap="none" strike="noStrike">
                <a:solidFill>
                  <a:schemeClr val="lt1"/>
                </a:solidFill>
                <a:latin typeface="Titillium Web"/>
                <a:ea typeface="Titillium Web"/>
                <a:cs typeface="Titillium Web"/>
                <a:sym typeface="Titillium Web"/>
              </a:defRPr>
            </a:lvl1pPr>
            <a:lvl2pPr indent="0" lvl="1" marL="0" marR="0" rtl="0" algn="r">
              <a:lnSpc>
                <a:spcPct val="90000"/>
              </a:lnSpc>
              <a:spcBef>
                <a:spcPts val="0"/>
              </a:spcBef>
              <a:spcAft>
                <a:spcPts val="0"/>
              </a:spcAft>
              <a:buClr>
                <a:schemeClr val="lt1"/>
              </a:buClr>
              <a:buSzPts val="1200"/>
              <a:buFont typeface="Titillium Web"/>
              <a:buNone/>
              <a:defRPr b="1" i="0" sz="1200" u="none" cap="none" strike="noStrike">
                <a:solidFill>
                  <a:schemeClr val="lt1"/>
                </a:solidFill>
                <a:latin typeface="Titillium Web"/>
                <a:ea typeface="Titillium Web"/>
                <a:cs typeface="Titillium Web"/>
                <a:sym typeface="Titillium Web"/>
              </a:defRPr>
            </a:lvl2pPr>
            <a:lvl3pPr indent="0" lvl="2" marL="0" marR="0" rtl="0" algn="r">
              <a:lnSpc>
                <a:spcPct val="90000"/>
              </a:lnSpc>
              <a:spcBef>
                <a:spcPts val="0"/>
              </a:spcBef>
              <a:spcAft>
                <a:spcPts val="0"/>
              </a:spcAft>
              <a:buClr>
                <a:schemeClr val="lt1"/>
              </a:buClr>
              <a:buSzPts val="1200"/>
              <a:buFont typeface="Titillium Web"/>
              <a:buNone/>
              <a:defRPr b="1" i="0" sz="1200" u="none" cap="none" strike="noStrike">
                <a:solidFill>
                  <a:schemeClr val="lt1"/>
                </a:solidFill>
                <a:latin typeface="Titillium Web"/>
                <a:ea typeface="Titillium Web"/>
                <a:cs typeface="Titillium Web"/>
                <a:sym typeface="Titillium Web"/>
              </a:defRPr>
            </a:lvl3pPr>
            <a:lvl4pPr indent="0" lvl="3" marL="0" marR="0" rtl="0" algn="r">
              <a:lnSpc>
                <a:spcPct val="90000"/>
              </a:lnSpc>
              <a:spcBef>
                <a:spcPts val="0"/>
              </a:spcBef>
              <a:spcAft>
                <a:spcPts val="0"/>
              </a:spcAft>
              <a:buClr>
                <a:schemeClr val="lt1"/>
              </a:buClr>
              <a:buSzPts val="1200"/>
              <a:buFont typeface="Titillium Web"/>
              <a:buNone/>
              <a:defRPr b="1" i="0" sz="1200" u="none" cap="none" strike="noStrike">
                <a:solidFill>
                  <a:schemeClr val="lt1"/>
                </a:solidFill>
                <a:latin typeface="Titillium Web"/>
                <a:ea typeface="Titillium Web"/>
                <a:cs typeface="Titillium Web"/>
                <a:sym typeface="Titillium Web"/>
              </a:defRPr>
            </a:lvl4pPr>
            <a:lvl5pPr indent="0" lvl="4" marL="0" marR="0" rtl="0" algn="r">
              <a:lnSpc>
                <a:spcPct val="90000"/>
              </a:lnSpc>
              <a:spcBef>
                <a:spcPts val="0"/>
              </a:spcBef>
              <a:spcAft>
                <a:spcPts val="0"/>
              </a:spcAft>
              <a:buClr>
                <a:schemeClr val="lt1"/>
              </a:buClr>
              <a:buSzPts val="1200"/>
              <a:buFont typeface="Titillium Web"/>
              <a:buNone/>
              <a:defRPr b="1" i="0" sz="1200" u="none" cap="none" strike="noStrike">
                <a:solidFill>
                  <a:schemeClr val="lt1"/>
                </a:solidFill>
                <a:latin typeface="Titillium Web"/>
                <a:ea typeface="Titillium Web"/>
                <a:cs typeface="Titillium Web"/>
                <a:sym typeface="Titillium Web"/>
              </a:defRPr>
            </a:lvl5pPr>
            <a:lvl6pPr indent="0" lvl="5" marL="0" marR="0" rtl="0" algn="r">
              <a:lnSpc>
                <a:spcPct val="90000"/>
              </a:lnSpc>
              <a:spcBef>
                <a:spcPts val="0"/>
              </a:spcBef>
              <a:spcAft>
                <a:spcPts val="0"/>
              </a:spcAft>
              <a:buClr>
                <a:schemeClr val="lt1"/>
              </a:buClr>
              <a:buSzPts val="1200"/>
              <a:buFont typeface="Titillium Web"/>
              <a:buNone/>
              <a:defRPr b="1" i="0" sz="1200" u="none" cap="none" strike="noStrike">
                <a:solidFill>
                  <a:schemeClr val="lt1"/>
                </a:solidFill>
                <a:latin typeface="Titillium Web"/>
                <a:ea typeface="Titillium Web"/>
                <a:cs typeface="Titillium Web"/>
                <a:sym typeface="Titillium Web"/>
              </a:defRPr>
            </a:lvl6pPr>
            <a:lvl7pPr indent="0" lvl="6" marL="0" marR="0" rtl="0" algn="r">
              <a:lnSpc>
                <a:spcPct val="90000"/>
              </a:lnSpc>
              <a:spcBef>
                <a:spcPts val="0"/>
              </a:spcBef>
              <a:spcAft>
                <a:spcPts val="0"/>
              </a:spcAft>
              <a:buClr>
                <a:schemeClr val="lt1"/>
              </a:buClr>
              <a:buSzPts val="1200"/>
              <a:buFont typeface="Titillium Web"/>
              <a:buNone/>
              <a:defRPr b="1" i="0" sz="1200" u="none" cap="none" strike="noStrike">
                <a:solidFill>
                  <a:schemeClr val="lt1"/>
                </a:solidFill>
                <a:latin typeface="Titillium Web"/>
                <a:ea typeface="Titillium Web"/>
                <a:cs typeface="Titillium Web"/>
                <a:sym typeface="Titillium Web"/>
              </a:defRPr>
            </a:lvl7pPr>
            <a:lvl8pPr indent="0" lvl="7" marL="0" marR="0" rtl="0" algn="r">
              <a:lnSpc>
                <a:spcPct val="90000"/>
              </a:lnSpc>
              <a:spcBef>
                <a:spcPts val="0"/>
              </a:spcBef>
              <a:spcAft>
                <a:spcPts val="0"/>
              </a:spcAft>
              <a:buClr>
                <a:schemeClr val="lt1"/>
              </a:buClr>
              <a:buSzPts val="1200"/>
              <a:buFont typeface="Titillium Web"/>
              <a:buNone/>
              <a:defRPr b="1" i="0" sz="1200" u="none" cap="none" strike="noStrike">
                <a:solidFill>
                  <a:schemeClr val="lt1"/>
                </a:solidFill>
                <a:latin typeface="Titillium Web"/>
                <a:ea typeface="Titillium Web"/>
                <a:cs typeface="Titillium Web"/>
                <a:sym typeface="Titillium Web"/>
              </a:defRPr>
            </a:lvl8pPr>
            <a:lvl9pPr indent="0" lvl="8" marL="0" marR="0" rtl="0" algn="r">
              <a:lnSpc>
                <a:spcPct val="90000"/>
              </a:lnSpc>
              <a:spcBef>
                <a:spcPts val="0"/>
              </a:spcBef>
              <a:spcAft>
                <a:spcPts val="0"/>
              </a:spcAft>
              <a:buClr>
                <a:schemeClr val="lt1"/>
              </a:buClr>
              <a:buSzPts val="1200"/>
              <a:buFont typeface="Titillium Web"/>
              <a:buNone/>
              <a:defRPr b="1" i="0" sz="1200" u="none" cap="none" strike="noStrike">
                <a:solidFill>
                  <a:schemeClr val="l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github.com/secretdeveloperisme/predict_house_pri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hyperlink" Target="https://scikit-learn.org/stable/modules/generated/sklearn.linear_model.LinearRegression.html" TargetMode="External"/><Relationship Id="rId4" Type="http://schemas.openxmlformats.org/officeDocument/2006/relationships/hyperlink" Target="https://scikit-learn.org/stable/modules/generated/sklearn.tree.DecisionTreeRegressor.html" TargetMode="External"/><Relationship Id="rId5" Type="http://schemas.openxmlformats.org/officeDocument/2006/relationships/hyperlink" Target="https://www.kaggle.com/thomasnibb/amsterdam-house-price-prediction" TargetMode="External"/><Relationship Id="rId6" Type="http://schemas.openxmlformats.org/officeDocument/2006/relationships/hyperlink" Target="https://github.com/secretdeveloperisme/predict_house_pric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ph type="ctrTitle"/>
          </p:nvPr>
        </p:nvSpPr>
        <p:spPr>
          <a:xfrm>
            <a:off x="2142400" y="413025"/>
            <a:ext cx="7190700" cy="2282400"/>
          </a:xfrm>
          <a:prstGeom prst="rect">
            <a:avLst/>
          </a:prstGeom>
          <a:noFill/>
          <a:ln>
            <a:noFill/>
          </a:ln>
          <a:effectLst>
            <a:outerShdw blurRad="14288" rotWithShape="0" algn="bl" dir="5400000" dist="9525">
              <a:schemeClr val="dk1">
                <a:alpha val="34901"/>
              </a:schemeClr>
            </a:outerShdw>
          </a:effectLst>
        </p:spPr>
        <p:txBody>
          <a:bodyPr anchorCtr="0" anchor="ctr" bIns="0" lIns="0" spcFirstLastPara="1" rIns="0" wrap="square" tIns="0">
            <a:noAutofit/>
          </a:bodyPr>
          <a:lstStyle/>
          <a:p>
            <a:pPr indent="0" lvl="0" marL="0" rtl="0" algn="ctr">
              <a:lnSpc>
                <a:spcPct val="90000"/>
              </a:lnSpc>
              <a:spcBef>
                <a:spcPts val="0"/>
              </a:spcBef>
              <a:spcAft>
                <a:spcPts val="0"/>
              </a:spcAft>
              <a:buSzPts val="5400"/>
              <a:buNone/>
            </a:pPr>
            <a:r>
              <a:rPr lang="en"/>
              <a:t>   </a:t>
            </a:r>
            <a:r>
              <a:rPr lang="en">
                <a:latin typeface="Roboto"/>
                <a:ea typeface="Roboto"/>
                <a:cs typeface="Roboto"/>
                <a:sym typeface="Roboto"/>
              </a:rPr>
              <a:t>DỰ BÁO GIÁ NHÀ AMSTERDAM</a:t>
            </a:r>
            <a:endParaRPr>
              <a:latin typeface="Roboto"/>
              <a:ea typeface="Roboto"/>
              <a:cs typeface="Roboto"/>
              <a:sym typeface="Roboto"/>
            </a:endParaRPr>
          </a:p>
          <a:p>
            <a:pPr indent="0" lvl="0" marL="0" rtl="0" algn="ctr">
              <a:lnSpc>
                <a:spcPct val="90000"/>
              </a:lnSpc>
              <a:spcBef>
                <a:spcPts val="0"/>
              </a:spcBef>
              <a:spcAft>
                <a:spcPts val="0"/>
              </a:spcAft>
              <a:buSzPts val="5400"/>
              <a:buNone/>
            </a:pPr>
            <a:r>
              <a:rPr lang="en">
                <a:latin typeface="Roboto"/>
                <a:ea typeface="Roboto"/>
                <a:cs typeface="Roboto"/>
                <a:sym typeface="Roboto"/>
              </a:rPr>
              <a:t> </a:t>
            </a:r>
            <a:r>
              <a:rPr lang="en"/>
              <a:t> Linear Regression</a:t>
            </a:r>
            <a:endParaRPr/>
          </a:p>
        </p:txBody>
      </p:sp>
      <p:sp>
        <p:nvSpPr>
          <p:cNvPr id="105" name="Google Shape;105;p13"/>
          <p:cNvSpPr txBox="1"/>
          <p:nvPr/>
        </p:nvSpPr>
        <p:spPr>
          <a:xfrm>
            <a:off x="554900" y="3295425"/>
            <a:ext cx="4463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oboto Medium"/>
                <a:ea typeface="Roboto Medium"/>
                <a:cs typeface="Roboto Medium"/>
                <a:sym typeface="Roboto Medium"/>
              </a:rPr>
              <a:t>B1809143		Nguyễn Hoàng Linh</a:t>
            </a:r>
            <a:endParaRPr sz="1600">
              <a:solidFill>
                <a:schemeClr val="dk1"/>
              </a:solidFill>
              <a:latin typeface="Roboto Medium"/>
              <a:ea typeface="Roboto Medium"/>
              <a:cs typeface="Roboto Medium"/>
              <a:sym typeface="Roboto Medium"/>
            </a:endParaRPr>
          </a:p>
          <a:p>
            <a:pPr indent="0" lvl="0" marL="0" rtl="0" algn="l">
              <a:spcBef>
                <a:spcPts val="0"/>
              </a:spcBef>
              <a:spcAft>
                <a:spcPts val="0"/>
              </a:spcAft>
              <a:buNone/>
            </a:pPr>
            <a:r>
              <a:rPr lang="en" sz="1600">
                <a:solidFill>
                  <a:schemeClr val="dk1"/>
                </a:solidFill>
                <a:latin typeface="Roboto Medium"/>
                <a:ea typeface="Roboto Medium"/>
                <a:cs typeface="Roboto Medium"/>
                <a:sym typeface="Roboto Medium"/>
              </a:rPr>
              <a:t>B1809128		Nguyễn Hồ Quốc Huy</a:t>
            </a:r>
            <a:endParaRPr sz="1600">
              <a:solidFill>
                <a:schemeClr val="dk1"/>
              </a:solidFill>
              <a:latin typeface="Roboto Medium"/>
              <a:ea typeface="Roboto Medium"/>
              <a:cs typeface="Roboto Medium"/>
              <a:sym typeface="Roboto Medium"/>
            </a:endParaRPr>
          </a:p>
          <a:p>
            <a:pPr indent="0" lvl="0" marL="0" rtl="0" algn="l">
              <a:spcBef>
                <a:spcPts val="0"/>
              </a:spcBef>
              <a:spcAft>
                <a:spcPts val="0"/>
              </a:spcAft>
              <a:buNone/>
            </a:pPr>
            <a:r>
              <a:rPr lang="en" sz="1600">
                <a:solidFill>
                  <a:schemeClr val="dk1"/>
                </a:solidFill>
                <a:latin typeface="Roboto Medium"/>
                <a:ea typeface="Roboto Medium"/>
                <a:cs typeface="Roboto Medium"/>
                <a:sym typeface="Roboto Medium"/>
              </a:rPr>
              <a:t>B1809130 		Trần Lê Tuyết Hương</a:t>
            </a:r>
            <a:endParaRPr sz="1600">
              <a:solidFill>
                <a:schemeClr val="dk1"/>
              </a:solidFill>
              <a:latin typeface="Roboto Medium"/>
              <a:ea typeface="Roboto Medium"/>
              <a:cs typeface="Roboto Medium"/>
              <a:sym typeface="Roboto Medium"/>
            </a:endParaRPr>
          </a:p>
          <a:p>
            <a:pPr indent="0" lvl="0" marL="0" rtl="0" algn="l">
              <a:spcBef>
                <a:spcPts val="0"/>
              </a:spcBef>
              <a:spcAft>
                <a:spcPts val="0"/>
              </a:spcAft>
              <a:buNone/>
            </a:pPr>
            <a:r>
              <a:rPr lang="en" sz="1600">
                <a:solidFill>
                  <a:schemeClr val="dk1"/>
                </a:solidFill>
                <a:latin typeface="Roboto Medium"/>
                <a:ea typeface="Roboto Medium"/>
                <a:cs typeface="Roboto Medium"/>
                <a:sym typeface="Roboto Medium"/>
              </a:rPr>
              <a:t>B1812311 		Trịnh Minh Tiến</a:t>
            </a:r>
            <a:endParaRPr sz="1600">
              <a:solidFill>
                <a:schemeClr val="dk1"/>
              </a:solidFill>
              <a:latin typeface="Roboto Medium"/>
              <a:ea typeface="Roboto Medium"/>
              <a:cs typeface="Roboto Medium"/>
              <a:sym typeface="Roboto Medium"/>
            </a:endParaRPr>
          </a:p>
        </p:txBody>
      </p:sp>
      <p:sp>
        <p:nvSpPr>
          <p:cNvPr id="106" name="Google Shape;106;p13"/>
          <p:cNvSpPr txBox="1"/>
          <p:nvPr/>
        </p:nvSpPr>
        <p:spPr>
          <a:xfrm>
            <a:off x="773075" y="2802813"/>
            <a:ext cx="3306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Nhóm 11 - Chiều thứ hai</a:t>
            </a:r>
            <a:endParaRPr b="1" sz="2000">
              <a:solidFill>
                <a:schemeClr val="dk1"/>
              </a:solidFill>
              <a:latin typeface="Roboto"/>
              <a:ea typeface="Roboto"/>
              <a:cs typeface="Roboto"/>
              <a:sym typeface="Roboto"/>
            </a:endParaRPr>
          </a:p>
        </p:txBody>
      </p:sp>
      <p:sp>
        <p:nvSpPr>
          <p:cNvPr id="107" name="Google Shape;107;p1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ph idx="1" type="body"/>
          </p:nvPr>
        </p:nvSpPr>
        <p:spPr>
          <a:xfrm>
            <a:off x="717525" y="651575"/>
            <a:ext cx="7910700" cy="3650400"/>
          </a:xfrm>
          <a:prstGeom prst="rect">
            <a:avLst/>
          </a:prstGeom>
        </p:spPr>
        <p:txBody>
          <a:bodyPr anchorCtr="0" anchor="t" bIns="0" lIns="0" spcFirstLastPara="1" rIns="0" wrap="square" tIns="0">
            <a:noAutofit/>
          </a:bodyPr>
          <a:lstStyle/>
          <a:p>
            <a:pPr indent="-349250" lvl="0" marL="457200" rtl="0" algn="l">
              <a:spcBef>
                <a:spcPts val="0"/>
              </a:spcBef>
              <a:spcAft>
                <a:spcPts val="0"/>
              </a:spcAft>
              <a:buSzPts val="1900"/>
              <a:buChar char="-"/>
            </a:pPr>
            <a:r>
              <a:rPr lang="en" sz="1900"/>
              <a:t>Sử dụng 5 dòng đầu của dữ liệu, thuộc tính area, với tốc độ học 0.01 để minh họa giải thuật stochastic gradient descent</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	Khởi tạo :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	</a:t>
            </a:r>
            <a:endParaRPr sz="1900"/>
          </a:p>
          <a:p>
            <a:pPr indent="0" lvl="0" marL="0" rtl="0" algn="l">
              <a:spcBef>
                <a:spcPts val="0"/>
              </a:spcBef>
              <a:spcAft>
                <a:spcPts val="0"/>
              </a:spcAft>
              <a:buNone/>
            </a:pPr>
            <a:r>
              <a:rPr lang="en" sz="1900"/>
              <a:t>	</a:t>
            </a:r>
            <a:endParaRPr sz="1900"/>
          </a:p>
          <a:p>
            <a:pPr indent="0" lvl="0" marL="457200" rtl="0" algn="l">
              <a:spcBef>
                <a:spcPts val="0"/>
              </a:spcBef>
              <a:spcAft>
                <a:spcPts val="0"/>
              </a:spcAft>
              <a:buNone/>
            </a:pPr>
            <a:r>
              <a:t/>
            </a:r>
            <a:endParaRPr sz="1900"/>
          </a:p>
        </p:txBody>
      </p:sp>
      <p:sp>
        <p:nvSpPr>
          <p:cNvPr id="223" name="Google Shape;223;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224" name="Google Shape;224;p22"/>
          <p:cNvSpPr/>
          <p:nvPr/>
        </p:nvSpPr>
        <p:spPr>
          <a:xfrm>
            <a:off x="2342175" y="94475"/>
            <a:ext cx="4661400" cy="557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rPr>
              <a:t>Minh Họa Giải Thuật</a:t>
            </a:r>
            <a:endParaRPr b="1" sz="2400">
              <a:solidFill>
                <a:schemeClr val="lt1"/>
              </a:solidFill>
            </a:endParaRPr>
          </a:p>
        </p:txBody>
      </p:sp>
      <p:grpSp>
        <p:nvGrpSpPr>
          <p:cNvPr id="225" name="Google Shape;225;p22"/>
          <p:cNvGrpSpPr/>
          <p:nvPr/>
        </p:nvGrpSpPr>
        <p:grpSpPr>
          <a:xfrm>
            <a:off x="325313" y="4680475"/>
            <a:ext cx="8493369" cy="335113"/>
            <a:chOff x="325313" y="4680475"/>
            <a:chExt cx="8493369" cy="335113"/>
          </a:xfrm>
        </p:grpSpPr>
        <p:sp>
          <p:nvSpPr>
            <p:cNvPr id="226" name="Google Shape;226;p22"/>
            <p:cNvSpPr/>
            <p:nvPr/>
          </p:nvSpPr>
          <p:spPr>
            <a:xfrm>
              <a:off x="2293267" y="4680488"/>
              <a:ext cx="2310300" cy="335100"/>
            </a:xfrm>
            <a:prstGeom prst="roundRect">
              <a:avLst>
                <a:gd fmla="val 16667" name="adj"/>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dk1"/>
                  </a:solidFill>
                  <a:latin typeface="Roboto Black"/>
                  <a:ea typeface="Roboto Black"/>
                  <a:cs typeface="Roboto Black"/>
                  <a:sym typeface="Roboto Black"/>
                </a:rPr>
                <a:t>2</a:t>
              </a:r>
              <a:r>
                <a:rPr lang="en" sz="1100">
                  <a:solidFill>
                    <a:schemeClr val="dk1"/>
                  </a:solidFill>
                  <a:latin typeface="Roboto Black"/>
                  <a:ea typeface="Roboto Black"/>
                  <a:cs typeface="Roboto Black"/>
                  <a:sym typeface="Roboto Black"/>
                </a:rPr>
                <a:t>.  Mô Hình Hồi Quy Tuyến Tính</a:t>
              </a:r>
              <a:endParaRPr sz="1100">
                <a:solidFill>
                  <a:schemeClr val="dk1"/>
                </a:solidFill>
              </a:endParaRPr>
            </a:p>
          </p:txBody>
        </p:sp>
        <p:sp>
          <p:nvSpPr>
            <p:cNvPr id="227" name="Google Shape;227;p22"/>
            <p:cNvSpPr/>
            <p:nvPr/>
          </p:nvSpPr>
          <p:spPr>
            <a:xfrm>
              <a:off x="325313" y="4680488"/>
              <a:ext cx="19677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100">
                  <a:solidFill>
                    <a:schemeClr val="lt1"/>
                  </a:solidFill>
                  <a:latin typeface="Roboto"/>
                  <a:ea typeface="Roboto"/>
                  <a:cs typeface="Roboto"/>
                  <a:sym typeface="Roboto"/>
                </a:rPr>
                <a:t>1.  Giới Thiệu Tập Dữ Liệu</a:t>
              </a:r>
              <a:endParaRPr b="1" sz="1100">
                <a:solidFill>
                  <a:schemeClr val="lt1"/>
                </a:solidFill>
                <a:latin typeface="Roboto"/>
                <a:ea typeface="Roboto"/>
                <a:cs typeface="Roboto"/>
                <a:sym typeface="Roboto"/>
              </a:endParaRPr>
            </a:p>
          </p:txBody>
        </p:sp>
        <p:sp>
          <p:nvSpPr>
            <p:cNvPr id="228" name="Google Shape;228;p22"/>
            <p:cNvSpPr/>
            <p:nvPr/>
          </p:nvSpPr>
          <p:spPr>
            <a:xfrm>
              <a:off x="4553024" y="4680475"/>
              <a:ext cx="22110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229" name="Google Shape;229;p22"/>
            <p:cNvSpPr/>
            <p:nvPr/>
          </p:nvSpPr>
          <p:spPr>
            <a:xfrm>
              <a:off x="6764282" y="4680475"/>
              <a:ext cx="20544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4</a:t>
              </a:r>
              <a:r>
                <a:rPr lang="en" sz="1100">
                  <a:solidFill>
                    <a:schemeClr val="lt1"/>
                  </a:solidFill>
                  <a:latin typeface="Roboto Black"/>
                  <a:ea typeface="Roboto Black"/>
                  <a:cs typeface="Roboto Black"/>
                  <a:sym typeface="Roboto Black"/>
                </a:rPr>
                <a:t>.  Đánh Giá Mô Hình</a:t>
              </a:r>
              <a:endParaRPr sz="1100">
                <a:solidFill>
                  <a:schemeClr val="lt1"/>
                </a:solidFill>
              </a:endParaRPr>
            </a:p>
          </p:txBody>
        </p:sp>
      </p:grpSp>
      <p:pic>
        <p:nvPicPr>
          <p:cNvPr id="230" name="Google Shape;230;p22"/>
          <p:cNvPicPr preferRelativeResize="0"/>
          <p:nvPr/>
        </p:nvPicPr>
        <p:blipFill rotWithShape="1">
          <a:blip r:embed="rId3">
            <a:alphaModFix/>
          </a:blip>
          <a:srcRect b="0" l="0" r="1048" t="0"/>
          <a:stretch/>
        </p:blipFill>
        <p:spPr>
          <a:xfrm>
            <a:off x="2080800" y="1279625"/>
            <a:ext cx="4042076" cy="1309850"/>
          </a:xfrm>
          <a:prstGeom prst="rect">
            <a:avLst/>
          </a:prstGeom>
          <a:noFill/>
          <a:ln>
            <a:noFill/>
          </a:ln>
        </p:spPr>
      </p:pic>
      <p:pic>
        <p:nvPicPr>
          <p:cNvPr id="231" name="Google Shape;231;p22"/>
          <p:cNvPicPr preferRelativeResize="0"/>
          <p:nvPr/>
        </p:nvPicPr>
        <p:blipFill>
          <a:blip r:embed="rId4">
            <a:alphaModFix/>
          </a:blip>
          <a:stretch>
            <a:fillRect/>
          </a:stretch>
        </p:blipFill>
        <p:spPr>
          <a:xfrm>
            <a:off x="1506700" y="3063458"/>
            <a:ext cx="2609495" cy="557100"/>
          </a:xfrm>
          <a:prstGeom prst="rect">
            <a:avLst/>
          </a:prstGeom>
          <a:noFill/>
          <a:ln>
            <a:noFill/>
          </a:ln>
        </p:spPr>
      </p:pic>
      <p:graphicFrame>
        <p:nvGraphicFramePr>
          <p:cNvPr id="232" name="Google Shape;232;p22"/>
          <p:cNvGraphicFramePr/>
          <p:nvPr/>
        </p:nvGraphicFramePr>
        <p:xfrm>
          <a:off x="4809200" y="2849235"/>
          <a:ext cx="3000000" cy="3000000"/>
        </p:xfrm>
        <a:graphic>
          <a:graphicData uri="http://schemas.openxmlformats.org/drawingml/2006/table">
            <a:tbl>
              <a:tblPr>
                <a:noFill/>
                <a:tableStyleId>{F6E9EAA7-96D3-45CE-8F9E-D38060372A74}</a:tableStyleId>
              </a:tblPr>
              <a:tblGrid>
                <a:gridCol w="1028975"/>
                <a:gridCol w="1028975"/>
                <a:gridCol w="1028975"/>
                <a:gridCol w="1028975"/>
              </a:tblGrid>
              <a:tr h="252725">
                <a:tc>
                  <a:txBody>
                    <a:bodyPr/>
                    <a:lstStyle/>
                    <a:p>
                      <a:pPr indent="0" lvl="0" marL="0" rtl="0" algn="ctr">
                        <a:lnSpc>
                          <a:spcPct val="115000"/>
                        </a:lnSpc>
                        <a:spcBef>
                          <a:spcPts val="0"/>
                        </a:spcBef>
                        <a:spcAft>
                          <a:spcPts val="0"/>
                        </a:spcAft>
                        <a:buNone/>
                      </a:pPr>
                      <a:r>
                        <a:rPr b="1" lang="en" sz="1200">
                          <a:solidFill>
                            <a:srgbClr val="FFFFFF"/>
                          </a:solidFill>
                        </a:rPr>
                        <a:t>Zip</a:t>
                      </a:r>
                      <a:endParaRPr b="1" sz="1200">
                        <a:solidFill>
                          <a:srgbClr val="FFFFFF"/>
                        </a:solidFill>
                      </a:endParaRPr>
                    </a:p>
                  </a:txBody>
                  <a:tcPr marT="91425" marB="91425" marR="91425" marL="91425">
                    <a:solidFill>
                      <a:schemeClr val="accent3"/>
                    </a:solidFill>
                  </a:tcPr>
                </a:tc>
                <a:tc>
                  <a:txBody>
                    <a:bodyPr/>
                    <a:lstStyle/>
                    <a:p>
                      <a:pPr indent="0" lvl="0" marL="0" rtl="0" algn="ctr">
                        <a:lnSpc>
                          <a:spcPct val="115000"/>
                        </a:lnSpc>
                        <a:spcBef>
                          <a:spcPts val="0"/>
                        </a:spcBef>
                        <a:spcAft>
                          <a:spcPts val="0"/>
                        </a:spcAft>
                        <a:buNone/>
                      </a:pPr>
                      <a:r>
                        <a:rPr b="1" lang="en" sz="1200">
                          <a:solidFill>
                            <a:srgbClr val="FFFFFF"/>
                          </a:solidFill>
                        </a:rPr>
                        <a:t>Area</a:t>
                      </a:r>
                      <a:endParaRPr b="1" sz="1200">
                        <a:solidFill>
                          <a:srgbClr val="FFFFFF"/>
                        </a:solidFill>
                      </a:endParaRPr>
                    </a:p>
                  </a:txBody>
                  <a:tcPr marT="91425" marB="91425" marR="91425" marL="91425">
                    <a:solidFill>
                      <a:schemeClr val="accent3"/>
                    </a:solidFill>
                  </a:tcPr>
                </a:tc>
                <a:tc>
                  <a:txBody>
                    <a:bodyPr/>
                    <a:lstStyle/>
                    <a:p>
                      <a:pPr indent="0" lvl="0" marL="0" rtl="0" algn="ctr">
                        <a:lnSpc>
                          <a:spcPct val="115000"/>
                        </a:lnSpc>
                        <a:spcBef>
                          <a:spcPts val="0"/>
                        </a:spcBef>
                        <a:spcAft>
                          <a:spcPts val="0"/>
                        </a:spcAft>
                        <a:buNone/>
                      </a:pPr>
                      <a:r>
                        <a:rPr b="1" lang="en" sz="1200">
                          <a:solidFill>
                            <a:srgbClr val="FFFFFF"/>
                          </a:solidFill>
                        </a:rPr>
                        <a:t>Room</a:t>
                      </a:r>
                      <a:endParaRPr b="1" sz="1200">
                        <a:solidFill>
                          <a:srgbClr val="FFFFFF"/>
                        </a:solidFill>
                      </a:endParaRPr>
                    </a:p>
                  </a:txBody>
                  <a:tcPr marT="91425" marB="91425" marR="91425" marL="91425">
                    <a:solidFill>
                      <a:schemeClr val="accent3"/>
                    </a:solidFill>
                  </a:tcPr>
                </a:tc>
                <a:tc>
                  <a:txBody>
                    <a:bodyPr/>
                    <a:lstStyle/>
                    <a:p>
                      <a:pPr indent="0" lvl="0" marL="0" rtl="0" algn="ctr">
                        <a:lnSpc>
                          <a:spcPct val="115000"/>
                        </a:lnSpc>
                        <a:spcBef>
                          <a:spcPts val="0"/>
                        </a:spcBef>
                        <a:spcAft>
                          <a:spcPts val="0"/>
                        </a:spcAft>
                        <a:buNone/>
                      </a:pPr>
                      <a:r>
                        <a:rPr b="1" lang="en" sz="1200">
                          <a:solidFill>
                            <a:srgbClr val="FFFFFF"/>
                          </a:solidFill>
                        </a:rPr>
                        <a:t>Price</a:t>
                      </a:r>
                      <a:endParaRPr b="1" sz="1200">
                        <a:solidFill>
                          <a:srgbClr val="FFFFFF"/>
                        </a:solidFill>
                      </a:endParaRPr>
                    </a:p>
                  </a:txBody>
                  <a:tcPr marT="91425" marB="91425" marR="91425" marL="91425">
                    <a:solidFill>
                      <a:schemeClr val="accent3"/>
                    </a:solidFill>
                  </a:tcPr>
                </a:tc>
              </a:tr>
              <a:tr h="252725">
                <a:tc>
                  <a:txBody>
                    <a:bodyPr/>
                    <a:lstStyle/>
                    <a:p>
                      <a:pPr indent="0" lvl="0" marL="0" rtl="0" algn="ctr">
                        <a:lnSpc>
                          <a:spcPct val="115000"/>
                        </a:lnSpc>
                        <a:spcBef>
                          <a:spcPts val="0"/>
                        </a:spcBef>
                        <a:spcAft>
                          <a:spcPts val="0"/>
                        </a:spcAft>
                        <a:buNone/>
                      </a:pPr>
                      <a:r>
                        <a:rPr lang="en" sz="1200"/>
                        <a:t>1091</a:t>
                      </a:r>
                      <a:endParaRPr sz="1200"/>
                    </a:p>
                  </a:txBody>
                  <a:tcPr marT="91425" marB="91425" marR="91425" marL="91425"/>
                </a:tc>
                <a:tc>
                  <a:txBody>
                    <a:bodyPr/>
                    <a:lstStyle/>
                    <a:p>
                      <a:pPr indent="0" lvl="0" marL="0" rtl="0" algn="ctr">
                        <a:lnSpc>
                          <a:spcPct val="115000"/>
                        </a:lnSpc>
                        <a:spcBef>
                          <a:spcPts val="0"/>
                        </a:spcBef>
                        <a:spcAft>
                          <a:spcPts val="0"/>
                        </a:spcAft>
                        <a:buNone/>
                      </a:pPr>
                      <a:r>
                        <a:rPr lang="en" sz="1200"/>
                        <a:t>64</a:t>
                      </a:r>
                      <a:endParaRPr sz="1200"/>
                    </a:p>
                  </a:txBody>
                  <a:tcPr marT="91425" marB="91425" marR="91425" marL="91425"/>
                </a:tc>
                <a:tc>
                  <a:txBody>
                    <a:bodyPr/>
                    <a:lstStyle/>
                    <a:p>
                      <a:pPr indent="0" lvl="0" marL="0" rtl="0" algn="ctr">
                        <a:lnSpc>
                          <a:spcPct val="115000"/>
                        </a:lnSpc>
                        <a:spcBef>
                          <a:spcPts val="0"/>
                        </a:spcBef>
                        <a:spcAft>
                          <a:spcPts val="0"/>
                        </a:spcAft>
                        <a:buNone/>
                      </a:pPr>
                      <a:r>
                        <a:rPr lang="en" sz="1200"/>
                        <a:t>3</a:t>
                      </a:r>
                      <a:endParaRPr sz="1200"/>
                    </a:p>
                  </a:txBody>
                  <a:tcPr marT="91425" marB="91425" marR="91425" marL="91425"/>
                </a:tc>
                <a:tc>
                  <a:txBody>
                    <a:bodyPr/>
                    <a:lstStyle/>
                    <a:p>
                      <a:pPr indent="0" lvl="0" marL="0" rtl="0" algn="ctr">
                        <a:lnSpc>
                          <a:spcPct val="115000"/>
                        </a:lnSpc>
                        <a:spcBef>
                          <a:spcPts val="0"/>
                        </a:spcBef>
                        <a:spcAft>
                          <a:spcPts val="0"/>
                        </a:spcAft>
                        <a:buNone/>
                      </a:pPr>
                      <a:r>
                        <a:rPr lang="en" sz="1200"/>
                        <a:t>685000.0</a:t>
                      </a:r>
                      <a:endParaRPr sz="1200"/>
                    </a:p>
                  </a:txBody>
                  <a:tcPr marT="91425" marB="91425" marR="91425" marL="91425"/>
                </a:tc>
              </a:tr>
              <a:tr h="252725">
                <a:tc>
                  <a:txBody>
                    <a:bodyPr/>
                    <a:lstStyle/>
                    <a:p>
                      <a:pPr indent="0" lvl="0" marL="0" rtl="0" algn="ctr">
                        <a:lnSpc>
                          <a:spcPct val="115000"/>
                        </a:lnSpc>
                        <a:spcBef>
                          <a:spcPts val="0"/>
                        </a:spcBef>
                        <a:spcAft>
                          <a:spcPts val="0"/>
                        </a:spcAft>
                        <a:buNone/>
                      </a:pPr>
                      <a:r>
                        <a:rPr lang="en" sz="1200"/>
                        <a:t>1059</a:t>
                      </a:r>
                      <a:endParaRPr sz="1200"/>
                    </a:p>
                  </a:txBody>
                  <a:tcPr marT="91425" marB="91425" marR="91425" marL="91425"/>
                </a:tc>
                <a:tc>
                  <a:txBody>
                    <a:bodyPr/>
                    <a:lstStyle/>
                    <a:p>
                      <a:pPr indent="0" lvl="0" marL="0" rtl="0" algn="ctr">
                        <a:lnSpc>
                          <a:spcPct val="115000"/>
                        </a:lnSpc>
                        <a:spcBef>
                          <a:spcPts val="0"/>
                        </a:spcBef>
                        <a:spcAft>
                          <a:spcPts val="0"/>
                        </a:spcAft>
                        <a:buNone/>
                      </a:pPr>
                      <a:r>
                        <a:rPr lang="en" sz="1200"/>
                        <a:t>60</a:t>
                      </a:r>
                      <a:endParaRPr sz="1200"/>
                    </a:p>
                  </a:txBody>
                  <a:tcPr marT="91425" marB="91425" marR="91425" marL="91425"/>
                </a:tc>
                <a:tc>
                  <a:txBody>
                    <a:bodyPr/>
                    <a:lstStyle/>
                    <a:p>
                      <a:pPr indent="0" lvl="0" marL="0" rtl="0" algn="ctr">
                        <a:lnSpc>
                          <a:spcPct val="115000"/>
                        </a:lnSpc>
                        <a:spcBef>
                          <a:spcPts val="0"/>
                        </a:spcBef>
                        <a:spcAft>
                          <a:spcPts val="0"/>
                        </a:spcAft>
                        <a:buNone/>
                      </a:pPr>
                      <a:r>
                        <a:rPr lang="en" sz="1200"/>
                        <a:t>3</a:t>
                      </a:r>
                      <a:endParaRPr sz="1200"/>
                    </a:p>
                  </a:txBody>
                  <a:tcPr marT="91425" marB="91425" marR="91425" marL="91425"/>
                </a:tc>
                <a:tc>
                  <a:txBody>
                    <a:bodyPr/>
                    <a:lstStyle/>
                    <a:p>
                      <a:pPr indent="0" lvl="0" marL="0" rtl="0" algn="ctr">
                        <a:lnSpc>
                          <a:spcPct val="115000"/>
                        </a:lnSpc>
                        <a:spcBef>
                          <a:spcPts val="0"/>
                        </a:spcBef>
                        <a:spcAft>
                          <a:spcPts val="0"/>
                        </a:spcAft>
                        <a:buNone/>
                      </a:pPr>
                      <a:r>
                        <a:rPr lang="en" sz="1200"/>
                        <a:t>475000.0</a:t>
                      </a:r>
                      <a:endParaRPr sz="12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238" name="Google Shape;238;p23"/>
          <p:cNvSpPr/>
          <p:nvPr/>
        </p:nvSpPr>
        <p:spPr>
          <a:xfrm>
            <a:off x="2241300" y="44150"/>
            <a:ext cx="4588200" cy="4413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rPr>
              <a:t>Minh Họa Giải Thuật</a:t>
            </a:r>
            <a:endParaRPr b="1" sz="2400">
              <a:solidFill>
                <a:schemeClr val="lt1"/>
              </a:solidFill>
            </a:endParaRPr>
          </a:p>
        </p:txBody>
      </p:sp>
      <p:grpSp>
        <p:nvGrpSpPr>
          <p:cNvPr id="239" name="Google Shape;239;p23"/>
          <p:cNvGrpSpPr/>
          <p:nvPr/>
        </p:nvGrpSpPr>
        <p:grpSpPr>
          <a:xfrm>
            <a:off x="265525" y="4738350"/>
            <a:ext cx="8448515" cy="335113"/>
            <a:chOff x="265525" y="4738350"/>
            <a:chExt cx="8448515" cy="335113"/>
          </a:xfrm>
        </p:grpSpPr>
        <p:sp>
          <p:nvSpPr>
            <p:cNvPr id="240" name="Google Shape;240;p23"/>
            <p:cNvSpPr/>
            <p:nvPr/>
          </p:nvSpPr>
          <p:spPr>
            <a:xfrm>
              <a:off x="2223064" y="4738363"/>
              <a:ext cx="2298000" cy="335100"/>
            </a:xfrm>
            <a:prstGeom prst="roundRect">
              <a:avLst>
                <a:gd fmla="val 16667" name="adj"/>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dk1"/>
                  </a:solidFill>
                  <a:latin typeface="Roboto Black"/>
                  <a:ea typeface="Roboto Black"/>
                  <a:cs typeface="Roboto Black"/>
                  <a:sym typeface="Roboto Black"/>
                </a:rPr>
                <a:t>2</a:t>
              </a:r>
              <a:r>
                <a:rPr lang="en" sz="1100">
                  <a:solidFill>
                    <a:schemeClr val="dk1"/>
                  </a:solidFill>
                  <a:latin typeface="Roboto Black"/>
                  <a:ea typeface="Roboto Black"/>
                  <a:cs typeface="Roboto Black"/>
                  <a:sym typeface="Roboto Black"/>
                </a:rPr>
                <a:t>.  Mô Hình Hồi Quy Tuyến Tính</a:t>
              </a:r>
              <a:endParaRPr sz="1100">
                <a:solidFill>
                  <a:schemeClr val="dk1"/>
                </a:solidFill>
              </a:endParaRPr>
            </a:p>
          </p:txBody>
        </p:sp>
        <p:sp>
          <p:nvSpPr>
            <p:cNvPr id="241" name="Google Shape;241;p23"/>
            <p:cNvSpPr/>
            <p:nvPr/>
          </p:nvSpPr>
          <p:spPr>
            <a:xfrm>
              <a:off x="265525" y="4738363"/>
              <a:ext cx="19575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100">
                  <a:solidFill>
                    <a:schemeClr val="lt1"/>
                  </a:solidFill>
                  <a:latin typeface="Roboto"/>
                  <a:ea typeface="Roboto"/>
                  <a:cs typeface="Roboto"/>
                  <a:sym typeface="Roboto"/>
                </a:rPr>
                <a:t>1</a:t>
              </a:r>
              <a:r>
                <a:rPr b="1" lang="en" sz="1100">
                  <a:solidFill>
                    <a:schemeClr val="lt1"/>
                  </a:solidFill>
                  <a:latin typeface="Roboto"/>
                  <a:ea typeface="Roboto"/>
                  <a:cs typeface="Roboto"/>
                  <a:sym typeface="Roboto"/>
                </a:rPr>
                <a:t>.  Giới Thiệu Tập Dữ Liệu</a:t>
              </a:r>
              <a:endParaRPr b="1" sz="1100">
                <a:solidFill>
                  <a:schemeClr val="lt1"/>
                </a:solidFill>
                <a:latin typeface="Roboto"/>
                <a:ea typeface="Roboto"/>
                <a:cs typeface="Roboto"/>
                <a:sym typeface="Roboto"/>
              </a:endParaRPr>
            </a:p>
          </p:txBody>
        </p:sp>
        <p:sp>
          <p:nvSpPr>
            <p:cNvPr id="242" name="Google Shape;242;p23"/>
            <p:cNvSpPr/>
            <p:nvPr/>
          </p:nvSpPr>
          <p:spPr>
            <a:xfrm>
              <a:off x="4470861" y="4738350"/>
              <a:ext cx="21996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243" name="Google Shape;243;p23"/>
            <p:cNvSpPr/>
            <p:nvPr/>
          </p:nvSpPr>
          <p:spPr>
            <a:xfrm>
              <a:off x="6670440" y="4738350"/>
              <a:ext cx="20436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4</a:t>
              </a:r>
              <a:r>
                <a:rPr lang="en" sz="1100">
                  <a:solidFill>
                    <a:schemeClr val="lt1"/>
                  </a:solidFill>
                  <a:latin typeface="Roboto Black"/>
                  <a:ea typeface="Roboto Black"/>
                  <a:cs typeface="Roboto Black"/>
                  <a:sym typeface="Roboto Black"/>
                </a:rPr>
                <a:t>.  Đánh Giá Mô Hình</a:t>
              </a:r>
              <a:endParaRPr sz="1100">
                <a:solidFill>
                  <a:schemeClr val="lt1"/>
                </a:solidFill>
              </a:endParaRPr>
            </a:p>
          </p:txBody>
        </p:sp>
      </p:grpSp>
      <p:grpSp>
        <p:nvGrpSpPr>
          <p:cNvPr id="244" name="Google Shape;244;p23"/>
          <p:cNvGrpSpPr/>
          <p:nvPr/>
        </p:nvGrpSpPr>
        <p:grpSpPr>
          <a:xfrm>
            <a:off x="1375200" y="549275"/>
            <a:ext cx="6600024" cy="4004900"/>
            <a:chOff x="1375200" y="549275"/>
            <a:chExt cx="6600024" cy="4004900"/>
          </a:xfrm>
        </p:grpSpPr>
        <p:pic>
          <p:nvPicPr>
            <p:cNvPr id="245" name="Google Shape;245;p23"/>
            <p:cNvPicPr preferRelativeResize="0"/>
            <p:nvPr/>
          </p:nvPicPr>
          <p:blipFill rotWithShape="1">
            <a:blip r:embed="rId3">
              <a:alphaModFix/>
            </a:blip>
            <a:srcRect b="9113" l="0" r="5979" t="828"/>
            <a:stretch/>
          </p:blipFill>
          <p:spPr>
            <a:xfrm>
              <a:off x="1375200" y="549275"/>
              <a:ext cx="6600024" cy="4004900"/>
            </a:xfrm>
            <a:prstGeom prst="rect">
              <a:avLst/>
            </a:prstGeom>
            <a:noFill/>
            <a:ln>
              <a:noFill/>
            </a:ln>
          </p:spPr>
        </p:pic>
        <p:cxnSp>
          <p:nvCxnSpPr>
            <p:cNvPr id="246" name="Google Shape;246;p23"/>
            <p:cNvCxnSpPr/>
            <p:nvPr/>
          </p:nvCxnSpPr>
          <p:spPr>
            <a:xfrm>
              <a:off x="1764625" y="1886725"/>
              <a:ext cx="5568000" cy="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23"/>
            <p:cNvCxnSpPr/>
            <p:nvPr/>
          </p:nvCxnSpPr>
          <p:spPr>
            <a:xfrm>
              <a:off x="1787550" y="2404775"/>
              <a:ext cx="5544900" cy="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23"/>
            <p:cNvCxnSpPr/>
            <p:nvPr/>
          </p:nvCxnSpPr>
          <p:spPr>
            <a:xfrm>
              <a:off x="1787550" y="2898650"/>
              <a:ext cx="5582400" cy="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23"/>
            <p:cNvCxnSpPr/>
            <p:nvPr/>
          </p:nvCxnSpPr>
          <p:spPr>
            <a:xfrm flipH="1" rot="10800000">
              <a:off x="1799000" y="3400525"/>
              <a:ext cx="5570700" cy="27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23"/>
            <p:cNvCxnSpPr/>
            <p:nvPr/>
          </p:nvCxnSpPr>
          <p:spPr>
            <a:xfrm>
              <a:off x="1807800" y="3910575"/>
              <a:ext cx="5455200" cy="0"/>
            </a:xfrm>
            <a:prstGeom prst="straightConnector1">
              <a:avLst/>
            </a:prstGeom>
            <a:noFill/>
            <a:ln cap="flat" cmpd="sng" w="9525">
              <a:solidFill>
                <a:schemeClr val="dk2"/>
              </a:solidFill>
              <a:prstDash val="solid"/>
              <a:round/>
              <a:headEnd len="med" w="med" type="none"/>
              <a:tailEnd len="med" w="med" type="none"/>
            </a:ln>
          </p:spPr>
        </p:cxnSp>
      </p:grpSp>
      <p:sp>
        <p:nvSpPr>
          <p:cNvPr id="251" name="Google Shape;251;p23"/>
          <p:cNvSpPr txBox="1"/>
          <p:nvPr/>
        </p:nvSpPr>
        <p:spPr>
          <a:xfrm>
            <a:off x="160600" y="1776075"/>
            <a:ext cx="1294800" cy="107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latin typeface="Roboto"/>
                <a:ea typeface="Roboto"/>
                <a:cs typeface="Roboto"/>
                <a:sym typeface="Roboto"/>
              </a:rPr>
              <a:t>Lần Lặp 1 </a:t>
            </a:r>
            <a:endParaRPr b="1" sz="29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257" name="Google Shape;257;p24"/>
          <p:cNvSpPr/>
          <p:nvPr/>
        </p:nvSpPr>
        <p:spPr>
          <a:xfrm>
            <a:off x="2241300" y="44150"/>
            <a:ext cx="4622400" cy="3936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rPr>
              <a:t>Minh Họa Giải Thuật</a:t>
            </a:r>
            <a:endParaRPr b="1" sz="2400">
              <a:solidFill>
                <a:schemeClr val="lt1"/>
              </a:solidFill>
            </a:endParaRPr>
          </a:p>
        </p:txBody>
      </p:sp>
      <p:grpSp>
        <p:nvGrpSpPr>
          <p:cNvPr id="258" name="Google Shape;258;p24"/>
          <p:cNvGrpSpPr/>
          <p:nvPr/>
        </p:nvGrpSpPr>
        <p:grpSpPr>
          <a:xfrm>
            <a:off x="347750" y="4730150"/>
            <a:ext cx="8448490" cy="335113"/>
            <a:chOff x="347750" y="4730150"/>
            <a:chExt cx="8448490" cy="335113"/>
          </a:xfrm>
        </p:grpSpPr>
        <p:sp>
          <p:nvSpPr>
            <p:cNvPr id="259" name="Google Shape;259;p24"/>
            <p:cNvSpPr/>
            <p:nvPr/>
          </p:nvSpPr>
          <p:spPr>
            <a:xfrm>
              <a:off x="2305289" y="4730163"/>
              <a:ext cx="2298000" cy="335100"/>
            </a:xfrm>
            <a:prstGeom prst="roundRect">
              <a:avLst>
                <a:gd fmla="val 16667" name="adj"/>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dk1"/>
                  </a:solidFill>
                  <a:latin typeface="Roboto Black"/>
                  <a:ea typeface="Roboto Black"/>
                  <a:cs typeface="Roboto Black"/>
                  <a:sym typeface="Roboto Black"/>
                </a:rPr>
                <a:t>2.  Mô Hình Hồi Quy Tuyến Tính</a:t>
              </a:r>
              <a:endParaRPr sz="1100">
                <a:solidFill>
                  <a:schemeClr val="dk1"/>
                </a:solidFill>
              </a:endParaRPr>
            </a:p>
          </p:txBody>
        </p:sp>
        <p:sp>
          <p:nvSpPr>
            <p:cNvPr id="260" name="Google Shape;260;p24"/>
            <p:cNvSpPr/>
            <p:nvPr/>
          </p:nvSpPr>
          <p:spPr>
            <a:xfrm>
              <a:off x="347750" y="4730163"/>
              <a:ext cx="19575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100">
                  <a:solidFill>
                    <a:schemeClr val="lt1"/>
                  </a:solidFill>
                  <a:latin typeface="Roboto"/>
                  <a:ea typeface="Roboto"/>
                  <a:cs typeface="Roboto"/>
                  <a:sym typeface="Roboto"/>
                </a:rPr>
                <a:t>1.  Giới Thiệu Tập Dữ Liệu</a:t>
              </a:r>
              <a:endParaRPr b="1" sz="1100">
                <a:solidFill>
                  <a:schemeClr val="lt1"/>
                </a:solidFill>
                <a:latin typeface="Roboto"/>
                <a:ea typeface="Roboto"/>
                <a:cs typeface="Roboto"/>
                <a:sym typeface="Roboto"/>
              </a:endParaRPr>
            </a:p>
          </p:txBody>
        </p:sp>
        <p:sp>
          <p:nvSpPr>
            <p:cNvPr id="261" name="Google Shape;261;p24"/>
            <p:cNvSpPr/>
            <p:nvPr/>
          </p:nvSpPr>
          <p:spPr>
            <a:xfrm>
              <a:off x="4553086" y="4730150"/>
              <a:ext cx="21996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262" name="Google Shape;262;p24"/>
            <p:cNvSpPr/>
            <p:nvPr/>
          </p:nvSpPr>
          <p:spPr>
            <a:xfrm>
              <a:off x="6752640" y="4730150"/>
              <a:ext cx="20436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4.  Đánh Giá Mô Hình</a:t>
              </a:r>
              <a:endParaRPr sz="1100">
                <a:solidFill>
                  <a:schemeClr val="lt1"/>
                </a:solidFill>
              </a:endParaRPr>
            </a:p>
          </p:txBody>
        </p:sp>
      </p:grpSp>
      <p:grpSp>
        <p:nvGrpSpPr>
          <p:cNvPr id="263" name="Google Shape;263;p24"/>
          <p:cNvGrpSpPr/>
          <p:nvPr/>
        </p:nvGrpSpPr>
        <p:grpSpPr>
          <a:xfrm>
            <a:off x="1434996" y="488577"/>
            <a:ext cx="6594842" cy="3937130"/>
            <a:chOff x="1357200" y="676500"/>
            <a:chExt cx="6429601" cy="3603450"/>
          </a:xfrm>
        </p:grpSpPr>
        <p:pic>
          <p:nvPicPr>
            <p:cNvPr id="264" name="Google Shape;264;p24"/>
            <p:cNvPicPr preferRelativeResize="0"/>
            <p:nvPr/>
          </p:nvPicPr>
          <p:blipFill rotWithShape="1">
            <a:blip r:embed="rId3">
              <a:alphaModFix/>
            </a:blip>
            <a:srcRect b="0" l="0" r="2486" t="2799"/>
            <a:stretch/>
          </p:blipFill>
          <p:spPr>
            <a:xfrm>
              <a:off x="1357200" y="676500"/>
              <a:ext cx="6429601" cy="3603450"/>
            </a:xfrm>
            <a:prstGeom prst="rect">
              <a:avLst/>
            </a:prstGeom>
            <a:noFill/>
            <a:ln>
              <a:noFill/>
            </a:ln>
          </p:spPr>
        </p:pic>
        <p:cxnSp>
          <p:nvCxnSpPr>
            <p:cNvPr id="265" name="Google Shape;265;p24"/>
            <p:cNvCxnSpPr/>
            <p:nvPr/>
          </p:nvCxnSpPr>
          <p:spPr>
            <a:xfrm>
              <a:off x="1498925" y="1886800"/>
              <a:ext cx="6041400" cy="102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24"/>
            <p:cNvCxnSpPr/>
            <p:nvPr/>
          </p:nvCxnSpPr>
          <p:spPr>
            <a:xfrm>
              <a:off x="1499616" y="2313432"/>
              <a:ext cx="6041400" cy="102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24"/>
            <p:cNvCxnSpPr/>
            <p:nvPr/>
          </p:nvCxnSpPr>
          <p:spPr>
            <a:xfrm>
              <a:off x="1498925" y="2880360"/>
              <a:ext cx="6041400" cy="102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24"/>
            <p:cNvCxnSpPr/>
            <p:nvPr/>
          </p:nvCxnSpPr>
          <p:spPr>
            <a:xfrm>
              <a:off x="1498925" y="3291840"/>
              <a:ext cx="6041400" cy="102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24"/>
            <p:cNvCxnSpPr/>
            <p:nvPr/>
          </p:nvCxnSpPr>
          <p:spPr>
            <a:xfrm>
              <a:off x="1498925" y="3702775"/>
              <a:ext cx="6041400" cy="10200"/>
            </a:xfrm>
            <a:prstGeom prst="straightConnector1">
              <a:avLst/>
            </a:prstGeom>
            <a:noFill/>
            <a:ln cap="flat" cmpd="sng" w="9525">
              <a:solidFill>
                <a:schemeClr val="dk2"/>
              </a:solidFill>
              <a:prstDash val="solid"/>
              <a:round/>
              <a:headEnd len="med" w="med" type="none"/>
              <a:tailEnd len="med" w="med" type="none"/>
            </a:ln>
          </p:spPr>
        </p:cxnSp>
      </p:grpSp>
      <p:sp>
        <p:nvSpPr>
          <p:cNvPr id="270" name="Google Shape;270;p24"/>
          <p:cNvSpPr txBox="1"/>
          <p:nvPr/>
        </p:nvSpPr>
        <p:spPr>
          <a:xfrm>
            <a:off x="140200" y="1776075"/>
            <a:ext cx="1294800" cy="107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latin typeface="Roboto"/>
                <a:ea typeface="Roboto"/>
                <a:cs typeface="Roboto"/>
                <a:sym typeface="Roboto"/>
              </a:rPr>
              <a:t>Lần Lặp 1 </a:t>
            </a:r>
            <a:endParaRPr b="1" sz="2900">
              <a:latin typeface="Roboto"/>
              <a:ea typeface="Roboto"/>
              <a:cs typeface="Roboto"/>
              <a:sym typeface="Roboto"/>
            </a:endParaRPr>
          </a:p>
        </p:txBody>
      </p:sp>
      <p:sp>
        <p:nvSpPr>
          <p:cNvPr id="271" name="Google Shape;271;p24"/>
          <p:cNvSpPr txBox="1"/>
          <p:nvPr/>
        </p:nvSpPr>
        <p:spPr>
          <a:xfrm>
            <a:off x="1827600" y="4253150"/>
            <a:ext cx="5488800" cy="4770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900" u="sng">
                <a:solidFill>
                  <a:schemeClr val="lt1"/>
                </a:solidFill>
                <a:latin typeface="Roboto"/>
                <a:ea typeface="Roboto"/>
                <a:cs typeface="Roboto"/>
                <a:sym typeface="Roboto"/>
              </a:rPr>
              <a:t>Tiếp tục lặp cho đến khi hội tụ (convergence)</a:t>
            </a:r>
            <a:endParaRPr b="1" i="1" sz="1900" u="sng">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277" name="Google Shape;277;p25"/>
          <p:cNvSpPr/>
          <p:nvPr/>
        </p:nvSpPr>
        <p:spPr>
          <a:xfrm>
            <a:off x="2241300" y="44150"/>
            <a:ext cx="4661400" cy="557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rPr>
              <a:t>Minh Họa Giải Thuật</a:t>
            </a:r>
            <a:endParaRPr b="1" sz="2400">
              <a:solidFill>
                <a:schemeClr val="lt1"/>
              </a:solidFill>
            </a:endParaRPr>
          </a:p>
        </p:txBody>
      </p:sp>
      <p:grpSp>
        <p:nvGrpSpPr>
          <p:cNvPr id="278" name="Google Shape;278;p25"/>
          <p:cNvGrpSpPr/>
          <p:nvPr/>
        </p:nvGrpSpPr>
        <p:grpSpPr>
          <a:xfrm>
            <a:off x="283127" y="4779098"/>
            <a:ext cx="8577735" cy="335113"/>
            <a:chOff x="254200" y="4749850"/>
            <a:chExt cx="8635594" cy="335113"/>
          </a:xfrm>
        </p:grpSpPr>
        <p:sp>
          <p:nvSpPr>
            <p:cNvPr id="279" name="Google Shape;279;p25"/>
            <p:cNvSpPr/>
            <p:nvPr/>
          </p:nvSpPr>
          <p:spPr>
            <a:xfrm>
              <a:off x="2255078" y="4749863"/>
              <a:ext cx="2349000" cy="335100"/>
            </a:xfrm>
            <a:prstGeom prst="roundRect">
              <a:avLst>
                <a:gd fmla="val 16667" name="adj"/>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dk1"/>
                  </a:solidFill>
                  <a:latin typeface="Roboto Black"/>
                  <a:ea typeface="Roboto Black"/>
                  <a:cs typeface="Roboto Black"/>
                  <a:sym typeface="Roboto Black"/>
                </a:rPr>
                <a:t>2.  Mô Hình Hồi Quy Tuyến Tính</a:t>
              </a:r>
              <a:endParaRPr sz="1100">
                <a:solidFill>
                  <a:schemeClr val="dk1"/>
                </a:solidFill>
              </a:endParaRPr>
            </a:p>
          </p:txBody>
        </p:sp>
        <p:sp>
          <p:nvSpPr>
            <p:cNvPr id="280" name="Google Shape;280;p25"/>
            <p:cNvSpPr/>
            <p:nvPr/>
          </p:nvSpPr>
          <p:spPr>
            <a:xfrm>
              <a:off x="254200" y="4749863"/>
              <a:ext cx="20007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100">
                  <a:solidFill>
                    <a:schemeClr val="lt1"/>
                  </a:solidFill>
                  <a:latin typeface="Roboto"/>
                  <a:ea typeface="Roboto"/>
                  <a:cs typeface="Roboto"/>
                  <a:sym typeface="Roboto"/>
                </a:rPr>
                <a:t>1.  Giới Thiệu Tập Dữ Liệu</a:t>
              </a:r>
              <a:endParaRPr b="1" sz="1100">
                <a:solidFill>
                  <a:schemeClr val="lt1"/>
                </a:solidFill>
                <a:latin typeface="Roboto"/>
                <a:ea typeface="Roboto"/>
                <a:cs typeface="Roboto"/>
                <a:sym typeface="Roboto"/>
              </a:endParaRPr>
            </a:p>
          </p:txBody>
        </p:sp>
        <p:sp>
          <p:nvSpPr>
            <p:cNvPr id="281" name="Google Shape;281;p25"/>
            <p:cNvSpPr/>
            <p:nvPr/>
          </p:nvSpPr>
          <p:spPr>
            <a:xfrm>
              <a:off x="4552641" y="4749850"/>
              <a:ext cx="22482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282" name="Google Shape;282;p25"/>
            <p:cNvSpPr/>
            <p:nvPr/>
          </p:nvSpPr>
          <p:spPr>
            <a:xfrm>
              <a:off x="6800894" y="4749850"/>
              <a:ext cx="20889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4.  Đánh Giá Mô Hình</a:t>
              </a:r>
              <a:endParaRPr sz="1100">
                <a:solidFill>
                  <a:schemeClr val="lt1"/>
                </a:solidFill>
              </a:endParaRPr>
            </a:p>
          </p:txBody>
        </p:sp>
      </p:grpSp>
      <p:sp>
        <p:nvSpPr>
          <p:cNvPr id="283" name="Google Shape;283;p25"/>
          <p:cNvSpPr txBox="1"/>
          <p:nvPr/>
        </p:nvSpPr>
        <p:spPr>
          <a:xfrm>
            <a:off x="939600" y="1031275"/>
            <a:ext cx="7895100" cy="1062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900">
                <a:latin typeface="Roboto"/>
                <a:ea typeface="Roboto"/>
                <a:cs typeface="Roboto"/>
                <a:sym typeface="Roboto"/>
              </a:rPr>
              <a:t>Sau khi đã hội tụ ta có hàm hypothesis:</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h(x) = 2370805.927  - 2251.4*</a:t>
            </a:r>
            <a:r>
              <a:rPr b="1" lang="en" sz="1900">
                <a:latin typeface="Roboto"/>
                <a:ea typeface="Roboto"/>
                <a:cs typeface="Roboto"/>
                <a:sym typeface="Roboto"/>
              </a:rPr>
              <a:t>x1</a:t>
            </a:r>
            <a:r>
              <a:rPr lang="en" sz="1900">
                <a:latin typeface="Roboto"/>
                <a:ea typeface="Roboto"/>
                <a:cs typeface="Roboto"/>
                <a:sym typeface="Roboto"/>
              </a:rPr>
              <a:t> + 8994.119*</a:t>
            </a:r>
            <a:r>
              <a:rPr b="1" lang="en" sz="1900">
                <a:latin typeface="Roboto"/>
                <a:ea typeface="Roboto"/>
                <a:cs typeface="Roboto"/>
                <a:sym typeface="Roboto"/>
              </a:rPr>
              <a:t>x2</a:t>
            </a:r>
            <a:r>
              <a:rPr lang="en" sz="1900">
                <a:latin typeface="Roboto"/>
                <a:ea typeface="Roboto"/>
                <a:cs typeface="Roboto"/>
                <a:sym typeface="Roboto"/>
              </a:rPr>
              <a:t> - 63607.940*</a:t>
            </a:r>
            <a:r>
              <a:rPr b="1" lang="en" sz="1900">
                <a:latin typeface="Roboto"/>
                <a:ea typeface="Roboto"/>
                <a:cs typeface="Roboto"/>
                <a:sym typeface="Roboto"/>
              </a:rPr>
              <a:t>x3</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graphicFrame>
        <p:nvGraphicFramePr>
          <p:cNvPr id="284" name="Google Shape;284;p25"/>
          <p:cNvGraphicFramePr/>
          <p:nvPr/>
        </p:nvGraphicFramePr>
        <p:xfrm>
          <a:off x="939600" y="2267935"/>
          <a:ext cx="3000000" cy="3000000"/>
        </p:xfrm>
        <a:graphic>
          <a:graphicData uri="http://schemas.openxmlformats.org/drawingml/2006/table">
            <a:tbl>
              <a:tblPr>
                <a:noFill/>
                <a:tableStyleId>{F6E9EAA7-96D3-45CE-8F9E-D38060372A74}</a:tableStyleId>
              </a:tblPr>
              <a:tblGrid>
                <a:gridCol w="1028975"/>
                <a:gridCol w="1028975"/>
                <a:gridCol w="1028975"/>
                <a:gridCol w="1028975"/>
              </a:tblGrid>
              <a:tr h="252725">
                <a:tc>
                  <a:txBody>
                    <a:bodyPr/>
                    <a:lstStyle/>
                    <a:p>
                      <a:pPr indent="0" lvl="0" marL="0" rtl="0" algn="ctr">
                        <a:lnSpc>
                          <a:spcPct val="115000"/>
                        </a:lnSpc>
                        <a:spcBef>
                          <a:spcPts val="0"/>
                        </a:spcBef>
                        <a:spcAft>
                          <a:spcPts val="0"/>
                        </a:spcAft>
                        <a:buNone/>
                      </a:pPr>
                      <a:r>
                        <a:rPr b="1" lang="en" sz="1200">
                          <a:solidFill>
                            <a:srgbClr val="FFFFFF"/>
                          </a:solidFill>
                        </a:rPr>
                        <a:t>Zip</a:t>
                      </a:r>
                      <a:endParaRPr b="1" sz="1200">
                        <a:solidFill>
                          <a:srgbClr val="FFFFFF"/>
                        </a:solidFill>
                      </a:endParaRPr>
                    </a:p>
                  </a:txBody>
                  <a:tcPr marT="91425" marB="91425" marR="91425" marL="91425">
                    <a:solidFill>
                      <a:schemeClr val="accent3"/>
                    </a:solidFill>
                  </a:tcPr>
                </a:tc>
                <a:tc>
                  <a:txBody>
                    <a:bodyPr/>
                    <a:lstStyle/>
                    <a:p>
                      <a:pPr indent="0" lvl="0" marL="0" rtl="0" algn="ctr">
                        <a:lnSpc>
                          <a:spcPct val="115000"/>
                        </a:lnSpc>
                        <a:spcBef>
                          <a:spcPts val="0"/>
                        </a:spcBef>
                        <a:spcAft>
                          <a:spcPts val="0"/>
                        </a:spcAft>
                        <a:buNone/>
                      </a:pPr>
                      <a:r>
                        <a:rPr b="1" lang="en" sz="1200">
                          <a:solidFill>
                            <a:srgbClr val="FFFFFF"/>
                          </a:solidFill>
                        </a:rPr>
                        <a:t>Area</a:t>
                      </a:r>
                      <a:endParaRPr b="1" sz="1200">
                        <a:solidFill>
                          <a:srgbClr val="FFFFFF"/>
                        </a:solidFill>
                      </a:endParaRPr>
                    </a:p>
                  </a:txBody>
                  <a:tcPr marT="91425" marB="91425" marR="91425" marL="91425">
                    <a:solidFill>
                      <a:schemeClr val="accent3"/>
                    </a:solidFill>
                  </a:tcPr>
                </a:tc>
                <a:tc>
                  <a:txBody>
                    <a:bodyPr/>
                    <a:lstStyle/>
                    <a:p>
                      <a:pPr indent="0" lvl="0" marL="0" rtl="0" algn="ctr">
                        <a:lnSpc>
                          <a:spcPct val="115000"/>
                        </a:lnSpc>
                        <a:spcBef>
                          <a:spcPts val="0"/>
                        </a:spcBef>
                        <a:spcAft>
                          <a:spcPts val="0"/>
                        </a:spcAft>
                        <a:buNone/>
                      </a:pPr>
                      <a:r>
                        <a:rPr b="1" lang="en" sz="1200">
                          <a:solidFill>
                            <a:srgbClr val="FFFFFF"/>
                          </a:solidFill>
                        </a:rPr>
                        <a:t>Room</a:t>
                      </a:r>
                      <a:endParaRPr b="1" sz="1200">
                        <a:solidFill>
                          <a:srgbClr val="FFFFFF"/>
                        </a:solidFill>
                      </a:endParaRPr>
                    </a:p>
                  </a:txBody>
                  <a:tcPr marT="91425" marB="91425" marR="91425" marL="91425">
                    <a:solidFill>
                      <a:schemeClr val="accent3"/>
                    </a:solidFill>
                  </a:tcPr>
                </a:tc>
                <a:tc>
                  <a:txBody>
                    <a:bodyPr/>
                    <a:lstStyle/>
                    <a:p>
                      <a:pPr indent="0" lvl="0" marL="0" rtl="0" algn="ctr">
                        <a:lnSpc>
                          <a:spcPct val="115000"/>
                        </a:lnSpc>
                        <a:spcBef>
                          <a:spcPts val="0"/>
                        </a:spcBef>
                        <a:spcAft>
                          <a:spcPts val="0"/>
                        </a:spcAft>
                        <a:buNone/>
                      </a:pPr>
                      <a:r>
                        <a:rPr b="1" lang="en" sz="1200">
                          <a:solidFill>
                            <a:srgbClr val="FFFFFF"/>
                          </a:solidFill>
                        </a:rPr>
                        <a:t>Price</a:t>
                      </a:r>
                      <a:endParaRPr b="1" sz="1200">
                        <a:solidFill>
                          <a:srgbClr val="FFFFFF"/>
                        </a:solidFill>
                      </a:endParaRPr>
                    </a:p>
                  </a:txBody>
                  <a:tcPr marT="91425" marB="91425" marR="91425" marL="91425">
                    <a:solidFill>
                      <a:schemeClr val="accent3"/>
                    </a:solidFill>
                  </a:tcPr>
                </a:tc>
              </a:tr>
              <a:tr h="252725">
                <a:tc>
                  <a:txBody>
                    <a:bodyPr/>
                    <a:lstStyle/>
                    <a:p>
                      <a:pPr indent="0" lvl="0" marL="0" rtl="0" algn="ctr">
                        <a:lnSpc>
                          <a:spcPct val="115000"/>
                        </a:lnSpc>
                        <a:spcBef>
                          <a:spcPts val="0"/>
                        </a:spcBef>
                        <a:spcAft>
                          <a:spcPts val="0"/>
                        </a:spcAft>
                        <a:buNone/>
                      </a:pPr>
                      <a:r>
                        <a:rPr lang="en" sz="1200"/>
                        <a:t>1027</a:t>
                      </a:r>
                      <a:endParaRPr sz="1200"/>
                    </a:p>
                  </a:txBody>
                  <a:tcPr marT="91425" marB="91425" marR="91425" marL="91425"/>
                </a:tc>
                <a:tc>
                  <a:txBody>
                    <a:bodyPr/>
                    <a:lstStyle/>
                    <a:p>
                      <a:pPr indent="0" lvl="0" marL="0" rtl="0" algn="ctr">
                        <a:lnSpc>
                          <a:spcPct val="115000"/>
                        </a:lnSpc>
                        <a:spcBef>
                          <a:spcPts val="0"/>
                        </a:spcBef>
                        <a:spcAft>
                          <a:spcPts val="0"/>
                        </a:spcAft>
                        <a:buNone/>
                      </a:pPr>
                      <a:r>
                        <a:rPr lang="en" sz="1200"/>
                        <a:t>95</a:t>
                      </a:r>
                      <a:endParaRPr sz="1200"/>
                    </a:p>
                  </a:txBody>
                  <a:tcPr marT="91425" marB="91425" marR="91425" marL="91425"/>
                </a:tc>
                <a:tc>
                  <a:txBody>
                    <a:bodyPr/>
                    <a:lstStyle/>
                    <a:p>
                      <a:pPr indent="0" lvl="0" marL="0" rtl="0" algn="ctr">
                        <a:lnSpc>
                          <a:spcPct val="115000"/>
                        </a:lnSpc>
                        <a:spcBef>
                          <a:spcPts val="0"/>
                        </a:spcBef>
                        <a:spcAft>
                          <a:spcPts val="0"/>
                        </a:spcAft>
                        <a:buNone/>
                      </a:pPr>
                      <a:r>
                        <a:rPr lang="en" sz="1200"/>
                        <a:t>3</a:t>
                      </a:r>
                      <a:endParaRPr sz="1200"/>
                    </a:p>
                  </a:txBody>
                  <a:tcPr marT="91425" marB="91425" marR="91425" marL="91425"/>
                </a:tc>
                <a:tc>
                  <a:txBody>
                    <a:bodyPr/>
                    <a:lstStyle/>
                    <a:p>
                      <a:pPr indent="0" lvl="0" marL="0" rtl="0" algn="ctr">
                        <a:lnSpc>
                          <a:spcPct val="115000"/>
                        </a:lnSpc>
                        <a:spcBef>
                          <a:spcPts val="0"/>
                        </a:spcBef>
                        <a:spcAft>
                          <a:spcPts val="0"/>
                        </a:spcAft>
                        <a:buNone/>
                      </a:pPr>
                      <a:r>
                        <a:rPr lang="en" sz="1200"/>
                        <a:t>995000</a:t>
                      </a:r>
                      <a:endParaRPr sz="1200"/>
                    </a:p>
                  </a:txBody>
                  <a:tcPr marT="91425" marB="91425" marR="91425" marL="91425"/>
                </a:tc>
              </a:tr>
            </a:tbl>
          </a:graphicData>
        </a:graphic>
      </p:graphicFrame>
      <p:sp>
        <p:nvSpPr>
          <p:cNvPr id="285" name="Google Shape;285;p25"/>
          <p:cNvSpPr txBox="1"/>
          <p:nvPr/>
        </p:nvSpPr>
        <p:spPr>
          <a:xfrm>
            <a:off x="939600" y="1788150"/>
            <a:ext cx="4434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Dự đoán cho dòng dữ liệu : </a:t>
            </a:r>
            <a:endParaRPr b="1" sz="1900">
              <a:latin typeface="Roboto"/>
              <a:ea typeface="Roboto"/>
              <a:cs typeface="Roboto"/>
              <a:sym typeface="Roboto"/>
            </a:endParaRPr>
          </a:p>
        </p:txBody>
      </p:sp>
      <p:sp>
        <p:nvSpPr>
          <p:cNvPr id="286" name="Google Shape;286;p25"/>
          <p:cNvSpPr txBox="1"/>
          <p:nvPr/>
        </p:nvSpPr>
        <p:spPr>
          <a:xfrm>
            <a:off x="767725" y="3174050"/>
            <a:ext cx="80439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h(x) = 2370805.927  - 2251.4*</a:t>
            </a:r>
            <a:r>
              <a:rPr b="1" lang="en" sz="1900">
                <a:latin typeface="Roboto"/>
                <a:ea typeface="Roboto"/>
                <a:cs typeface="Roboto"/>
                <a:sym typeface="Roboto"/>
              </a:rPr>
              <a:t>1027</a:t>
            </a:r>
            <a:r>
              <a:rPr lang="en" sz="1900">
                <a:latin typeface="Roboto"/>
                <a:ea typeface="Roboto"/>
                <a:cs typeface="Roboto"/>
                <a:sym typeface="Roboto"/>
              </a:rPr>
              <a:t> + 8994.119*</a:t>
            </a:r>
            <a:r>
              <a:rPr b="1" lang="en" sz="1900">
                <a:latin typeface="Roboto"/>
                <a:ea typeface="Roboto"/>
                <a:cs typeface="Roboto"/>
                <a:sym typeface="Roboto"/>
              </a:rPr>
              <a:t>95</a:t>
            </a:r>
            <a:r>
              <a:rPr lang="en" sz="1900">
                <a:latin typeface="Roboto"/>
                <a:ea typeface="Roboto"/>
                <a:cs typeface="Roboto"/>
                <a:sym typeface="Roboto"/>
              </a:rPr>
              <a:t>  - 63607.940*</a:t>
            </a:r>
            <a:r>
              <a:rPr b="1" lang="en" sz="1900">
                <a:latin typeface="Roboto"/>
                <a:ea typeface="Roboto"/>
                <a:cs typeface="Roboto"/>
                <a:sym typeface="Roboto"/>
              </a:rPr>
              <a:t>3 = 722235.612</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txBox="1"/>
          <p:nvPr>
            <p:ph type="ctrTitle"/>
          </p:nvPr>
        </p:nvSpPr>
        <p:spPr>
          <a:xfrm>
            <a:off x="1183825" y="1558625"/>
            <a:ext cx="7560000" cy="1754400"/>
          </a:xfrm>
          <a:prstGeom prst="rect">
            <a:avLst/>
          </a:prstGeom>
          <a:noFill/>
          <a:ln>
            <a:noFill/>
          </a:ln>
          <a:effectLst>
            <a:outerShdw blurRad="14288" rotWithShape="0" algn="bl" dir="5400000" dist="9525">
              <a:schemeClr val="dk1">
                <a:alpha val="34900"/>
              </a:schemeClr>
            </a:outerShdw>
          </a:effectLst>
        </p:spPr>
        <p:txBody>
          <a:bodyPr anchorCtr="0" anchor="b" bIns="0" lIns="0" spcFirstLastPara="1" rIns="0" wrap="square" tIns="0">
            <a:noAutofit/>
          </a:bodyPr>
          <a:lstStyle/>
          <a:p>
            <a:pPr indent="0" lvl="0" marL="0" rtl="0" algn="ctr">
              <a:lnSpc>
                <a:spcPct val="90000"/>
              </a:lnSpc>
              <a:spcBef>
                <a:spcPts val="0"/>
              </a:spcBef>
              <a:spcAft>
                <a:spcPts val="0"/>
              </a:spcAft>
              <a:buSzPts val="4800"/>
              <a:buNone/>
            </a:pPr>
            <a:r>
              <a:rPr lang="en" sz="6000"/>
              <a:t>MÔ TẢ GIẢI THUẬT</a:t>
            </a:r>
            <a:endParaRPr sz="6000"/>
          </a:p>
          <a:p>
            <a:pPr indent="0" lvl="0" marL="0" rtl="0" algn="ctr">
              <a:lnSpc>
                <a:spcPct val="90000"/>
              </a:lnSpc>
              <a:spcBef>
                <a:spcPts val="0"/>
              </a:spcBef>
              <a:spcAft>
                <a:spcPts val="0"/>
              </a:spcAft>
              <a:buSzPts val="4800"/>
              <a:buNone/>
            </a:pPr>
            <a:r>
              <a:rPr lang="en" sz="6000"/>
              <a:t>Linear Regression</a:t>
            </a:r>
            <a:endParaRPr sz="6000"/>
          </a:p>
        </p:txBody>
      </p:sp>
      <p:sp>
        <p:nvSpPr>
          <p:cNvPr id="292" name="Google Shape;292;p26"/>
          <p:cNvSpPr txBox="1"/>
          <p:nvPr/>
        </p:nvSpPr>
        <p:spPr>
          <a:xfrm>
            <a:off x="739328" y="543375"/>
            <a:ext cx="967200" cy="1630500"/>
          </a:xfrm>
          <a:prstGeom prst="rect">
            <a:avLst/>
          </a:prstGeom>
          <a:noFill/>
          <a:ln>
            <a:noFill/>
          </a:ln>
          <a:effectLst>
            <a:outerShdw blurRad="14288" rotWithShape="0" algn="bl" dir="5400000" dist="9525">
              <a:schemeClr val="dk1">
                <a:alpha val="34900"/>
              </a:schemeClr>
            </a:outerShdw>
          </a:effectLst>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3000"/>
              <a:buFont typeface="Arial"/>
              <a:buNone/>
            </a:pPr>
            <a:r>
              <a:rPr b="1" lang="en" sz="13000">
                <a:solidFill>
                  <a:schemeClr val="accent4"/>
                </a:solidFill>
                <a:latin typeface="Titillium Web"/>
                <a:ea typeface="Titillium Web"/>
                <a:cs typeface="Titillium Web"/>
                <a:sym typeface="Titillium Web"/>
              </a:rPr>
              <a:t>3</a:t>
            </a:r>
            <a:endParaRPr b="1" i="0" sz="13000" u="none" cap="none" strike="noStrike">
              <a:solidFill>
                <a:schemeClr val="accent4"/>
              </a:solidFill>
              <a:latin typeface="Titillium Web"/>
              <a:ea typeface="Titillium Web"/>
              <a:cs typeface="Titillium Web"/>
              <a:sym typeface="Titillium Web"/>
            </a:endParaRPr>
          </a:p>
        </p:txBody>
      </p:sp>
      <p:sp>
        <p:nvSpPr>
          <p:cNvPr id="293" name="Google Shape;293;p26"/>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94" name="Google Shape;294;p26"/>
          <p:cNvSpPr txBox="1"/>
          <p:nvPr/>
        </p:nvSpPr>
        <p:spPr>
          <a:xfrm>
            <a:off x="4078625" y="3539100"/>
            <a:ext cx="4912500" cy="3540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600"/>
              </a:spcAft>
              <a:buNone/>
            </a:pPr>
            <a:r>
              <a:rPr b="1" lang="en" sz="1000">
                <a:solidFill>
                  <a:schemeClr val="accent3"/>
                </a:solidFill>
                <a:latin typeface="Roboto"/>
                <a:ea typeface="Roboto"/>
                <a:cs typeface="Roboto"/>
                <a:sym typeface="Roboto"/>
              </a:rPr>
              <a:t>Source Code :</a:t>
            </a:r>
            <a:r>
              <a:rPr b="1" lang="en" sz="1000">
                <a:solidFill>
                  <a:srgbClr val="181717"/>
                </a:solidFill>
                <a:latin typeface="Roboto"/>
                <a:ea typeface="Roboto"/>
                <a:cs typeface="Roboto"/>
                <a:sym typeface="Roboto"/>
              </a:rPr>
              <a:t> </a:t>
            </a:r>
            <a:r>
              <a:rPr lang="en" sz="1100" u="sng">
                <a:solidFill>
                  <a:schemeClr val="lt2"/>
                </a:solidFill>
                <a:hlinkClick r:id="rId3">
                  <a:extLst>
                    <a:ext uri="{A12FA001-AC4F-418D-AE19-62706E023703}">
                      <ahyp:hlinkClr val="tx"/>
                    </a:ext>
                  </a:extLst>
                </a:hlinkClick>
              </a:rPr>
              <a:t>https://github.com/secretdeveloperisme/predict_house_price</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1000"/>
                                        <p:tgtEl>
                                          <p:spTgt spid="29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7"/>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0"/>
              </a:schemeClr>
            </a:outerShdw>
          </a:effectLst>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300" name="Google Shape;300;p27"/>
          <p:cNvSpPr txBox="1"/>
          <p:nvPr/>
        </p:nvSpPr>
        <p:spPr>
          <a:xfrm>
            <a:off x="272250" y="920875"/>
            <a:ext cx="8599500" cy="32724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b="1" lang="en" sz="1700">
                <a:latin typeface="Roboto"/>
                <a:ea typeface="Roboto"/>
                <a:cs typeface="Roboto"/>
                <a:sym typeface="Roboto"/>
              </a:rPr>
              <a:t>Xây dựng lớp LinearRegression với các thuộc tính:</a:t>
            </a:r>
            <a:endParaRPr b="1" sz="1700">
              <a:latin typeface="Roboto"/>
              <a:ea typeface="Roboto"/>
              <a:cs typeface="Roboto"/>
              <a:sym typeface="Roboto"/>
            </a:endParaRPr>
          </a:p>
          <a:p>
            <a:pPr indent="457200" lvl="0" marL="0" rtl="0" algn="l">
              <a:lnSpc>
                <a:spcPct val="135000"/>
              </a:lnSpc>
              <a:spcBef>
                <a:spcPts val="0"/>
              </a:spcBef>
              <a:spcAft>
                <a:spcPts val="0"/>
              </a:spcAft>
              <a:buNone/>
            </a:pPr>
            <a:r>
              <a:rPr b="1" lang="en" sz="1700">
                <a:latin typeface="Roboto"/>
                <a:ea typeface="Roboto"/>
                <a:cs typeface="Roboto"/>
                <a:sym typeface="Roboto"/>
              </a:rPr>
              <a:t>intercept, coef, eta, x_train, y_train </a:t>
            </a:r>
            <a:endParaRPr b="1" sz="1700">
              <a:latin typeface="Roboto"/>
              <a:ea typeface="Roboto"/>
              <a:cs typeface="Roboto"/>
              <a:sym typeface="Roboto"/>
            </a:endParaRPr>
          </a:p>
          <a:p>
            <a:pPr indent="0" lvl="0" marL="0" rtl="0" algn="l">
              <a:lnSpc>
                <a:spcPct val="135000"/>
              </a:lnSpc>
              <a:spcBef>
                <a:spcPts val="0"/>
              </a:spcBef>
              <a:spcAft>
                <a:spcPts val="0"/>
              </a:spcAft>
              <a:buNone/>
            </a:pPr>
            <a:r>
              <a:rPr b="1" lang="en" sz="1700">
                <a:latin typeface="Roboto"/>
                <a:ea typeface="Roboto"/>
                <a:cs typeface="Roboto"/>
                <a:sym typeface="Roboto"/>
              </a:rPr>
              <a:t>Các phương thức:</a:t>
            </a:r>
            <a:endParaRPr b="1" sz="1700">
              <a:latin typeface="Roboto"/>
              <a:ea typeface="Roboto"/>
              <a:cs typeface="Roboto"/>
              <a:sym typeface="Roboto"/>
            </a:endParaRPr>
          </a:p>
          <a:p>
            <a:pPr indent="0" lvl="0" marL="0" rtl="0" algn="l">
              <a:lnSpc>
                <a:spcPct val="135000"/>
              </a:lnSpc>
              <a:spcBef>
                <a:spcPts val="0"/>
              </a:spcBef>
              <a:spcAft>
                <a:spcPts val="0"/>
              </a:spcAft>
              <a:buNone/>
            </a:pPr>
            <a:r>
              <a:rPr b="1" lang="en" sz="1700">
                <a:latin typeface="Roboto"/>
                <a:ea typeface="Roboto"/>
                <a:cs typeface="Roboto"/>
                <a:sym typeface="Roboto"/>
              </a:rPr>
              <a:t>	fit_stochastic( x_train, y_train)</a:t>
            </a:r>
            <a:endParaRPr b="1" sz="1700">
              <a:latin typeface="Roboto"/>
              <a:ea typeface="Roboto"/>
              <a:cs typeface="Roboto"/>
              <a:sym typeface="Roboto"/>
            </a:endParaRPr>
          </a:p>
          <a:p>
            <a:pPr indent="0" lvl="0" marL="0" rtl="0" algn="l">
              <a:lnSpc>
                <a:spcPct val="135000"/>
              </a:lnSpc>
              <a:spcBef>
                <a:spcPts val="0"/>
              </a:spcBef>
              <a:spcAft>
                <a:spcPts val="0"/>
              </a:spcAft>
              <a:buNone/>
            </a:pPr>
            <a:r>
              <a:rPr b="1" lang="en" sz="1700">
                <a:latin typeface="Roboto"/>
                <a:ea typeface="Roboto"/>
                <a:cs typeface="Roboto"/>
                <a:sym typeface="Roboto"/>
              </a:rPr>
              <a:t>	feature_scaling(features)</a:t>
            </a:r>
            <a:endParaRPr b="1" sz="1700">
              <a:latin typeface="Roboto"/>
              <a:ea typeface="Roboto"/>
              <a:cs typeface="Roboto"/>
              <a:sym typeface="Roboto"/>
            </a:endParaRPr>
          </a:p>
          <a:p>
            <a:pPr indent="0" lvl="0" marL="0" rtl="0" algn="l">
              <a:lnSpc>
                <a:spcPct val="135000"/>
              </a:lnSpc>
              <a:spcBef>
                <a:spcPts val="0"/>
              </a:spcBef>
              <a:spcAft>
                <a:spcPts val="0"/>
              </a:spcAft>
              <a:buNone/>
            </a:pPr>
            <a:r>
              <a:rPr b="1" lang="en" sz="1700">
                <a:latin typeface="Roboto"/>
                <a:ea typeface="Roboto"/>
                <a:cs typeface="Roboto"/>
                <a:sym typeface="Roboto"/>
              </a:rPr>
              <a:t>	y_scaling(y)</a:t>
            </a:r>
            <a:endParaRPr b="1" sz="1700">
              <a:latin typeface="Roboto"/>
              <a:ea typeface="Roboto"/>
              <a:cs typeface="Roboto"/>
              <a:sym typeface="Roboto"/>
            </a:endParaRPr>
          </a:p>
          <a:p>
            <a:pPr indent="0" lvl="0" marL="0" rtl="0" algn="l">
              <a:lnSpc>
                <a:spcPct val="135000"/>
              </a:lnSpc>
              <a:spcBef>
                <a:spcPts val="0"/>
              </a:spcBef>
              <a:spcAft>
                <a:spcPts val="0"/>
              </a:spcAft>
              <a:buNone/>
            </a:pPr>
            <a:r>
              <a:rPr b="1" lang="en" sz="1700">
                <a:latin typeface="Roboto"/>
                <a:ea typeface="Roboto"/>
                <a:cs typeface="Roboto"/>
                <a:sym typeface="Roboto"/>
              </a:rPr>
              <a:t>	predict(features)</a:t>
            </a:r>
            <a:endParaRPr b="1" sz="1700">
              <a:latin typeface="Roboto"/>
              <a:ea typeface="Roboto"/>
              <a:cs typeface="Roboto"/>
              <a:sym typeface="Roboto"/>
            </a:endParaRPr>
          </a:p>
          <a:p>
            <a:pPr indent="0" lvl="0" marL="0" rtl="0" algn="l">
              <a:lnSpc>
                <a:spcPct val="135000"/>
              </a:lnSpc>
              <a:spcBef>
                <a:spcPts val="0"/>
              </a:spcBef>
              <a:spcAft>
                <a:spcPts val="0"/>
              </a:spcAft>
              <a:buNone/>
            </a:pPr>
            <a:r>
              <a:rPr b="1" lang="en" sz="1700">
                <a:latin typeface="Roboto"/>
                <a:ea typeface="Roboto"/>
                <a:cs typeface="Roboto"/>
                <a:sym typeface="Roboto"/>
              </a:rPr>
              <a:t>	mse_score(y_true, y_pred)</a:t>
            </a:r>
            <a:endParaRPr b="1" sz="1700">
              <a:latin typeface="Roboto"/>
              <a:ea typeface="Roboto"/>
              <a:cs typeface="Roboto"/>
              <a:sym typeface="Roboto"/>
            </a:endParaRPr>
          </a:p>
          <a:p>
            <a:pPr indent="0" lvl="0" marL="0" rtl="0" algn="l">
              <a:lnSpc>
                <a:spcPct val="135000"/>
              </a:lnSpc>
              <a:spcBef>
                <a:spcPts val="0"/>
              </a:spcBef>
              <a:spcAft>
                <a:spcPts val="0"/>
              </a:spcAft>
              <a:buNone/>
            </a:pPr>
            <a:r>
              <a:rPr b="1" lang="en" sz="1700">
                <a:latin typeface="Roboto"/>
                <a:ea typeface="Roboto"/>
                <a:cs typeface="Roboto"/>
                <a:sym typeface="Roboto"/>
              </a:rPr>
              <a:t>	r2_score(y_true, y_pred)</a:t>
            </a:r>
            <a:endParaRPr b="1" sz="1700">
              <a:latin typeface="Roboto"/>
              <a:ea typeface="Roboto"/>
              <a:cs typeface="Roboto"/>
              <a:sym typeface="Roboto"/>
            </a:endParaRPr>
          </a:p>
        </p:txBody>
      </p:sp>
      <p:sp>
        <p:nvSpPr>
          <p:cNvPr id="301" name="Google Shape;301;p27"/>
          <p:cNvSpPr/>
          <p:nvPr/>
        </p:nvSpPr>
        <p:spPr>
          <a:xfrm>
            <a:off x="1603650" y="56500"/>
            <a:ext cx="5936700" cy="642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lt1"/>
                </a:solidFill>
              </a:rPr>
              <a:t>Hồi Quy Tuyến Tính Với Linear Regression</a:t>
            </a:r>
            <a:endParaRPr b="1" sz="2200">
              <a:solidFill>
                <a:schemeClr val="lt1"/>
              </a:solidFill>
            </a:endParaRPr>
          </a:p>
        </p:txBody>
      </p:sp>
      <p:grpSp>
        <p:nvGrpSpPr>
          <p:cNvPr id="302" name="Google Shape;302;p27"/>
          <p:cNvGrpSpPr/>
          <p:nvPr/>
        </p:nvGrpSpPr>
        <p:grpSpPr>
          <a:xfrm>
            <a:off x="272324" y="4749850"/>
            <a:ext cx="8599352" cy="335100"/>
            <a:chOff x="1680650" y="4494800"/>
            <a:chExt cx="6427500" cy="335100"/>
          </a:xfrm>
        </p:grpSpPr>
        <p:sp>
          <p:nvSpPr>
            <p:cNvPr id="303" name="Google Shape;303;p27"/>
            <p:cNvSpPr/>
            <p:nvPr/>
          </p:nvSpPr>
          <p:spPr>
            <a:xfrm>
              <a:off x="5026525" y="4494800"/>
              <a:ext cx="1554600" cy="335100"/>
            </a:xfrm>
            <a:prstGeom prst="roundRect">
              <a:avLst>
                <a:gd fmla="val 16667" name="adj"/>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dk1"/>
                  </a:solidFill>
                  <a:latin typeface="Roboto Black"/>
                  <a:ea typeface="Roboto Black"/>
                  <a:cs typeface="Roboto Black"/>
                  <a:sym typeface="Roboto Black"/>
                </a:rPr>
                <a:t>3. Mô tả giải thuật</a:t>
              </a:r>
              <a:endParaRPr sz="1200">
                <a:solidFill>
                  <a:schemeClr val="dk1"/>
                </a:solidFill>
              </a:endParaRPr>
            </a:p>
          </p:txBody>
        </p:sp>
        <p:sp>
          <p:nvSpPr>
            <p:cNvPr id="304" name="Google Shape;304;p27"/>
            <p:cNvSpPr/>
            <p:nvPr/>
          </p:nvSpPr>
          <p:spPr>
            <a:xfrm>
              <a:off x="3353113" y="4494800"/>
              <a:ext cx="16734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2.  Mô Hình Hồi Quy Tuyến Tính</a:t>
              </a:r>
              <a:endParaRPr sz="1100">
                <a:solidFill>
                  <a:schemeClr val="lt1"/>
                </a:solidFill>
              </a:endParaRPr>
            </a:p>
          </p:txBody>
        </p:sp>
        <p:sp>
          <p:nvSpPr>
            <p:cNvPr id="305" name="Google Shape;305;p27"/>
            <p:cNvSpPr/>
            <p:nvPr/>
          </p:nvSpPr>
          <p:spPr>
            <a:xfrm>
              <a:off x="1680650" y="4494800"/>
              <a:ext cx="16734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100">
                  <a:solidFill>
                    <a:schemeClr val="lt1"/>
                  </a:solidFill>
                  <a:latin typeface="Roboto"/>
                  <a:ea typeface="Roboto"/>
                  <a:cs typeface="Roboto"/>
                  <a:sym typeface="Roboto"/>
                </a:rPr>
                <a:t>1.  Giới Thiệu Tập Dữ Liệu</a:t>
              </a:r>
              <a:endParaRPr b="1" sz="1100">
                <a:solidFill>
                  <a:schemeClr val="lt1"/>
                </a:solidFill>
                <a:latin typeface="Roboto"/>
                <a:ea typeface="Roboto"/>
                <a:cs typeface="Roboto"/>
                <a:sym typeface="Roboto"/>
              </a:endParaRPr>
            </a:p>
          </p:txBody>
        </p:sp>
        <p:sp>
          <p:nvSpPr>
            <p:cNvPr id="306" name="Google Shape;306;p27"/>
            <p:cNvSpPr/>
            <p:nvPr/>
          </p:nvSpPr>
          <p:spPr>
            <a:xfrm>
              <a:off x="6553550" y="4494800"/>
              <a:ext cx="15546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4.  Đánh Giá Mô Hình</a:t>
              </a:r>
              <a:endParaRPr sz="1100">
                <a:solidFill>
                  <a:schemeClr val="lt1"/>
                </a:solidFill>
              </a:endParaRPr>
            </a:p>
          </p:txBody>
        </p:sp>
      </p:grpSp>
      <p:grpSp>
        <p:nvGrpSpPr>
          <p:cNvPr id="307" name="Google Shape;307;p27"/>
          <p:cNvGrpSpPr/>
          <p:nvPr/>
        </p:nvGrpSpPr>
        <p:grpSpPr>
          <a:xfrm>
            <a:off x="4249925" y="1425063"/>
            <a:ext cx="3023700" cy="270900"/>
            <a:chOff x="4249925" y="1296200"/>
            <a:chExt cx="3023700" cy="270900"/>
          </a:xfrm>
        </p:grpSpPr>
        <p:cxnSp>
          <p:nvCxnSpPr>
            <p:cNvPr id="308" name="Google Shape;308;p27"/>
            <p:cNvCxnSpPr>
              <a:endCxn id="309" idx="1"/>
            </p:cNvCxnSpPr>
            <p:nvPr/>
          </p:nvCxnSpPr>
          <p:spPr>
            <a:xfrm>
              <a:off x="4249925" y="1431650"/>
              <a:ext cx="654600" cy="0"/>
            </a:xfrm>
            <a:prstGeom prst="straightConnector1">
              <a:avLst/>
            </a:prstGeom>
            <a:noFill/>
            <a:ln cap="flat" cmpd="sng" w="9525">
              <a:solidFill>
                <a:schemeClr val="dk2"/>
              </a:solidFill>
              <a:prstDash val="solid"/>
              <a:round/>
              <a:headEnd len="med" w="med" type="none"/>
              <a:tailEnd len="med" w="med" type="triangle"/>
            </a:ln>
          </p:spPr>
        </p:cxnSp>
        <p:sp>
          <p:nvSpPr>
            <p:cNvPr id="309" name="Google Shape;309;p27"/>
            <p:cNvSpPr txBox="1"/>
            <p:nvPr/>
          </p:nvSpPr>
          <p:spPr>
            <a:xfrm>
              <a:off x="4904525" y="1296200"/>
              <a:ext cx="2369100" cy="270900"/>
            </a:xfrm>
            <a:prstGeom prst="rect">
              <a:avLst/>
            </a:prstGeom>
            <a:noFill/>
            <a:ln cap="flat" cmpd="sng" w="9525">
              <a:solidFill>
                <a:srgbClr val="000000"/>
              </a:solidFill>
              <a:prstDash val="solid"/>
              <a:round/>
              <a:headEnd len="sm" w="sm" type="none"/>
              <a:tailEnd len="sm" w="sm" type="none"/>
            </a:ln>
          </p:spPr>
          <p:txBody>
            <a:bodyPr anchorCtr="0" anchor="t" bIns="27425" lIns="0" spcFirstLastPara="1" rIns="0" wrap="square" tIns="27425">
              <a:spAutoFit/>
            </a:bodyPr>
            <a:lstStyle/>
            <a:p>
              <a:pPr indent="0" lvl="0" marL="0" rtl="0" algn="ctr">
                <a:spcBef>
                  <a:spcPts val="0"/>
                </a:spcBef>
                <a:spcAft>
                  <a:spcPts val="0"/>
                </a:spcAft>
                <a:buNone/>
              </a:pPr>
              <a:r>
                <a:rPr lang="en">
                  <a:latin typeface="Roboto"/>
                  <a:ea typeface="Roboto"/>
                  <a:cs typeface="Roboto"/>
                  <a:sym typeface="Roboto"/>
                </a:rPr>
                <a:t>Xây dựng mô hình</a:t>
              </a:r>
              <a:endParaRPr>
                <a:latin typeface="Roboto"/>
                <a:ea typeface="Roboto"/>
                <a:cs typeface="Roboto"/>
                <a:sym typeface="Roboto"/>
              </a:endParaRPr>
            </a:p>
          </p:txBody>
        </p:sp>
      </p:grpSp>
      <p:grpSp>
        <p:nvGrpSpPr>
          <p:cNvPr id="310" name="Google Shape;310;p27"/>
          <p:cNvGrpSpPr/>
          <p:nvPr/>
        </p:nvGrpSpPr>
        <p:grpSpPr>
          <a:xfrm>
            <a:off x="3730325" y="2044450"/>
            <a:ext cx="3543300" cy="270900"/>
            <a:chOff x="3730325" y="1296200"/>
            <a:chExt cx="3543300" cy="270900"/>
          </a:xfrm>
        </p:grpSpPr>
        <p:cxnSp>
          <p:nvCxnSpPr>
            <p:cNvPr id="311" name="Google Shape;311;p27"/>
            <p:cNvCxnSpPr>
              <a:endCxn id="312" idx="1"/>
            </p:cNvCxnSpPr>
            <p:nvPr/>
          </p:nvCxnSpPr>
          <p:spPr>
            <a:xfrm>
              <a:off x="3730325" y="1431650"/>
              <a:ext cx="1174200" cy="0"/>
            </a:xfrm>
            <a:prstGeom prst="straightConnector1">
              <a:avLst/>
            </a:prstGeom>
            <a:noFill/>
            <a:ln cap="flat" cmpd="sng" w="9525">
              <a:solidFill>
                <a:schemeClr val="dk2"/>
              </a:solidFill>
              <a:prstDash val="solid"/>
              <a:round/>
              <a:headEnd len="med" w="med" type="none"/>
              <a:tailEnd len="med" w="med" type="triangle"/>
            </a:ln>
          </p:spPr>
        </p:cxnSp>
        <p:sp>
          <p:nvSpPr>
            <p:cNvPr id="312" name="Google Shape;312;p27"/>
            <p:cNvSpPr txBox="1"/>
            <p:nvPr/>
          </p:nvSpPr>
          <p:spPr>
            <a:xfrm>
              <a:off x="4904525" y="1296200"/>
              <a:ext cx="2369100" cy="270900"/>
            </a:xfrm>
            <a:prstGeom prst="rect">
              <a:avLst/>
            </a:prstGeom>
            <a:noFill/>
            <a:ln cap="flat" cmpd="sng" w="9525">
              <a:solidFill>
                <a:srgbClr val="000000"/>
              </a:solidFill>
              <a:prstDash val="solid"/>
              <a:round/>
              <a:headEnd len="sm" w="sm" type="none"/>
              <a:tailEnd len="sm" w="sm" type="none"/>
            </a:ln>
          </p:spPr>
          <p:txBody>
            <a:bodyPr anchorCtr="0" anchor="t" bIns="27425" lIns="0" spcFirstLastPara="1" rIns="0" wrap="square" tIns="27425">
              <a:spAutoFit/>
            </a:bodyPr>
            <a:lstStyle/>
            <a:p>
              <a:pPr indent="0" lvl="0" marL="0" rtl="0" algn="ctr">
                <a:spcBef>
                  <a:spcPts val="0"/>
                </a:spcBef>
                <a:spcAft>
                  <a:spcPts val="0"/>
                </a:spcAft>
                <a:buNone/>
              </a:pPr>
              <a:r>
                <a:rPr lang="en">
                  <a:latin typeface="Roboto"/>
                  <a:ea typeface="Roboto"/>
                  <a:cs typeface="Roboto"/>
                  <a:sym typeface="Roboto"/>
                </a:rPr>
                <a:t>Huấn luyện mô hình</a:t>
              </a:r>
              <a:endParaRPr>
                <a:latin typeface="Roboto"/>
                <a:ea typeface="Roboto"/>
                <a:cs typeface="Roboto"/>
                <a:sym typeface="Roboto"/>
              </a:endParaRPr>
            </a:p>
          </p:txBody>
        </p:sp>
      </p:grpSp>
      <p:grpSp>
        <p:nvGrpSpPr>
          <p:cNvPr id="313" name="Google Shape;313;p27"/>
          <p:cNvGrpSpPr/>
          <p:nvPr/>
        </p:nvGrpSpPr>
        <p:grpSpPr>
          <a:xfrm>
            <a:off x="3273125" y="2421625"/>
            <a:ext cx="4000500" cy="270900"/>
            <a:chOff x="3273125" y="1296200"/>
            <a:chExt cx="4000500" cy="270900"/>
          </a:xfrm>
        </p:grpSpPr>
        <p:cxnSp>
          <p:nvCxnSpPr>
            <p:cNvPr id="314" name="Google Shape;314;p27"/>
            <p:cNvCxnSpPr>
              <a:endCxn id="315" idx="1"/>
            </p:cNvCxnSpPr>
            <p:nvPr/>
          </p:nvCxnSpPr>
          <p:spPr>
            <a:xfrm>
              <a:off x="3273125" y="1431650"/>
              <a:ext cx="1631400" cy="0"/>
            </a:xfrm>
            <a:prstGeom prst="straightConnector1">
              <a:avLst/>
            </a:prstGeom>
            <a:noFill/>
            <a:ln cap="flat" cmpd="sng" w="9525">
              <a:solidFill>
                <a:schemeClr val="dk2"/>
              </a:solidFill>
              <a:prstDash val="solid"/>
              <a:round/>
              <a:headEnd len="med" w="med" type="none"/>
              <a:tailEnd len="med" w="med" type="triangle"/>
            </a:ln>
          </p:spPr>
        </p:cxnSp>
        <p:sp>
          <p:nvSpPr>
            <p:cNvPr id="315" name="Google Shape;315;p27"/>
            <p:cNvSpPr txBox="1"/>
            <p:nvPr/>
          </p:nvSpPr>
          <p:spPr>
            <a:xfrm>
              <a:off x="4904525" y="1296200"/>
              <a:ext cx="2369100" cy="270900"/>
            </a:xfrm>
            <a:prstGeom prst="rect">
              <a:avLst/>
            </a:prstGeom>
            <a:noFill/>
            <a:ln cap="flat" cmpd="sng" w="9525">
              <a:solidFill>
                <a:srgbClr val="000000"/>
              </a:solidFill>
              <a:prstDash val="solid"/>
              <a:round/>
              <a:headEnd len="sm" w="sm" type="none"/>
              <a:tailEnd len="sm" w="sm" type="none"/>
            </a:ln>
          </p:spPr>
          <p:txBody>
            <a:bodyPr anchorCtr="0" anchor="t" bIns="27425" lIns="0" spcFirstLastPara="1" rIns="0" wrap="square" tIns="27425">
              <a:spAutoFit/>
            </a:bodyPr>
            <a:lstStyle/>
            <a:p>
              <a:pPr indent="0" lvl="0" marL="0" rtl="0" algn="ctr">
                <a:spcBef>
                  <a:spcPts val="0"/>
                </a:spcBef>
                <a:spcAft>
                  <a:spcPts val="0"/>
                </a:spcAft>
                <a:buNone/>
              </a:pPr>
              <a:r>
                <a:rPr lang="en">
                  <a:latin typeface="Roboto"/>
                  <a:ea typeface="Roboto"/>
                  <a:cs typeface="Roboto"/>
                  <a:sym typeface="Roboto"/>
                </a:rPr>
                <a:t>Giảm giá trị thuộc tính</a:t>
              </a:r>
              <a:endParaRPr>
                <a:latin typeface="Roboto"/>
                <a:ea typeface="Roboto"/>
                <a:cs typeface="Roboto"/>
                <a:sym typeface="Roboto"/>
              </a:endParaRPr>
            </a:p>
          </p:txBody>
        </p:sp>
      </p:grpSp>
      <p:grpSp>
        <p:nvGrpSpPr>
          <p:cNvPr id="316" name="Google Shape;316;p27"/>
          <p:cNvGrpSpPr/>
          <p:nvPr/>
        </p:nvGrpSpPr>
        <p:grpSpPr>
          <a:xfrm>
            <a:off x="2005325" y="2798800"/>
            <a:ext cx="5268300" cy="270900"/>
            <a:chOff x="2005325" y="1296200"/>
            <a:chExt cx="5268300" cy="270900"/>
          </a:xfrm>
        </p:grpSpPr>
        <p:cxnSp>
          <p:nvCxnSpPr>
            <p:cNvPr id="317" name="Google Shape;317;p27"/>
            <p:cNvCxnSpPr>
              <a:endCxn id="318" idx="1"/>
            </p:cNvCxnSpPr>
            <p:nvPr/>
          </p:nvCxnSpPr>
          <p:spPr>
            <a:xfrm>
              <a:off x="2005325" y="1431650"/>
              <a:ext cx="2899200" cy="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27"/>
            <p:cNvSpPr txBox="1"/>
            <p:nvPr/>
          </p:nvSpPr>
          <p:spPr>
            <a:xfrm>
              <a:off x="4904525" y="1296200"/>
              <a:ext cx="2369100" cy="270900"/>
            </a:xfrm>
            <a:prstGeom prst="rect">
              <a:avLst/>
            </a:prstGeom>
            <a:noFill/>
            <a:ln cap="flat" cmpd="sng" w="9525">
              <a:solidFill>
                <a:srgbClr val="000000"/>
              </a:solidFill>
              <a:prstDash val="solid"/>
              <a:round/>
              <a:headEnd len="sm" w="sm" type="none"/>
              <a:tailEnd len="sm" w="sm" type="none"/>
            </a:ln>
          </p:spPr>
          <p:txBody>
            <a:bodyPr anchorCtr="0" anchor="t" bIns="27425" lIns="0" spcFirstLastPara="1" rIns="0" wrap="square" tIns="27425">
              <a:spAutoFit/>
            </a:bodyPr>
            <a:lstStyle/>
            <a:p>
              <a:pPr indent="0" lvl="0" marL="0" rtl="0" algn="ctr">
                <a:spcBef>
                  <a:spcPts val="0"/>
                </a:spcBef>
                <a:spcAft>
                  <a:spcPts val="0"/>
                </a:spcAft>
                <a:buNone/>
              </a:pPr>
              <a:r>
                <a:rPr lang="en">
                  <a:latin typeface="Roboto"/>
                  <a:ea typeface="Roboto"/>
                  <a:cs typeface="Roboto"/>
                  <a:sym typeface="Roboto"/>
                </a:rPr>
                <a:t>Giảm giá trị nhãn</a:t>
              </a:r>
              <a:endParaRPr>
                <a:latin typeface="Roboto"/>
                <a:ea typeface="Roboto"/>
                <a:cs typeface="Roboto"/>
                <a:sym typeface="Roboto"/>
              </a:endParaRPr>
            </a:p>
          </p:txBody>
        </p:sp>
      </p:grpSp>
      <p:grpSp>
        <p:nvGrpSpPr>
          <p:cNvPr id="319" name="Google Shape;319;p27"/>
          <p:cNvGrpSpPr/>
          <p:nvPr/>
        </p:nvGrpSpPr>
        <p:grpSpPr>
          <a:xfrm>
            <a:off x="2441825" y="3129600"/>
            <a:ext cx="4831800" cy="270900"/>
            <a:chOff x="2441825" y="1296200"/>
            <a:chExt cx="4831800" cy="270900"/>
          </a:xfrm>
        </p:grpSpPr>
        <p:cxnSp>
          <p:nvCxnSpPr>
            <p:cNvPr id="320" name="Google Shape;320;p27"/>
            <p:cNvCxnSpPr>
              <a:endCxn id="321" idx="1"/>
            </p:cNvCxnSpPr>
            <p:nvPr/>
          </p:nvCxnSpPr>
          <p:spPr>
            <a:xfrm>
              <a:off x="2441825" y="1431650"/>
              <a:ext cx="2462700" cy="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27"/>
            <p:cNvSpPr txBox="1"/>
            <p:nvPr/>
          </p:nvSpPr>
          <p:spPr>
            <a:xfrm>
              <a:off x="4904525" y="1296200"/>
              <a:ext cx="2369100" cy="270900"/>
            </a:xfrm>
            <a:prstGeom prst="rect">
              <a:avLst/>
            </a:prstGeom>
            <a:noFill/>
            <a:ln cap="flat" cmpd="sng" w="9525">
              <a:solidFill>
                <a:srgbClr val="000000"/>
              </a:solidFill>
              <a:prstDash val="solid"/>
              <a:round/>
              <a:headEnd len="sm" w="sm" type="none"/>
              <a:tailEnd len="sm" w="sm" type="none"/>
            </a:ln>
          </p:spPr>
          <p:txBody>
            <a:bodyPr anchorCtr="0" anchor="t" bIns="27425" lIns="0" spcFirstLastPara="1" rIns="0" wrap="square" tIns="27425">
              <a:spAutoFit/>
            </a:bodyPr>
            <a:lstStyle/>
            <a:p>
              <a:pPr indent="0" lvl="0" marL="0" rtl="0" algn="ctr">
                <a:spcBef>
                  <a:spcPts val="0"/>
                </a:spcBef>
                <a:spcAft>
                  <a:spcPts val="0"/>
                </a:spcAft>
                <a:buNone/>
              </a:pPr>
              <a:r>
                <a:rPr lang="en">
                  <a:latin typeface="Roboto"/>
                  <a:ea typeface="Roboto"/>
                  <a:cs typeface="Roboto"/>
                  <a:sym typeface="Roboto"/>
                </a:rPr>
                <a:t>Dự đoán </a:t>
              </a:r>
              <a:endParaRPr>
                <a:latin typeface="Roboto"/>
                <a:ea typeface="Roboto"/>
                <a:cs typeface="Roboto"/>
                <a:sym typeface="Roboto"/>
              </a:endParaRPr>
            </a:p>
          </p:txBody>
        </p:sp>
      </p:grpSp>
      <p:grpSp>
        <p:nvGrpSpPr>
          <p:cNvPr id="322" name="Google Shape;322;p27"/>
          <p:cNvGrpSpPr/>
          <p:nvPr/>
        </p:nvGrpSpPr>
        <p:grpSpPr>
          <a:xfrm>
            <a:off x="3346025" y="3460400"/>
            <a:ext cx="3927600" cy="270900"/>
            <a:chOff x="3346025" y="1296200"/>
            <a:chExt cx="3927600" cy="270900"/>
          </a:xfrm>
        </p:grpSpPr>
        <p:cxnSp>
          <p:nvCxnSpPr>
            <p:cNvPr id="323" name="Google Shape;323;p27"/>
            <p:cNvCxnSpPr>
              <a:endCxn id="324" idx="1"/>
            </p:cNvCxnSpPr>
            <p:nvPr/>
          </p:nvCxnSpPr>
          <p:spPr>
            <a:xfrm>
              <a:off x="3346025" y="1431650"/>
              <a:ext cx="1558500" cy="0"/>
            </a:xfrm>
            <a:prstGeom prst="straightConnector1">
              <a:avLst/>
            </a:prstGeom>
            <a:noFill/>
            <a:ln cap="flat" cmpd="sng" w="9525">
              <a:solidFill>
                <a:schemeClr val="dk2"/>
              </a:solidFill>
              <a:prstDash val="solid"/>
              <a:round/>
              <a:headEnd len="med" w="med" type="none"/>
              <a:tailEnd len="med" w="med" type="triangle"/>
            </a:ln>
          </p:spPr>
        </p:cxnSp>
        <p:sp>
          <p:nvSpPr>
            <p:cNvPr id="324" name="Google Shape;324;p27"/>
            <p:cNvSpPr txBox="1"/>
            <p:nvPr/>
          </p:nvSpPr>
          <p:spPr>
            <a:xfrm>
              <a:off x="4904525" y="1296200"/>
              <a:ext cx="2369100" cy="270900"/>
            </a:xfrm>
            <a:prstGeom prst="rect">
              <a:avLst/>
            </a:prstGeom>
            <a:noFill/>
            <a:ln cap="flat" cmpd="sng" w="9525">
              <a:solidFill>
                <a:srgbClr val="000000"/>
              </a:solidFill>
              <a:prstDash val="solid"/>
              <a:round/>
              <a:headEnd len="sm" w="sm" type="none"/>
              <a:tailEnd len="sm" w="sm" type="none"/>
            </a:ln>
          </p:spPr>
          <p:txBody>
            <a:bodyPr anchorCtr="0" anchor="t" bIns="27425" lIns="0" spcFirstLastPara="1" rIns="0" wrap="square" tIns="27425">
              <a:spAutoFit/>
            </a:bodyPr>
            <a:lstStyle/>
            <a:p>
              <a:pPr indent="0" lvl="0" marL="0" rtl="0" algn="ctr">
                <a:spcBef>
                  <a:spcPts val="0"/>
                </a:spcBef>
                <a:spcAft>
                  <a:spcPts val="0"/>
                </a:spcAft>
                <a:buNone/>
              </a:pPr>
              <a:r>
                <a:rPr lang="en">
                  <a:latin typeface="Roboto"/>
                  <a:ea typeface="Roboto"/>
                  <a:cs typeface="Roboto"/>
                  <a:sym typeface="Roboto"/>
                </a:rPr>
                <a:t>Đánh giá mse</a:t>
              </a:r>
              <a:endParaRPr>
                <a:latin typeface="Roboto"/>
                <a:ea typeface="Roboto"/>
                <a:cs typeface="Roboto"/>
                <a:sym typeface="Roboto"/>
              </a:endParaRPr>
            </a:p>
          </p:txBody>
        </p:sp>
      </p:grpSp>
      <p:grpSp>
        <p:nvGrpSpPr>
          <p:cNvPr id="325" name="Google Shape;325;p27"/>
          <p:cNvGrpSpPr/>
          <p:nvPr/>
        </p:nvGrpSpPr>
        <p:grpSpPr>
          <a:xfrm>
            <a:off x="3148425" y="3837575"/>
            <a:ext cx="4125300" cy="270900"/>
            <a:chOff x="3148425" y="1361600"/>
            <a:chExt cx="4125300" cy="270900"/>
          </a:xfrm>
        </p:grpSpPr>
        <p:cxnSp>
          <p:nvCxnSpPr>
            <p:cNvPr id="326" name="Google Shape;326;p27"/>
            <p:cNvCxnSpPr>
              <a:endCxn id="327" idx="1"/>
            </p:cNvCxnSpPr>
            <p:nvPr/>
          </p:nvCxnSpPr>
          <p:spPr>
            <a:xfrm>
              <a:off x="3148425" y="1497050"/>
              <a:ext cx="1756200" cy="0"/>
            </a:xfrm>
            <a:prstGeom prst="straightConnector1">
              <a:avLst/>
            </a:prstGeom>
            <a:noFill/>
            <a:ln cap="flat" cmpd="sng" w="9525">
              <a:solidFill>
                <a:schemeClr val="dk2"/>
              </a:solidFill>
              <a:prstDash val="solid"/>
              <a:round/>
              <a:headEnd len="med" w="med" type="none"/>
              <a:tailEnd len="med" w="med" type="triangle"/>
            </a:ln>
          </p:spPr>
        </p:cxnSp>
        <p:sp>
          <p:nvSpPr>
            <p:cNvPr id="327" name="Google Shape;327;p27"/>
            <p:cNvSpPr txBox="1"/>
            <p:nvPr/>
          </p:nvSpPr>
          <p:spPr>
            <a:xfrm>
              <a:off x="4904625" y="1361600"/>
              <a:ext cx="2369100" cy="270900"/>
            </a:xfrm>
            <a:prstGeom prst="rect">
              <a:avLst/>
            </a:prstGeom>
            <a:noFill/>
            <a:ln cap="flat" cmpd="sng" w="9525">
              <a:solidFill>
                <a:srgbClr val="000000"/>
              </a:solidFill>
              <a:prstDash val="solid"/>
              <a:round/>
              <a:headEnd len="sm" w="sm" type="none"/>
              <a:tailEnd len="sm" w="sm" type="none"/>
            </a:ln>
          </p:spPr>
          <p:txBody>
            <a:bodyPr anchorCtr="0" anchor="t" bIns="27425" lIns="0" spcFirstLastPara="1" rIns="0" wrap="square" tIns="27425">
              <a:spAutoFit/>
            </a:bodyPr>
            <a:lstStyle/>
            <a:p>
              <a:pPr indent="0" lvl="0" marL="0" rtl="0" algn="ctr">
                <a:spcBef>
                  <a:spcPts val="0"/>
                </a:spcBef>
                <a:spcAft>
                  <a:spcPts val="0"/>
                </a:spcAft>
                <a:buNone/>
              </a:pPr>
              <a:r>
                <a:rPr lang="en">
                  <a:latin typeface="Roboto"/>
                  <a:ea typeface="Roboto"/>
                  <a:cs typeface="Roboto"/>
                  <a:sym typeface="Roboto"/>
                </a:rPr>
                <a:t>Đánh giá R squared</a:t>
              </a:r>
              <a:endParaRPr>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8"/>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0"/>
              </a:schemeClr>
            </a:outerShdw>
          </a:effectLst>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333" name="Google Shape;333;p28"/>
          <p:cNvSpPr txBox="1"/>
          <p:nvPr/>
        </p:nvSpPr>
        <p:spPr>
          <a:xfrm>
            <a:off x="272250" y="756925"/>
            <a:ext cx="8599500" cy="36003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b="1" lang="en">
                <a:latin typeface="Roboto"/>
                <a:ea typeface="Roboto"/>
                <a:cs typeface="Roboto"/>
                <a:sym typeface="Roboto"/>
              </a:rPr>
              <a:t>Phương thức fit_stochatic(x_train, y_train):</a:t>
            </a:r>
            <a:endParaRPr b="1">
              <a:latin typeface="Roboto"/>
              <a:ea typeface="Roboto"/>
              <a:cs typeface="Roboto"/>
              <a:sym typeface="Roboto"/>
            </a:endParaRPr>
          </a:p>
          <a:p>
            <a:pPr indent="0" lvl="0" marL="0" rtl="0" algn="l">
              <a:lnSpc>
                <a:spcPct val="135000"/>
              </a:lnSpc>
              <a:spcBef>
                <a:spcPts val="0"/>
              </a:spcBef>
              <a:spcAft>
                <a:spcPts val="0"/>
              </a:spcAft>
              <a:buNone/>
            </a:pPr>
            <a:r>
              <a:rPr b="1" lang="en">
                <a:latin typeface="Roboto"/>
                <a:ea typeface="Roboto"/>
                <a:cs typeface="Roboto"/>
                <a:sym typeface="Roboto"/>
              </a:rPr>
              <a:t>	Khởi tạo theta0, theta[</a:t>
            </a:r>
            <a:r>
              <a:rPr b="1" lang="en">
                <a:latin typeface="Roboto"/>
                <a:ea typeface="Roboto"/>
                <a:cs typeface="Roboto"/>
                <a:sym typeface="Roboto"/>
              </a:rPr>
              <a:t>1-&gt;n]</a:t>
            </a:r>
            <a:endParaRPr b="1">
              <a:latin typeface="Roboto"/>
              <a:ea typeface="Roboto"/>
              <a:cs typeface="Roboto"/>
              <a:sym typeface="Roboto"/>
            </a:endParaRPr>
          </a:p>
          <a:p>
            <a:pPr indent="0" lvl="0" marL="0" rtl="0" algn="l">
              <a:lnSpc>
                <a:spcPct val="135000"/>
              </a:lnSpc>
              <a:spcBef>
                <a:spcPts val="0"/>
              </a:spcBef>
              <a:spcAft>
                <a:spcPts val="0"/>
              </a:spcAft>
              <a:buNone/>
            </a:pPr>
            <a:r>
              <a:rPr b="1" lang="en">
                <a:latin typeface="Roboto"/>
                <a:ea typeface="Roboto"/>
                <a:cs typeface="Roboto"/>
                <a:sym typeface="Roboto"/>
              </a:rPr>
              <a:t>	</a:t>
            </a:r>
            <a:r>
              <a:rPr b="1" lang="en">
                <a:latin typeface="Roboto"/>
                <a:ea typeface="Roboto"/>
                <a:cs typeface="Roboto"/>
                <a:sym typeface="Roboto"/>
              </a:rPr>
              <a:t>x</a:t>
            </a:r>
            <a:r>
              <a:rPr b="1" lang="en">
                <a:latin typeface="Roboto"/>
                <a:ea typeface="Roboto"/>
                <a:cs typeface="Roboto"/>
                <a:sym typeface="Roboto"/>
              </a:rPr>
              <a:t>_train &lt;- feature_scaling(x)</a:t>
            </a:r>
            <a:endParaRPr b="1">
              <a:latin typeface="Roboto"/>
              <a:ea typeface="Roboto"/>
              <a:cs typeface="Roboto"/>
              <a:sym typeface="Roboto"/>
            </a:endParaRPr>
          </a:p>
          <a:p>
            <a:pPr indent="0" lvl="0" marL="0" rtl="0" algn="l">
              <a:lnSpc>
                <a:spcPct val="135000"/>
              </a:lnSpc>
              <a:spcBef>
                <a:spcPts val="0"/>
              </a:spcBef>
              <a:spcAft>
                <a:spcPts val="0"/>
              </a:spcAft>
              <a:buNone/>
            </a:pPr>
            <a:r>
              <a:rPr b="1" lang="en">
                <a:latin typeface="Roboto"/>
                <a:ea typeface="Roboto"/>
                <a:cs typeface="Roboto"/>
                <a:sym typeface="Roboto"/>
              </a:rPr>
              <a:t>	y_train &lt;- y_scaling(y)</a:t>
            </a:r>
            <a:endParaRPr b="1">
              <a:latin typeface="Roboto"/>
              <a:ea typeface="Roboto"/>
              <a:cs typeface="Roboto"/>
              <a:sym typeface="Roboto"/>
            </a:endParaRPr>
          </a:p>
          <a:p>
            <a:pPr indent="0" lvl="0" marL="0" rtl="0" algn="l">
              <a:lnSpc>
                <a:spcPct val="135000"/>
              </a:lnSpc>
              <a:spcBef>
                <a:spcPts val="0"/>
              </a:spcBef>
              <a:spcAft>
                <a:spcPts val="0"/>
              </a:spcAft>
              <a:buNone/>
            </a:pPr>
            <a:r>
              <a:rPr b="1" lang="en">
                <a:latin typeface="Roboto"/>
                <a:ea typeface="Roboto"/>
                <a:cs typeface="Roboto"/>
                <a:sym typeface="Roboto"/>
              </a:rPr>
              <a:t>	While True:</a:t>
            </a:r>
            <a:endParaRPr b="1">
              <a:latin typeface="Roboto"/>
              <a:ea typeface="Roboto"/>
              <a:cs typeface="Roboto"/>
              <a:sym typeface="Roboto"/>
            </a:endParaRPr>
          </a:p>
          <a:p>
            <a:pPr indent="0" lvl="0" marL="0" rtl="0" algn="l">
              <a:lnSpc>
                <a:spcPct val="135000"/>
              </a:lnSpc>
              <a:spcBef>
                <a:spcPts val="0"/>
              </a:spcBef>
              <a:spcAft>
                <a:spcPts val="0"/>
              </a:spcAft>
              <a:buNone/>
            </a:pPr>
            <a:r>
              <a:rPr b="1" lang="en">
                <a:latin typeface="Roboto"/>
                <a:ea typeface="Roboto"/>
                <a:cs typeface="Roboto"/>
                <a:sym typeface="Roboto"/>
              </a:rPr>
              <a:t>		</a:t>
            </a:r>
            <a:r>
              <a:rPr b="1" lang="en">
                <a:latin typeface="Roboto"/>
                <a:ea typeface="Roboto"/>
                <a:cs typeface="Roboto"/>
                <a:sym typeface="Roboto"/>
              </a:rPr>
              <a:t>f</a:t>
            </a:r>
            <a:r>
              <a:rPr b="1" lang="en">
                <a:latin typeface="Roboto"/>
                <a:ea typeface="Roboto"/>
                <a:cs typeface="Roboto"/>
                <a:sym typeface="Roboto"/>
              </a:rPr>
              <a:t>or i  in 1-&gt;m:</a:t>
            </a:r>
            <a:endParaRPr b="1">
              <a:latin typeface="Roboto"/>
              <a:ea typeface="Roboto"/>
              <a:cs typeface="Roboto"/>
              <a:sym typeface="Roboto"/>
            </a:endParaRPr>
          </a:p>
          <a:p>
            <a:pPr indent="0" lvl="0" marL="1371600" rtl="0" algn="l">
              <a:lnSpc>
                <a:spcPct val="135000"/>
              </a:lnSpc>
              <a:spcBef>
                <a:spcPts val="0"/>
              </a:spcBef>
              <a:spcAft>
                <a:spcPts val="0"/>
              </a:spcAft>
              <a:buNone/>
            </a:pPr>
            <a:r>
              <a:rPr b="1" lang="en">
                <a:latin typeface="Roboto"/>
                <a:ea typeface="Roboto"/>
                <a:cs typeface="Roboto"/>
                <a:sym typeface="Roboto"/>
              </a:rPr>
              <a:t>previous_theta0 &lt;- theta0</a:t>
            </a:r>
            <a:endParaRPr b="1">
              <a:latin typeface="Roboto"/>
              <a:ea typeface="Roboto"/>
              <a:cs typeface="Roboto"/>
              <a:sym typeface="Roboto"/>
            </a:endParaRPr>
          </a:p>
          <a:p>
            <a:pPr indent="0" lvl="0" marL="1371600" rtl="0" algn="l">
              <a:lnSpc>
                <a:spcPct val="135000"/>
              </a:lnSpc>
              <a:spcBef>
                <a:spcPts val="0"/>
              </a:spcBef>
              <a:spcAft>
                <a:spcPts val="0"/>
              </a:spcAft>
              <a:buNone/>
            </a:pPr>
            <a:r>
              <a:rPr b="1" lang="en">
                <a:latin typeface="Roboto"/>
                <a:ea typeface="Roboto"/>
                <a:cs typeface="Roboto"/>
                <a:sym typeface="Roboto"/>
              </a:rPr>
              <a:t>p</a:t>
            </a:r>
            <a:r>
              <a:rPr b="1" lang="en">
                <a:latin typeface="Roboto"/>
                <a:ea typeface="Roboto"/>
                <a:cs typeface="Roboto"/>
                <a:sym typeface="Roboto"/>
              </a:rPr>
              <a:t>revious_theta &lt;- theta</a:t>
            </a:r>
            <a:endParaRPr b="1">
              <a:latin typeface="Roboto"/>
              <a:ea typeface="Roboto"/>
              <a:cs typeface="Roboto"/>
              <a:sym typeface="Roboto"/>
            </a:endParaRPr>
          </a:p>
          <a:p>
            <a:pPr indent="0" lvl="0" marL="1371600" rtl="0" algn="l">
              <a:lnSpc>
                <a:spcPct val="135000"/>
              </a:lnSpc>
              <a:spcBef>
                <a:spcPts val="0"/>
              </a:spcBef>
              <a:spcAft>
                <a:spcPts val="0"/>
              </a:spcAft>
              <a:buNone/>
            </a:pPr>
            <a:r>
              <a:rPr b="1" lang="en">
                <a:latin typeface="Roboto"/>
                <a:ea typeface="Roboto"/>
                <a:cs typeface="Roboto"/>
                <a:sym typeface="Roboto"/>
              </a:rPr>
              <a:t>c</a:t>
            </a:r>
            <a:r>
              <a:rPr b="1" lang="en">
                <a:latin typeface="Roboto"/>
                <a:ea typeface="Roboto"/>
                <a:cs typeface="Roboto"/>
                <a:sym typeface="Roboto"/>
              </a:rPr>
              <a:t>ập nhật theta0, theta</a:t>
            </a:r>
            <a:endParaRPr b="1">
              <a:latin typeface="Roboto"/>
              <a:ea typeface="Roboto"/>
              <a:cs typeface="Roboto"/>
              <a:sym typeface="Roboto"/>
            </a:endParaRPr>
          </a:p>
          <a:p>
            <a:pPr indent="0" lvl="0" marL="1371600" rtl="0" algn="l">
              <a:lnSpc>
                <a:spcPct val="135000"/>
              </a:lnSpc>
              <a:spcBef>
                <a:spcPts val="0"/>
              </a:spcBef>
              <a:spcAft>
                <a:spcPts val="0"/>
              </a:spcAft>
              <a:buNone/>
            </a:pPr>
            <a:r>
              <a:rPr b="1" lang="en">
                <a:latin typeface="Roboto"/>
                <a:ea typeface="Roboto"/>
                <a:cs typeface="Roboto"/>
                <a:sym typeface="Roboto"/>
              </a:rPr>
              <a:t>If abs(previous_theta0 - theta0) &lt; </a:t>
            </a:r>
            <a:r>
              <a:rPr b="1" lang="en"/>
              <a:t>10</a:t>
            </a:r>
            <a:r>
              <a:rPr b="1" baseline="30000" lang="en"/>
              <a:t>-10</a:t>
            </a:r>
            <a:r>
              <a:rPr b="1" lang="en">
                <a:latin typeface="Roboto"/>
                <a:ea typeface="Roboto"/>
                <a:cs typeface="Roboto"/>
                <a:sym typeface="Roboto"/>
              </a:rPr>
              <a:t> and </a:t>
            </a:r>
            <a:r>
              <a:rPr b="1" lang="en">
                <a:latin typeface="Roboto"/>
                <a:ea typeface="Roboto"/>
                <a:cs typeface="Roboto"/>
                <a:sym typeface="Roboto"/>
              </a:rPr>
              <a:t>abs(previous_theta - theta) &lt; </a:t>
            </a:r>
            <a:r>
              <a:rPr b="1" lang="en"/>
              <a:t>10</a:t>
            </a:r>
            <a:r>
              <a:rPr b="1" baseline="30000" lang="en"/>
              <a:t>-10</a:t>
            </a:r>
            <a:r>
              <a:rPr b="1" lang="en">
                <a:latin typeface="Roboto"/>
                <a:ea typeface="Roboto"/>
                <a:cs typeface="Roboto"/>
                <a:sym typeface="Roboto"/>
              </a:rPr>
              <a:t>:</a:t>
            </a:r>
            <a:endParaRPr b="1">
              <a:latin typeface="Roboto"/>
              <a:ea typeface="Roboto"/>
              <a:cs typeface="Roboto"/>
              <a:sym typeface="Roboto"/>
            </a:endParaRPr>
          </a:p>
          <a:p>
            <a:pPr indent="0" lvl="0" marL="1371600" rtl="0" algn="l">
              <a:lnSpc>
                <a:spcPct val="135000"/>
              </a:lnSpc>
              <a:spcBef>
                <a:spcPts val="0"/>
              </a:spcBef>
              <a:spcAft>
                <a:spcPts val="0"/>
              </a:spcAft>
              <a:buNone/>
            </a:pPr>
            <a:r>
              <a:rPr b="1" lang="en">
                <a:latin typeface="Roboto"/>
                <a:ea typeface="Roboto"/>
                <a:cs typeface="Roboto"/>
                <a:sym typeface="Roboto"/>
              </a:rPr>
              <a:t>	return </a:t>
            </a:r>
            <a:endParaRPr b="1">
              <a:latin typeface="Roboto"/>
              <a:ea typeface="Roboto"/>
              <a:cs typeface="Roboto"/>
              <a:sym typeface="Roboto"/>
            </a:endParaRPr>
          </a:p>
          <a:p>
            <a:pPr indent="0" lvl="0" marL="0" rtl="0" algn="l">
              <a:lnSpc>
                <a:spcPct val="135000"/>
              </a:lnSpc>
              <a:spcBef>
                <a:spcPts val="0"/>
              </a:spcBef>
              <a:spcAft>
                <a:spcPts val="0"/>
              </a:spcAft>
              <a:buNone/>
            </a:pPr>
            <a:r>
              <a:rPr b="1" lang="en">
                <a:latin typeface="Roboto"/>
                <a:ea typeface="Roboto"/>
                <a:cs typeface="Roboto"/>
                <a:sym typeface="Roboto"/>
              </a:rPr>
              <a:t>	</a:t>
            </a:r>
            <a:endParaRPr b="1">
              <a:latin typeface="Roboto"/>
              <a:ea typeface="Roboto"/>
              <a:cs typeface="Roboto"/>
              <a:sym typeface="Roboto"/>
            </a:endParaRPr>
          </a:p>
        </p:txBody>
      </p:sp>
      <p:sp>
        <p:nvSpPr>
          <p:cNvPr id="334" name="Google Shape;334;p28"/>
          <p:cNvSpPr/>
          <p:nvPr/>
        </p:nvSpPr>
        <p:spPr>
          <a:xfrm>
            <a:off x="1603650" y="56500"/>
            <a:ext cx="5936700" cy="642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lt1"/>
                </a:solidFill>
              </a:rPr>
              <a:t>Hồi Quy Tuyến Tính Với Linear Regression</a:t>
            </a:r>
            <a:endParaRPr b="1" sz="2200">
              <a:solidFill>
                <a:schemeClr val="lt1"/>
              </a:solidFill>
            </a:endParaRPr>
          </a:p>
        </p:txBody>
      </p:sp>
      <p:grpSp>
        <p:nvGrpSpPr>
          <p:cNvPr id="335" name="Google Shape;335;p28"/>
          <p:cNvGrpSpPr/>
          <p:nvPr/>
        </p:nvGrpSpPr>
        <p:grpSpPr>
          <a:xfrm>
            <a:off x="302215" y="4705700"/>
            <a:ext cx="8539577" cy="335100"/>
            <a:chOff x="1680650" y="4494800"/>
            <a:chExt cx="6427500" cy="335100"/>
          </a:xfrm>
        </p:grpSpPr>
        <p:sp>
          <p:nvSpPr>
            <p:cNvPr id="336" name="Google Shape;336;p28"/>
            <p:cNvSpPr/>
            <p:nvPr/>
          </p:nvSpPr>
          <p:spPr>
            <a:xfrm>
              <a:off x="5026525" y="4494800"/>
              <a:ext cx="1554600" cy="335100"/>
            </a:xfrm>
            <a:prstGeom prst="roundRect">
              <a:avLst>
                <a:gd fmla="val 16667" name="adj"/>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dk1"/>
                  </a:solidFill>
                  <a:latin typeface="Roboto Black"/>
                  <a:ea typeface="Roboto Black"/>
                  <a:cs typeface="Roboto Black"/>
                  <a:sym typeface="Roboto Black"/>
                </a:rPr>
                <a:t>3. Mô tả giải thuật</a:t>
              </a:r>
              <a:endParaRPr sz="1200">
                <a:solidFill>
                  <a:schemeClr val="dk1"/>
                </a:solidFill>
              </a:endParaRPr>
            </a:p>
          </p:txBody>
        </p:sp>
        <p:sp>
          <p:nvSpPr>
            <p:cNvPr id="337" name="Google Shape;337;p28"/>
            <p:cNvSpPr/>
            <p:nvPr/>
          </p:nvSpPr>
          <p:spPr>
            <a:xfrm>
              <a:off x="3353113" y="4494800"/>
              <a:ext cx="16734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2.  Mô Hình Hồi Quy Tuyến Tính</a:t>
              </a:r>
              <a:endParaRPr sz="1100">
                <a:solidFill>
                  <a:schemeClr val="lt1"/>
                </a:solidFill>
              </a:endParaRPr>
            </a:p>
          </p:txBody>
        </p:sp>
        <p:sp>
          <p:nvSpPr>
            <p:cNvPr id="338" name="Google Shape;338;p28"/>
            <p:cNvSpPr/>
            <p:nvPr/>
          </p:nvSpPr>
          <p:spPr>
            <a:xfrm>
              <a:off x="1680650" y="4494800"/>
              <a:ext cx="16734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100">
                  <a:solidFill>
                    <a:schemeClr val="lt1"/>
                  </a:solidFill>
                  <a:latin typeface="Roboto"/>
                  <a:ea typeface="Roboto"/>
                  <a:cs typeface="Roboto"/>
                  <a:sym typeface="Roboto"/>
                </a:rPr>
                <a:t>1.  Giới Thiệu Tập Dữ Liệu</a:t>
              </a:r>
              <a:endParaRPr b="1" sz="1100">
                <a:solidFill>
                  <a:schemeClr val="lt1"/>
                </a:solidFill>
                <a:latin typeface="Roboto"/>
                <a:ea typeface="Roboto"/>
                <a:cs typeface="Roboto"/>
                <a:sym typeface="Roboto"/>
              </a:endParaRPr>
            </a:p>
          </p:txBody>
        </p:sp>
        <p:sp>
          <p:nvSpPr>
            <p:cNvPr id="339" name="Google Shape;339;p28"/>
            <p:cNvSpPr/>
            <p:nvPr/>
          </p:nvSpPr>
          <p:spPr>
            <a:xfrm>
              <a:off x="6553550" y="4494800"/>
              <a:ext cx="15546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4.  Đánh Giá Mô Hình</a:t>
              </a:r>
              <a:endParaRPr sz="1100">
                <a:solidFill>
                  <a:schemeClr val="lt1"/>
                </a:solidFill>
              </a:endParaRPr>
            </a:p>
          </p:txBody>
        </p:sp>
      </p:grpSp>
      <p:grpSp>
        <p:nvGrpSpPr>
          <p:cNvPr id="340" name="Google Shape;340;p28"/>
          <p:cNvGrpSpPr/>
          <p:nvPr/>
        </p:nvGrpSpPr>
        <p:grpSpPr>
          <a:xfrm>
            <a:off x="3013375" y="888774"/>
            <a:ext cx="3418600" cy="767950"/>
            <a:chOff x="3013375" y="888774"/>
            <a:chExt cx="3418600" cy="767950"/>
          </a:xfrm>
        </p:grpSpPr>
        <p:cxnSp>
          <p:nvCxnSpPr>
            <p:cNvPr id="341" name="Google Shape;341;p28"/>
            <p:cNvCxnSpPr>
              <a:endCxn id="342" idx="1"/>
            </p:cNvCxnSpPr>
            <p:nvPr/>
          </p:nvCxnSpPr>
          <p:spPr>
            <a:xfrm flipH="1" rot="10800000">
              <a:off x="3013375" y="1272750"/>
              <a:ext cx="1496400" cy="265200"/>
            </a:xfrm>
            <a:prstGeom prst="straightConnector1">
              <a:avLst/>
            </a:prstGeom>
            <a:noFill/>
            <a:ln cap="flat" cmpd="sng" w="9525">
              <a:solidFill>
                <a:schemeClr val="dk2"/>
              </a:solidFill>
              <a:prstDash val="solid"/>
              <a:round/>
              <a:headEnd len="med" w="med" type="none"/>
              <a:tailEnd len="med" w="med" type="triangle"/>
            </a:ln>
          </p:spPr>
        </p:cxnSp>
        <p:pic>
          <p:nvPicPr>
            <p:cNvPr id="342" name="Google Shape;342;p28"/>
            <p:cNvPicPr preferRelativeResize="0"/>
            <p:nvPr/>
          </p:nvPicPr>
          <p:blipFill>
            <a:blip r:embed="rId3">
              <a:alphaModFix/>
            </a:blip>
            <a:stretch>
              <a:fillRect/>
            </a:stretch>
          </p:blipFill>
          <p:spPr>
            <a:xfrm>
              <a:off x="4509775" y="888774"/>
              <a:ext cx="1922200" cy="767950"/>
            </a:xfrm>
            <a:prstGeom prst="rect">
              <a:avLst/>
            </a:prstGeom>
            <a:noFill/>
            <a:ln>
              <a:noFill/>
            </a:ln>
          </p:spPr>
        </p:pic>
      </p:grpSp>
      <p:grpSp>
        <p:nvGrpSpPr>
          <p:cNvPr id="343" name="Google Shape;343;p28"/>
          <p:cNvGrpSpPr/>
          <p:nvPr/>
        </p:nvGrpSpPr>
        <p:grpSpPr>
          <a:xfrm>
            <a:off x="2577075" y="1537954"/>
            <a:ext cx="3870601" cy="734196"/>
            <a:chOff x="2577075" y="1537954"/>
            <a:chExt cx="3870601" cy="734196"/>
          </a:xfrm>
        </p:grpSpPr>
        <p:cxnSp>
          <p:nvCxnSpPr>
            <p:cNvPr id="344" name="Google Shape;344;p28"/>
            <p:cNvCxnSpPr>
              <a:endCxn id="345" idx="1"/>
            </p:cNvCxnSpPr>
            <p:nvPr/>
          </p:nvCxnSpPr>
          <p:spPr>
            <a:xfrm>
              <a:off x="2577075" y="1818352"/>
              <a:ext cx="1917000" cy="86700"/>
            </a:xfrm>
            <a:prstGeom prst="straightConnector1">
              <a:avLst/>
            </a:prstGeom>
            <a:noFill/>
            <a:ln cap="flat" cmpd="sng" w="9525">
              <a:solidFill>
                <a:schemeClr val="dk2"/>
              </a:solidFill>
              <a:prstDash val="solid"/>
              <a:round/>
              <a:headEnd len="med" w="med" type="none"/>
              <a:tailEnd len="med" w="med" type="triangle"/>
            </a:ln>
          </p:spPr>
        </p:cxnSp>
        <p:pic>
          <p:nvPicPr>
            <p:cNvPr id="345" name="Google Shape;345;p28"/>
            <p:cNvPicPr preferRelativeResize="0"/>
            <p:nvPr/>
          </p:nvPicPr>
          <p:blipFill>
            <a:blip r:embed="rId4">
              <a:alphaModFix/>
            </a:blip>
            <a:stretch>
              <a:fillRect/>
            </a:stretch>
          </p:blipFill>
          <p:spPr>
            <a:xfrm>
              <a:off x="4494075" y="1537954"/>
              <a:ext cx="1953601" cy="734196"/>
            </a:xfrm>
            <a:prstGeom prst="rect">
              <a:avLst/>
            </a:prstGeom>
            <a:noFill/>
            <a:ln>
              <a:noFill/>
            </a:ln>
          </p:spPr>
        </p:pic>
      </p:grpSp>
      <p:grpSp>
        <p:nvGrpSpPr>
          <p:cNvPr id="346" name="Google Shape;346;p28"/>
          <p:cNvGrpSpPr/>
          <p:nvPr/>
        </p:nvGrpSpPr>
        <p:grpSpPr>
          <a:xfrm>
            <a:off x="6542720" y="2096914"/>
            <a:ext cx="1937656" cy="1529511"/>
            <a:chOff x="6542875" y="2096950"/>
            <a:chExt cx="1867800" cy="1556596"/>
          </a:xfrm>
        </p:grpSpPr>
        <p:sp>
          <p:nvSpPr>
            <p:cNvPr id="347" name="Google Shape;347;p28"/>
            <p:cNvSpPr txBox="1"/>
            <p:nvPr/>
          </p:nvSpPr>
          <p:spPr>
            <a:xfrm>
              <a:off x="6542875" y="2096950"/>
              <a:ext cx="1867800" cy="485700"/>
            </a:xfrm>
            <a:prstGeom prst="rect">
              <a:avLst/>
            </a:prstGeom>
            <a:solidFill>
              <a:schemeClr val="accent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rgbClr val="333333"/>
                  </a:solidFill>
                  <a:latin typeface="Roboto"/>
                  <a:ea typeface="Roboto"/>
                  <a:cs typeface="Roboto"/>
                  <a:sym typeface="Roboto"/>
                </a:rPr>
                <a:t>J(θ) đã hội tụ </a:t>
              </a:r>
              <a:endParaRPr>
                <a:latin typeface="Roboto"/>
                <a:ea typeface="Roboto"/>
                <a:cs typeface="Roboto"/>
                <a:sym typeface="Roboto"/>
              </a:endParaRPr>
            </a:p>
          </p:txBody>
        </p:sp>
        <p:cxnSp>
          <p:nvCxnSpPr>
            <p:cNvPr id="348" name="Google Shape;348;p28"/>
            <p:cNvCxnSpPr/>
            <p:nvPr/>
          </p:nvCxnSpPr>
          <p:spPr>
            <a:xfrm rot="10800000">
              <a:off x="7457759" y="2573546"/>
              <a:ext cx="540900" cy="1080000"/>
            </a:xfrm>
            <a:prstGeom prst="straightConnector1">
              <a:avLst/>
            </a:prstGeom>
            <a:noFill/>
            <a:ln cap="flat" cmpd="sng" w="9525">
              <a:solidFill>
                <a:schemeClr val="dk2"/>
              </a:solidFill>
              <a:prstDash val="solid"/>
              <a:round/>
              <a:headEnd len="med" w="med" type="none"/>
              <a:tailEnd len="med" w="med" type="triangle"/>
            </a:ln>
          </p:spPr>
        </p:cxnSp>
      </p:grpSp>
      <p:grpSp>
        <p:nvGrpSpPr>
          <p:cNvPr id="349" name="Google Shape;349;p28"/>
          <p:cNvGrpSpPr/>
          <p:nvPr/>
        </p:nvGrpSpPr>
        <p:grpSpPr>
          <a:xfrm>
            <a:off x="3426147" y="2573945"/>
            <a:ext cx="2751900" cy="791905"/>
            <a:chOff x="3426147" y="2573945"/>
            <a:chExt cx="2751900" cy="791905"/>
          </a:xfrm>
        </p:grpSpPr>
        <p:cxnSp>
          <p:nvCxnSpPr>
            <p:cNvPr id="350" name="Google Shape;350;p28"/>
            <p:cNvCxnSpPr>
              <a:endCxn id="351" idx="1"/>
            </p:cNvCxnSpPr>
            <p:nvPr/>
          </p:nvCxnSpPr>
          <p:spPr>
            <a:xfrm flipH="1" rot="10800000">
              <a:off x="3426147" y="2905635"/>
              <a:ext cx="798300" cy="337200"/>
            </a:xfrm>
            <a:prstGeom prst="straightConnector1">
              <a:avLst/>
            </a:prstGeom>
            <a:noFill/>
            <a:ln cap="flat" cmpd="sng" w="9525">
              <a:solidFill>
                <a:schemeClr val="dk2"/>
              </a:solidFill>
              <a:prstDash val="solid"/>
              <a:round/>
              <a:headEnd len="med" w="med" type="none"/>
              <a:tailEnd len="med" w="med" type="triangle"/>
            </a:ln>
          </p:spPr>
        </p:cxnSp>
        <p:grpSp>
          <p:nvGrpSpPr>
            <p:cNvPr id="352" name="Google Shape;352;p28"/>
            <p:cNvGrpSpPr/>
            <p:nvPr/>
          </p:nvGrpSpPr>
          <p:grpSpPr>
            <a:xfrm>
              <a:off x="4224447" y="2573945"/>
              <a:ext cx="1953600" cy="791905"/>
              <a:chOff x="4224447" y="2573945"/>
              <a:chExt cx="1953600" cy="791905"/>
            </a:xfrm>
          </p:grpSpPr>
          <p:pic>
            <p:nvPicPr>
              <p:cNvPr id="351" name="Google Shape;351;p28"/>
              <p:cNvPicPr preferRelativeResize="0"/>
              <p:nvPr/>
            </p:nvPicPr>
            <p:blipFill rotWithShape="1">
              <a:blip r:embed="rId5">
                <a:alphaModFix/>
              </a:blip>
              <a:srcRect b="12967" l="5410" r="0" t="6884"/>
              <a:stretch/>
            </p:blipFill>
            <p:spPr>
              <a:xfrm>
                <a:off x="4224447" y="2573945"/>
                <a:ext cx="1953600" cy="663381"/>
              </a:xfrm>
              <a:prstGeom prst="rect">
                <a:avLst/>
              </a:prstGeom>
              <a:noFill/>
              <a:ln>
                <a:noFill/>
              </a:ln>
            </p:spPr>
          </p:pic>
          <p:sp>
            <p:nvSpPr>
              <p:cNvPr id="353" name="Google Shape;353;p28"/>
              <p:cNvSpPr txBox="1"/>
              <p:nvPr/>
            </p:nvSpPr>
            <p:spPr>
              <a:xfrm>
                <a:off x="4307425" y="2996550"/>
                <a:ext cx="1558500" cy="369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i="1" lang="en" sz="1100">
                    <a:latin typeface="Roboto"/>
                    <a:ea typeface="Roboto"/>
                    <a:cs typeface="Roboto"/>
                    <a:sym typeface="Roboto"/>
                  </a:rPr>
                  <a:t>Gradient descent </a:t>
                </a:r>
                <a:endParaRPr b="1" i="1" sz="1100">
                  <a:latin typeface="Roboto"/>
                  <a:ea typeface="Roboto"/>
                  <a:cs typeface="Roboto"/>
                  <a:sym typeface="Roboto"/>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9"/>
          <p:cNvSpPr txBox="1"/>
          <p:nvPr>
            <p:ph type="ctrTitle"/>
          </p:nvPr>
        </p:nvSpPr>
        <p:spPr>
          <a:xfrm>
            <a:off x="1220150" y="2044500"/>
            <a:ext cx="7560000" cy="1054500"/>
          </a:xfrm>
          <a:prstGeom prst="rect">
            <a:avLst/>
          </a:prstGeom>
          <a:noFill/>
          <a:ln>
            <a:noFill/>
          </a:ln>
          <a:effectLst>
            <a:outerShdw blurRad="14288" rotWithShape="0" algn="bl" dir="5400000" dist="9525">
              <a:schemeClr val="dk1">
                <a:alpha val="34900"/>
              </a:schemeClr>
            </a:outerShdw>
          </a:effectLst>
        </p:spPr>
        <p:txBody>
          <a:bodyPr anchorCtr="0" anchor="b" bIns="0" lIns="0" spcFirstLastPara="1" rIns="0" wrap="square" tIns="0">
            <a:noAutofit/>
          </a:bodyPr>
          <a:lstStyle/>
          <a:p>
            <a:pPr indent="0" lvl="0" marL="0" rtl="0" algn="ctr">
              <a:lnSpc>
                <a:spcPct val="90000"/>
              </a:lnSpc>
              <a:spcBef>
                <a:spcPts val="0"/>
              </a:spcBef>
              <a:spcAft>
                <a:spcPts val="0"/>
              </a:spcAft>
              <a:buSzPts val="4800"/>
              <a:buNone/>
            </a:pPr>
            <a:r>
              <a:rPr lang="en" sz="6000"/>
              <a:t>ĐÁNH GIÁ MÔ HÌNH</a:t>
            </a:r>
            <a:endParaRPr sz="6000"/>
          </a:p>
        </p:txBody>
      </p:sp>
      <p:sp>
        <p:nvSpPr>
          <p:cNvPr id="359" name="Google Shape;359;p29"/>
          <p:cNvSpPr txBox="1"/>
          <p:nvPr/>
        </p:nvSpPr>
        <p:spPr>
          <a:xfrm>
            <a:off x="739328" y="543375"/>
            <a:ext cx="967200" cy="1630500"/>
          </a:xfrm>
          <a:prstGeom prst="rect">
            <a:avLst/>
          </a:prstGeom>
          <a:noFill/>
          <a:ln>
            <a:noFill/>
          </a:ln>
          <a:effectLst>
            <a:outerShdw blurRad="14288" rotWithShape="0" algn="bl" dir="5400000" dist="9525">
              <a:schemeClr val="dk1">
                <a:alpha val="34900"/>
              </a:schemeClr>
            </a:outerShdw>
          </a:effectLst>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3000"/>
              <a:buFont typeface="Arial"/>
              <a:buNone/>
            </a:pPr>
            <a:r>
              <a:rPr b="1" lang="en" sz="13000">
                <a:solidFill>
                  <a:schemeClr val="accent4"/>
                </a:solidFill>
                <a:latin typeface="Titillium Web"/>
                <a:ea typeface="Titillium Web"/>
                <a:cs typeface="Titillium Web"/>
                <a:sym typeface="Titillium Web"/>
              </a:rPr>
              <a:t>4</a:t>
            </a:r>
            <a:endParaRPr b="1" i="0" sz="13000" u="none" cap="none" strike="noStrike">
              <a:solidFill>
                <a:schemeClr val="accent4"/>
              </a:solidFill>
              <a:latin typeface="Titillium Web"/>
              <a:ea typeface="Titillium Web"/>
              <a:cs typeface="Titillium Web"/>
              <a:sym typeface="Titillium Web"/>
            </a:endParaRPr>
          </a:p>
        </p:txBody>
      </p:sp>
      <p:sp>
        <p:nvSpPr>
          <p:cNvPr id="360" name="Google Shape;360;p29"/>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0"/>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0"/>
              </a:schemeClr>
            </a:outerShdw>
          </a:effectLst>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366" name="Google Shape;366;p30"/>
          <p:cNvSpPr/>
          <p:nvPr/>
        </p:nvSpPr>
        <p:spPr>
          <a:xfrm>
            <a:off x="2543700" y="147850"/>
            <a:ext cx="4056600" cy="557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rPr>
              <a:t>Chia Tập Dữ Liệu</a:t>
            </a:r>
            <a:endParaRPr b="1" sz="2600">
              <a:solidFill>
                <a:schemeClr val="lt1"/>
              </a:solidFill>
            </a:endParaRPr>
          </a:p>
        </p:txBody>
      </p:sp>
      <p:sp>
        <p:nvSpPr>
          <p:cNvPr id="367" name="Google Shape;367;p30"/>
          <p:cNvSpPr txBox="1"/>
          <p:nvPr/>
        </p:nvSpPr>
        <p:spPr>
          <a:xfrm>
            <a:off x="912100" y="2787275"/>
            <a:ext cx="74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latin typeface="Roboto"/>
              <a:ea typeface="Roboto"/>
              <a:cs typeface="Roboto"/>
              <a:sym typeface="Roboto"/>
            </a:endParaRPr>
          </a:p>
        </p:txBody>
      </p:sp>
      <p:grpSp>
        <p:nvGrpSpPr>
          <p:cNvPr id="368" name="Google Shape;368;p30"/>
          <p:cNvGrpSpPr/>
          <p:nvPr/>
        </p:nvGrpSpPr>
        <p:grpSpPr>
          <a:xfrm>
            <a:off x="1656088" y="1762349"/>
            <a:ext cx="3021283" cy="2272626"/>
            <a:chOff x="1656088" y="1762349"/>
            <a:chExt cx="3021283" cy="2272626"/>
          </a:xfrm>
        </p:grpSpPr>
        <p:grpSp>
          <p:nvGrpSpPr>
            <p:cNvPr id="369" name="Google Shape;369;p30"/>
            <p:cNvGrpSpPr/>
            <p:nvPr/>
          </p:nvGrpSpPr>
          <p:grpSpPr>
            <a:xfrm>
              <a:off x="1656088" y="1762349"/>
              <a:ext cx="3021283" cy="2272626"/>
              <a:chOff x="1656088" y="1762349"/>
              <a:chExt cx="3021283" cy="2272626"/>
            </a:xfrm>
          </p:grpSpPr>
          <p:sp>
            <p:nvSpPr>
              <p:cNvPr id="370" name="Google Shape;370;p30"/>
              <p:cNvSpPr/>
              <p:nvPr/>
            </p:nvSpPr>
            <p:spPr>
              <a:xfrm>
                <a:off x="1656088" y="3248975"/>
                <a:ext cx="2430300" cy="786000"/>
              </a:xfrm>
              <a:prstGeom prst="roundRect">
                <a:avLst>
                  <a:gd fmla="val 16667" name="adj"/>
                </a:avLst>
              </a:prstGeom>
              <a:solidFill>
                <a:schemeClr val="accent3"/>
              </a:solidFill>
              <a:ln>
                <a:noFill/>
              </a:ln>
              <a:effectLst>
                <a:outerShdw blurRad="85725" rotWithShape="0" algn="bl" dist="9525">
                  <a:srgbClr val="000000">
                    <a:alpha val="50000"/>
                  </a:srgb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000000"/>
                  </a:buClr>
                  <a:buSzPts val="3600"/>
                  <a:buFont typeface="Arial"/>
                  <a:buNone/>
                </a:pPr>
                <a:r>
                  <a:rPr b="1" lang="en" sz="2400">
                    <a:solidFill>
                      <a:schemeClr val="lt1"/>
                    </a:solidFill>
                    <a:latin typeface="Roboto"/>
                    <a:ea typeface="Roboto"/>
                    <a:cs typeface="Roboto"/>
                    <a:sym typeface="Roboto"/>
                  </a:rPr>
                  <a:t>Train Data </a:t>
                </a:r>
                <a:endParaRPr b="1" sz="2400">
                  <a:solidFill>
                    <a:schemeClr val="lt1"/>
                  </a:solidFill>
                  <a:latin typeface="Roboto"/>
                  <a:ea typeface="Roboto"/>
                  <a:cs typeface="Roboto"/>
                  <a:sym typeface="Roboto"/>
                </a:endParaRPr>
              </a:p>
              <a:p>
                <a:pPr indent="0" lvl="0" marL="0" rtl="0" algn="ctr">
                  <a:spcBef>
                    <a:spcPts val="0"/>
                  </a:spcBef>
                  <a:spcAft>
                    <a:spcPts val="0"/>
                  </a:spcAft>
                  <a:buNone/>
                </a:pPr>
                <a:r>
                  <a:rPr b="1" lang="en" sz="1800">
                    <a:latin typeface="Roboto"/>
                    <a:ea typeface="Roboto"/>
                    <a:cs typeface="Roboto"/>
                    <a:sym typeface="Roboto"/>
                  </a:rPr>
                  <a:t>(644 phần tử)</a:t>
                </a:r>
                <a:endParaRPr b="1" sz="2400">
                  <a:solidFill>
                    <a:schemeClr val="lt1"/>
                  </a:solidFill>
                  <a:latin typeface="Roboto"/>
                  <a:ea typeface="Roboto"/>
                  <a:cs typeface="Roboto"/>
                  <a:sym typeface="Roboto"/>
                </a:endParaRPr>
              </a:p>
            </p:txBody>
          </p:sp>
          <p:sp>
            <p:nvSpPr>
              <p:cNvPr id="371" name="Google Shape;371;p30"/>
              <p:cNvSpPr/>
              <p:nvPr/>
            </p:nvSpPr>
            <p:spPr>
              <a:xfrm flipH="1" rot="-2460152">
                <a:off x="2740258" y="2391523"/>
                <a:ext cx="2063124" cy="38655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30"/>
            <p:cNvSpPr txBox="1"/>
            <p:nvPr/>
          </p:nvSpPr>
          <p:spPr>
            <a:xfrm>
              <a:off x="2957400" y="1921700"/>
              <a:ext cx="74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a:ea typeface="Roboto"/>
                  <a:cs typeface="Roboto"/>
                  <a:sym typeface="Roboto"/>
                </a:rPr>
                <a:t>7/10</a:t>
              </a:r>
              <a:endParaRPr b="1" sz="1800">
                <a:latin typeface="Roboto"/>
                <a:ea typeface="Roboto"/>
                <a:cs typeface="Roboto"/>
                <a:sym typeface="Roboto"/>
              </a:endParaRPr>
            </a:p>
          </p:txBody>
        </p:sp>
      </p:grpSp>
      <p:grpSp>
        <p:nvGrpSpPr>
          <p:cNvPr id="373" name="Google Shape;373;p30"/>
          <p:cNvGrpSpPr/>
          <p:nvPr/>
        </p:nvGrpSpPr>
        <p:grpSpPr>
          <a:xfrm>
            <a:off x="4465445" y="1762197"/>
            <a:ext cx="3091380" cy="2272778"/>
            <a:chOff x="4465445" y="1762197"/>
            <a:chExt cx="3091380" cy="2272778"/>
          </a:xfrm>
        </p:grpSpPr>
        <p:grpSp>
          <p:nvGrpSpPr>
            <p:cNvPr id="374" name="Google Shape;374;p30"/>
            <p:cNvGrpSpPr/>
            <p:nvPr/>
          </p:nvGrpSpPr>
          <p:grpSpPr>
            <a:xfrm>
              <a:off x="4465445" y="1762197"/>
              <a:ext cx="3091380" cy="2272778"/>
              <a:chOff x="4465445" y="1762197"/>
              <a:chExt cx="3091380" cy="2272778"/>
            </a:xfrm>
          </p:grpSpPr>
          <p:sp>
            <p:nvSpPr>
              <p:cNvPr id="375" name="Google Shape;375;p30"/>
              <p:cNvSpPr/>
              <p:nvPr/>
            </p:nvSpPr>
            <p:spPr>
              <a:xfrm>
                <a:off x="5126525" y="3248975"/>
                <a:ext cx="2430300" cy="786000"/>
              </a:xfrm>
              <a:prstGeom prst="roundRect">
                <a:avLst>
                  <a:gd fmla="val 16667" name="adj"/>
                </a:avLst>
              </a:prstGeom>
              <a:solidFill>
                <a:schemeClr val="accent3"/>
              </a:solidFill>
              <a:ln>
                <a:noFill/>
              </a:ln>
              <a:effectLst>
                <a:outerShdw blurRad="85725" rotWithShape="0" algn="bl" dist="9525">
                  <a:srgbClr val="000000">
                    <a:alpha val="50000"/>
                  </a:srgb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000000"/>
                  </a:buClr>
                  <a:buSzPts val="3600"/>
                  <a:buFont typeface="Arial"/>
                  <a:buNone/>
                </a:pPr>
                <a:r>
                  <a:rPr b="1" lang="en" sz="2400">
                    <a:solidFill>
                      <a:schemeClr val="lt1"/>
                    </a:solidFill>
                    <a:latin typeface="Roboto"/>
                    <a:ea typeface="Roboto"/>
                    <a:cs typeface="Roboto"/>
                    <a:sym typeface="Roboto"/>
                  </a:rPr>
                  <a:t>Test Data </a:t>
                </a:r>
                <a:endParaRPr b="1" sz="2400">
                  <a:solidFill>
                    <a:schemeClr val="lt1"/>
                  </a:solidFill>
                  <a:latin typeface="Roboto"/>
                  <a:ea typeface="Roboto"/>
                  <a:cs typeface="Roboto"/>
                  <a:sym typeface="Roboto"/>
                </a:endParaRPr>
              </a:p>
              <a:p>
                <a:pPr indent="0" lvl="0" marL="0" rtl="0" algn="ctr">
                  <a:spcBef>
                    <a:spcPts val="0"/>
                  </a:spcBef>
                  <a:spcAft>
                    <a:spcPts val="0"/>
                  </a:spcAft>
                  <a:buNone/>
                </a:pPr>
                <a:r>
                  <a:rPr b="1" lang="en" sz="1800">
                    <a:latin typeface="Roboto"/>
                    <a:ea typeface="Roboto"/>
                    <a:cs typeface="Roboto"/>
                    <a:sym typeface="Roboto"/>
                  </a:rPr>
                  <a:t>(276 phần tử)</a:t>
                </a:r>
                <a:endParaRPr b="1" sz="2400">
                  <a:solidFill>
                    <a:schemeClr val="lt1"/>
                  </a:solidFill>
                  <a:latin typeface="Roboto"/>
                  <a:ea typeface="Roboto"/>
                  <a:cs typeface="Roboto"/>
                  <a:sym typeface="Roboto"/>
                </a:endParaRPr>
              </a:p>
            </p:txBody>
          </p:sp>
          <p:sp>
            <p:nvSpPr>
              <p:cNvPr id="376" name="Google Shape;376;p30"/>
              <p:cNvSpPr/>
              <p:nvPr/>
            </p:nvSpPr>
            <p:spPr>
              <a:xfrm rot="2459841">
                <a:off x="4338175" y="2392791"/>
                <a:ext cx="2066540" cy="38401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30"/>
            <p:cNvSpPr txBox="1"/>
            <p:nvPr/>
          </p:nvSpPr>
          <p:spPr>
            <a:xfrm>
              <a:off x="5460700" y="1921700"/>
              <a:ext cx="74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a:ea typeface="Roboto"/>
                  <a:cs typeface="Roboto"/>
                  <a:sym typeface="Roboto"/>
                </a:rPr>
                <a:t>3/10</a:t>
              </a:r>
              <a:endParaRPr b="1" sz="1800">
                <a:latin typeface="Roboto"/>
                <a:ea typeface="Roboto"/>
                <a:cs typeface="Roboto"/>
                <a:sym typeface="Roboto"/>
              </a:endParaRPr>
            </a:p>
          </p:txBody>
        </p:sp>
      </p:grpSp>
      <p:sp>
        <p:nvSpPr>
          <p:cNvPr id="378" name="Google Shape;378;p30"/>
          <p:cNvSpPr/>
          <p:nvPr/>
        </p:nvSpPr>
        <p:spPr>
          <a:xfrm>
            <a:off x="3356850" y="1304050"/>
            <a:ext cx="2430300" cy="684900"/>
          </a:xfrm>
          <a:prstGeom prst="roundRect">
            <a:avLst>
              <a:gd fmla="val 16667" name="adj"/>
            </a:avLst>
          </a:prstGeom>
          <a:solidFill>
            <a:schemeClr val="accent2"/>
          </a:solidFill>
          <a:ln>
            <a:noFill/>
          </a:ln>
          <a:effectLst>
            <a:outerShdw blurRad="85725" rotWithShape="0" algn="bl" dist="9525">
              <a:srgbClr val="000000">
                <a:alpha val="50000"/>
              </a:srgb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000000"/>
              </a:buClr>
              <a:buSzPts val="3600"/>
              <a:buFont typeface="Arial"/>
              <a:buNone/>
            </a:pPr>
            <a:r>
              <a:rPr b="1" lang="en" sz="2400">
                <a:solidFill>
                  <a:schemeClr val="lt1"/>
                </a:solidFill>
                <a:latin typeface="Roboto"/>
                <a:ea typeface="Roboto"/>
                <a:cs typeface="Roboto"/>
                <a:sym typeface="Roboto"/>
              </a:rPr>
              <a:t>Dataset</a:t>
            </a:r>
            <a:endParaRPr b="1" sz="2400">
              <a:solidFill>
                <a:schemeClr val="lt1"/>
              </a:solidFill>
              <a:latin typeface="Roboto"/>
              <a:ea typeface="Roboto"/>
              <a:cs typeface="Roboto"/>
              <a:sym typeface="Roboto"/>
            </a:endParaRPr>
          </a:p>
          <a:p>
            <a:pPr indent="0" lvl="0" marL="0" rtl="0" algn="ctr">
              <a:lnSpc>
                <a:spcPct val="90000"/>
              </a:lnSpc>
              <a:spcBef>
                <a:spcPts val="0"/>
              </a:spcBef>
              <a:spcAft>
                <a:spcPts val="0"/>
              </a:spcAft>
              <a:buClr>
                <a:srgbClr val="000000"/>
              </a:buClr>
              <a:buSzPts val="3600"/>
              <a:buFont typeface="Arial"/>
              <a:buNone/>
            </a:pPr>
            <a:r>
              <a:rPr b="1" lang="en" sz="1800">
                <a:latin typeface="Roboto"/>
                <a:ea typeface="Roboto"/>
                <a:cs typeface="Roboto"/>
                <a:sym typeface="Roboto"/>
              </a:rPr>
              <a:t>(920 phần tử)</a:t>
            </a:r>
            <a:endParaRPr b="1" sz="2400">
              <a:solidFill>
                <a:schemeClr val="lt1"/>
              </a:solidFill>
              <a:latin typeface="Roboto"/>
              <a:ea typeface="Roboto"/>
              <a:cs typeface="Roboto"/>
              <a:sym typeface="Roboto"/>
            </a:endParaRPr>
          </a:p>
        </p:txBody>
      </p:sp>
      <p:sp>
        <p:nvSpPr>
          <p:cNvPr id="379" name="Google Shape;379;p30"/>
          <p:cNvSpPr txBox="1"/>
          <p:nvPr/>
        </p:nvSpPr>
        <p:spPr>
          <a:xfrm>
            <a:off x="3275675" y="2616250"/>
            <a:ext cx="2568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Roboto"/>
                <a:ea typeface="Roboto"/>
                <a:cs typeface="Roboto"/>
                <a:sym typeface="Roboto"/>
              </a:rPr>
              <a:t>Nghi thức Hold Out</a:t>
            </a:r>
            <a:endParaRPr b="1" sz="1800">
              <a:latin typeface="Roboto"/>
              <a:ea typeface="Roboto"/>
              <a:cs typeface="Roboto"/>
              <a:sym typeface="Roboto"/>
            </a:endParaRPr>
          </a:p>
        </p:txBody>
      </p:sp>
      <p:sp>
        <p:nvSpPr>
          <p:cNvPr id="380" name="Google Shape;380;p30"/>
          <p:cNvSpPr/>
          <p:nvPr/>
        </p:nvSpPr>
        <p:spPr>
          <a:xfrm>
            <a:off x="218827" y="4475675"/>
            <a:ext cx="21060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lt1"/>
                </a:solidFill>
                <a:latin typeface="Roboto Black"/>
                <a:ea typeface="Roboto Black"/>
                <a:cs typeface="Roboto Black"/>
                <a:sym typeface="Roboto Black"/>
              </a:rPr>
              <a:t>1.  Giới Thiệu Tập Dữ Liệu</a:t>
            </a:r>
            <a:endParaRPr sz="1200">
              <a:solidFill>
                <a:schemeClr val="lt1"/>
              </a:solidFill>
            </a:endParaRPr>
          </a:p>
        </p:txBody>
      </p:sp>
      <p:sp>
        <p:nvSpPr>
          <p:cNvPr id="381" name="Google Shape;381;p30"/>
          <p:cNvSpPr/>
          <p:nvPr/>
        </p:nvSpPr>
        <p:spPr>
          <a:xfrm>
            <a:off x="2285916" y="4475675"/>
            <a:ext cx="22668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100">
                <a:solidFill>
                  <a:schemeClr val="lt1"/>
                </a:solidFill>
                <a:latin typeface="Roboto Black"/>
                <a:ea typeface="Roboto Black"/>
                <a:cs typeface="Roboto Black"/>
                <a:sym typeface="Roboto Black"/>
              </a:rPr>
              <a:t>2.  Mô Hình Hồi Quy Tuyến Tính</a:t>
            </a:r>
            <a:endParaRPr sz="1100">
              <a:solidFill>
                <a:schemeClr val="lt1"/>
              </a:solidFill>
            </a:endParaRPr>
          </a:p>
        </p:txBody>
      </p:sp>
      <p:sp>
        <p:nvSpPr>
          <p:cNvPr id="382" name="Google Shape;382;p30"/>
          <p:cNvSpPr/>
          <p:nvPr/>
        </p:nvSpPr>
        <p:spPr>
          <a:xfrm>
            <a:off x="4552556" y="4475675"/>
            <a:ext cx="22668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383" name="Google Shape;383;p30"/>
          <p:cNvSpPr/>
          <p:nvPr/>
        </p:nvSpPr>
        <p:spPr>
          <a:xfrm>
            <a:off x="6819180" y="4475675"/>
            <a:ext cx="2106000" cy="335100"/>
          </a:xfrm>
          <a:prstGeom prst="roundRect">
            <a:avLst>
              <a:gd fmla="val 16667" name="adj"/>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dk1"/>
                </a:solidFill>
                <a:latin typeface="Roboto Black"/>
                <a:ea typeface="Roboto Black"/>
                <a:cs typeface="Roboto Black"/>
                <a:sym typeface="Roboto Black"/>
              </a:rPr>
              <a:t>4.  Đánh Giá Mô Hình</a:t>
            </a:r>
            <a:endParaRPr sz="11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368"/>
                                        </p:tgtEl>
                                        <p:attrNameLst>
                                          <p:attrName>style.visibility</p:attrName>
                                        </p:attrNameLst>
                                      </p:cBhvr>
                                      <p:to>
                                        <p:strVal val="visible"/>
                                      </p:to>
                                    </p:set>
                                    <p:anim calcmode="lin" valueType="num">
                                      <p:cBhvr additive="base">
                                        <p:cTn dur="1000"/>
                                        <p:tgtEl>
                                          <p:spTgt spid="3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73"/>
                                        </p:tgtEl>
                                        <p:attrNameLst>
                                          <p:attrName>style.visibility</p:attrName>
                                        </p:attrNameLst>
                                      </p:cBhvr>
                                      <p:to>
                                        <p:strVal val="visible"/>
                                      </p:to>
                                    </p:set>
                                    <p:anim calcmode="lin" valueType="num">
                                      <p:cBhvr additive="base">
                                        <p:cTn dur="1000"/>
                                        <p:tgtEl>
                                          <p:spTgt spid="3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1"/>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0"/>
              </a:schemeClr>
            </a:outerShdw>
          </a:effectLst>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389" name="Google Shape;389;p31"/>
          <p:cNvSpPr/>
          <p:nvPr/>
        </p:nvSpPr>
        <p:spPr>
          <a:xfrm>
            <a:off x="2546550" y="118925"/>
            <a:ext cx="4050900" cy="557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chemeClr val="lt1"/>
                </a:solidFill>
              </a:rPr>
              <a:t>Phương Pháp Đánh Giá</a:t>
            </a:r>
            <a:endParaRPr b="1" sz="2600">
              <a:solidFill>
                <a:schemeClr val="lt1"/>
              </a:solidFill>
            </a:endParaRPr>
          </a:p>
        </p:txBody>
      </p:sp>
      <p:grpSp>
        <p:nvGrpSpPr>
          <p:cNvPr id="390" name="Google Shape;390;p31"/>
          <p:cNvGrpSpPr/>
          <p:nvPr/>
        </p:nvGrpSpPr>
        <p:grpSpPr>
          <a:xfrm>
            <a:off x="382500" y="847350"/>
            <a:ext cx="8379000" cy="3786498"/>
            <a:chOff x="382500" y="847350"/>
            <a:chExt cx="8379000" cy="3786498"/>
          </a:xfrm>
        </p:grpSpPr>
        <p:sp>
          <p:nvSpPr>
            <p:cNvPr id="391" name="Google Shape;391;p31"/>
            <p:cNvSpPr txBox="1"/>
            <p:nvPr/>
          </p:nvSpPr>
          <p:spPr>
            <a:xfrm>
              <a:off x="382500" y="847350"/>
              <a:ext cx="8379000" cy="3339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rgbClr val="181717"/>
                  </a:solidFill>
                  <a:latin typeface="Roboto"/>
                  <a:ea typeface="Roboto"/>
                  <a:cs typeface="Roboto"/>
                  <a:sym typeface="Roboto"/>
                </a:rPr>
                <a:t>1. Mean Squared Error (MSE)</a:t>
              </a:r>
              <a:endParaRPr b="1" sz="1700">
                <a:solidFill>
                  <a:srgbClr val="181717"/>
                </a:solidFill>
                <a:latin typeface="Roboto"/>
                <a:ea typeface="Roboto"/>
                <a:cs typeface="Roboto"/>
                <a:sym typeface="Roboto"/>
              </a:endParaRPr>
            </a:p>
            <a:p>
              <a:pPr indent="0" lvl="0" marL="0" rtl="0" algn="just">
                <a:lnSpc>
                  <a:spcPct val="115000"/>
                </a:lnSpc>
                <a:spcBef>
                  <a:spcPts val="0"/>
                </a:spcBef>
                <a:spcAft>
                  <a:spcPts val="0"/>
                </a:spcAft>
                <a:buNone/>
              </a:pPr>
              <a:r>
                <a:rPr lang="en" sz="1700">
                  <a:solidFill>
                    <a:srgbClr val="181717"/>
                  </a:solidFill>
                  <a:latin typeface="Roboto"/>
                  <a:ea typeface="Roboto"/>
                  <a:cs typeface="Roboto"/>
                  <a:sym typeface="Roboto"/>
                </a:rPr>
                <a:t>	Sai số bình phương trung bình.</a:t>
              </a:r>
              <a:endParaRPr i="1" sz="1700">
                <a:solidFill>
                  <a:srgbClr val="181717"/>
                </a:solidFill>
                <a:latin typeface="Roboto"/>
                <a:ea typeface="Roboto"/>
                <a:cs typeface="Roboto"/>
                <a:sym typeface="Roboto"/>
              </a:endParaRPr>
            </a:p>
            <a:p>
              <a:pPr indent="0" lvl="0" marL="0" rtl="0" algn="just">
                <a:lnSpc>
                  <a:spcPct val="115000"/>
                </a:lnSpc>
                <a:spcBef>
                  <a:spcPts val="0"/>
                </a:spcBef>
                <a:spcAft>
                  <a:spcPts val="0"/>
                </a:spcAft>
                <a:buNone/>
              </a:pPr>
              <a:r>
                <a:t/>
              </a:r>
              <a:endParaRPr sz="1700">
                <a:solidFill>
                  <a:srgbClr val="181717"/>
                </a:solidFill>
                <a:latin typeface="Roboto"/>
                <a:ea typeface="Roboto"/>
                <a:cs typeface="Roboto"/>
                <a:sym typeface="Roboto"/>
              </a:endParaRPr>
            </a:p>
            <a:p>
              <a:pPr indent="0" lvl="0" marL="0" rtl="0" algn="just">
                <a:lnSpc>
                  <a:spcPct val="115000"/>
                </a:lnSpc>
                <a:spcBef>
                  <a:spcPts val="0"/>
                </a:spcBef>
                <a:spcAft>
                  <a:spcPts val="0"/>
                </a:spcAft>
                <a:buNone/>
              </a:pPr>
              <a:r>
                <a:t/>
              </a:r>
              <a:endParaRPr sz="1700">
                <a:solidFill>
                  <a:srgbClr val="181717"/>
                </a:solidFill>
                <a:latin typeface="Roboto"/>
                <a:ea typeface="Roboto"/>
                <a:cs typeface="Roboto"/>
                <a:sym typeface="Roboto"/>
              </a:endParaRPr>
            </a:p>
            <a:p>
              <a:pPr indent="0" lvl="0" marL="0" rtl="0" algn="just">
                <a:lnSpc>
                  <a:spcPct val="115000"/>
                </a:lnSpc>
                <a:spcBef>
                  <a:spcPts val="0"/>
                </a:spcBef>
                <a:spcAft>
                  <a:spcPts val="0"/>
                </a:spcAft>
                <a:buNone/>
              </a:pPr>
              <a:r>
                <a:t/>
              </a:r>
              <a:endParaRPr sz="1700">
                <a:solidFill>
                  <a:srgbClr val="181717"/>
                </a:solidFill>
                <a:latin typeface="Roboto"/>
                <a:ea typeface="Roboto"/>
                <a:cs typeface="Roboto"/>
                <a:sym typeface="Roboto"/>
              </a:endParaRPr>
            </a:p>
            <a:p>
              <a:pPr indent="0" lvl="0" marL="0" rtl="0" algn="just">
                <a:lnSpc>
                  <a:spcPct val="115000"/>
                </a:lnSpc>
                <a:spcBef>
                  <a:spcPts val="0"/>
                </a:spcBef>
                <a:spcAft>
                  <a:spcPts val="0"/>
                </a:spcAft>
                <a:buNone/>
              </a:pPr>
              <a:r>
                <a:rPr b="1" lang="en" sz="1700">
                  <a:solidFill>
                    <a:srgbClr val="181717"/>
                  </a:solidFill>
                  <a:latin typeface="Roboto"/>
                  <a:ea typeface="Roboto"/>
                  <a:cs typeface="Roboto"/>
                  <a:sym typeface="Roboto"/>
                </a:rPr>
                <a:t>2. R Squared (R2)</a:t>
              </a:r>
              <a:endParaRPr b="1" sz="1700">
                <a:solidFill>
                  <a:srgbClr val="181717"/>
                </a:solidFill>
                <a:latin typeface="Roboto"/>
                <a:ea typeface="Roboto"/>
                <a:cs typeface="Roboto"/>
                <a:sym typeface="Roboto"/>
              </a:endParaRPr>
            </a:p>
            <a:p>
              <a:pPr indent="457200" lvl="0" marL="0" rtl="0" algn="just">
                <a:lnSpc>
                  <a:spcPct val="115000"/>
                </a:lnSpc>
                <a:spcBef>
                  <a:spcPts val="0"/>
                </a:spcBef>
                <a:spcAft>
                  <a:spcPts val="0"/>
                </a:spcAft>
                <a:buNone/>
              </a:pPr>
              <a:r>
                <a:rPr b="1" lang="en" sz="1700">
                  <a:solidFill>
                    <a:srgbClr val="212529"/>
                  </a:solidFill>
                  <a:highlight>
                    <a:srgbClr val="FFFFFF"/>
                  </a:highlight>
                  <a:latin typeface="Roboto"/>
                  <a:ea typeface="Roboto"/>
                  <a:cs typeface="Roboto"/>
                  <a:sym typeface="Roboto"/>
                </a:rPr>
                <a:t>R bình phương (R square)</a:t>
              </a:r>
              <a:r>
                <a:rPr lang="en" sz="1700">
                  <a:solidFill>
                    <a:srgbClr val="212529"/>
                  </a:solidFill>
                  <a:highlight>
                    <a:srgbClr val="FFFFFF"/>
                  </a:highlight>
                  <a:latin typeface="Roboto"/>
                  <a:ea typeface="Roboto"/>
                  <a:cs typeface="Roboto"/>
                  <a:sym typeface="Roboto"/>
                </a:rPr>
                <a:t> xuất phát từ ý tưởng xem toàn bộ biến thiên quan sát được của biến phụ thuộc được chia thành 2 phần: phần biến thiên do Hồi quy (Regression) và phần biến thiên do Phần dư (Residual). </a:t>
              </a:r>
              <a:endParaRPr sz="2150">
                <a:solidFill>
                  <a:srgbClr val="252525"/>
                </a:solidFill>
                <a:latin typeface="Roboto"/>
                <a:ea typeface="Roboto"/>
                <a:cs typeface="Roboto"/>
                <a:sym typeface="Roboto"/>
              </a:endParaRPr>
            </a:p>
            <a:p>
              <a:pPr indent="457200" lvl="0" marL="0" rtl="0" algn="just">
                <a:lnSpc>
                  <a:spcPct val="115000"/>
                </a:lnSpc>
                <a:spcBef>
                  <a:spcPts val="0"/>
                </a:spcBef>
                <a:spcAft>
                  <a:spcPts val="0"/>
                </a:spcAft>
                <a:buNone/>
              </a:pPr>
              <a:r>
                <a:t/>
              </a:r>
              <a:endParaRPr sz="1350">
                <a:solidFill>
                  <a:srgbClr val="252525"/>
                </a:solidFill>
                <a:latin typeface="Roboto"/>
                <a:ea typeface="Roboto"/>
                <a:cs typeface="Roboto"/>
                <a:sym typeface="Roboto"/>
              </a:endParaRPr>
            </a:p>
            <a:p>
              <a:pPr indent="457200" lvl="0" marL="0" rtl="0" algn="just">
                <a:lnSpc>
                  <a:spcPct val="115000"/>
                </a:lnSpc>
                <a:spcBef>
                  <a:spcPts val="0"/>
                </a:spcBef>
                <a:spcAft>
                  <a:spcPts val="0"/>
                </a:spcAft>
                <a:buNone/>
              </a:pPr>
              <a:r>
                <a:t/>
              </a:r>
              <a:endParaRPr sz="1350">
                <a:solidFill>
                  <a:srgbClr val="252525"/>
                </a:solidFill>
                <a:latin typeface="Roboto"/>
                <a:ea typeface="Roboto"/>
                <a:cs typeface="Roboto"/>
                <a:sym typeface="Roboto"/>
              </a:endParaRPr>
            </a:p>
          </p:txBody>
        </p:sp>
        <p:pic>
          <p:nvPicPr>
            <p:cNvPr id="392" name="Google Shape;392;p31"/>
            <p:cNvPicPr preferRelativeResize="0"/>
            <p:nvPr/>
          </p:nvPicPr>
          <p:blipFill rotWithShape="1">
            <a:blip r:embed="rId3">
              <a:alphaModFix/>
            </a:blip>
            <a:srcRect b="18834" l="0" r="0" t="10886"/>
            <a:stretch/>
          </p:blipFill>
          <p:spPr>
            <a:xfrm>
              <a:off x="3035013" y="1613025"/>
              <a:ext cx="2964350" cy="741500"/>
            </a:xfrm>
            <a:prstGeom prst="rect">
              <a:avLst/>
            </a:prstGeom>
            <a:noFill/>
            <a:ln>
              <a:noFill/>
            </a:ln>
          </p:spPr>
        </p:pic>
        <p:pic>
          <p:nvPicPr>
            <p:cNvPr id="393" name="Google Shape;393;p31"/>
            <p:cNvPicPr preferRelativeResize="0"/>
            <p:nvPr/>
          </p:nvPicPr>
          <p:blipFill>
            <a:blip r:embed="rId4">
              <a:alphaModFix/>
            </a:blip>
            <a:stretch>
              <a:fillRect/>
            </a:stretch>
          </p:blipFill>
          <p:spPr>
            <a:xfrm>
              <a:off x="2177175" y="3701825"/>
              <a:ext cx="4680026" cy="932023"/>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title"/>
          </p:nvPr>
        </p:nvSpPr>
        <p:spPr>
          <a:xfrm>
            <a:off x="774900" y="168600"/>
            <a:ext cx="7513200" cy="843000"/>
          </a:xfrm>
          <a:prstGeom prst="rect">
            <a:avLst/>
          </a:prstGeom>
          <a:noFill/>
          <a:ln>
            <a:noFill/>
          </a:ln>
          <a:effectLst>
            <a:outerShdw rotWithShape="0" algn="bl" dir="16200000" dist="9525">
              <a:schemeClr val="lt1">
                <a:alpha val="34901"/>
              </a:schemeClr>
            </a:outerShdw>
          </a:effectLst>
        </p:spPr>
        <p:txBody>
          <a:bodyPr anchorCtr="0" anchor="t" bIns="0" lIns="0" spcFirstLastPara="1" rIns="0" wrap="square" tIns="0">
            <a:noAutofit/>
          </a:bodyPr>
          <a:lstStyle/>
          <a:p>
            <a:pPr indent="0" lvl="0" marL="0" rtl="0" algn="ctr">
              <a:lnSpc>
                <a:spcPct val="90000"/>
              </a:lnSpc>
              <a:spcBef>
                <a:spcPts val="0"/>
              </a:spcBef>
              <a:spcAft>
                <a:spcPts val="0"/>
              </a:spcAft>
              <a:buSzPts val="3600"/>
              <a:buNone/>
            </a:pPr>
            <a:r>
              <a:rPr lang="en" sz="4700">
                <a:solidFill>
                  <a:schemeClr val="accent3"/>
                </a:solidFill>
              </a:rPr>
              <a:t>Nội Dung</a:t>
            </a:r>
            <a:endParaRPr sz="4700">
              <a:solidFill>
                <a:schemeClr val="accent3"/>
              </a:solidFill>
            </a:endParaRPr>
          </a:p>
        </p:txBody>
      </p:sp>
      <p:sp>
        <p:nvSpPr>
          <p:cNvPr id="113" name="Google Shape;113;p14"/>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1"/>
              </a:schemeClr>
            </a:outerShdw>
          </a:effectLst>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solidFill>
                  <a:srgbClr val="333333"/>
                </a:solidFill>
              </a:rPr>
              <a:t>‹#›</a:t>
            </a:fld>
            <a:endParaRPr>
              <a:solidFill>
                <a:srgbClr val="333333"/>
              </a:solidFill>
            </a:endParaRPr>
          </a:p>
        </p:txBody>
      </p:sp>
      <p:sp>
        <p:nvSpPr>
          <p:cNvPr id="114" name="Google Shape;114;p14"/>
          <p:cNvSpPr/>
          <p:nvPr/>
        </p:nvSpPr>
        <p:spPr>
          <a:xfrm>
            <a:off x="2001000" y="1184675"/>
            <a:ext cx="5061000" cy="717900"/>
          </a:xfrm>
          <a:prstGeom prst="roundRect">
            <a:avLst>
              <a:gd fmla="val 16667" name="adj"/>
            </a:avLst>
          </a:prstGeom>
          <a:solidFill>
            <a:schemeClr val="accent3"/>
          </a:solidFill>
          <a:ln cap="flat" cmpd="sng" w="9525">
            <a:solidFill>
              <a:schemeClr val="lt1"/>
            </a:solidFill>
            <a:prstDash val="solid"/>
            <a:round/>
            <a:headEnd len="sm" w="sm" type="none"/>
            <a:tailEnd len="sm" w="sm" type="none"/>
          </a:ln>
          <a:effectLst>
            <a:outerShdw blurRad="114300" rotWithShape="0" algn="bl" dir="720000" dist="76200">
              <a:srgbClr val="000000">
                <a:alpha val="37000"/>
              </a:srgbClr>
            </a:outerShdw>
          </a:effectLst>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2600">
                <a:solidFill>
                  <a:schemeClr val="lt1"/>
                </a:solidFill>
                <a:latin typeface="Roboto Black"/>
                <a:ea typeface="Roboto Black"/>
                <a:cs typeface="Roboto Black"/>
                <a:sym typeface="Roboto Black"/>
              </a:rPr>
              <a:t>1.  </a:t>
            </a:r>
            <a:r>
              <a:rPr lang="en" sz="2600">
                <a:solidFill>
                  <a:schemeClr val="lt1"/>
                </a:solidFill>
                <a:latin typeface="Roboto Black"/>
                <a:ea typeface="Roboto Black"/>
                <a:cs typeface="Roboto Black"/>
                <a:sym typeface="Roboto Black"/>
              </a:rPr>
              <a:t>Giới Thiệu Tập Dữ Liệu</a:t>
            </a:r>
            <a:endParaRPr>
              <a:solidFill>
                <a:schemeClr val="lt1"/>
              </a:solidFill>
            </a:endParaRPr>
          </a:p>
        </p:txBody>
      </p:sp>
      <p:sp>
        <p:nvSpPr>
          <p:cNvPr id="115" name="Google Shape;115;p14"/>
          <p:cNvSpPr/>
          <p:nvPr/>
        </p:nvSpPr>
        <p:spPr>
          <a:xfrm>
            <a:off x="2001000" y="1897675"/>
            <a:ext cx="5061000" cy="717900"/>
          </a:xfrm>
          <a:prstGeom prst="roundRect">
            <a:avLst>
              <a:gd fmla="val 16667" name="adj"/>
            </a:avLst>
          </a:prstGeom>
          <a:solidFill>
            <a:schemeClr val="accent3"/>
          </a:solidFill>
          <a:ln cap="flat" cmpd="sng" w="9525">
            <a:solidFill>
              <a:schemeClr val="lt1"/>
            </a:solidFill>
            <a:prstDash val="solid"/>
            <a:round/>
            <a:headEnd len="sm" w="sm" type="none"/>
            <a:tailEnd len="sm" w="sm" type="none"/>
          </a:ln>
          <a:effectLst>
            <a:outerShdw blurRad="114300" rotWithShape="0" algn="bl" dir="720000" dist="76200">
              <a:srgbClr val="000000">
                <a:alpha val="37000"/>
              </a:srgbClr>
            </a:outerShdw>
          </a:effectLst>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2600">
                <a:solidFill>
                  <a:schemeClr val="lt1"/>
                </a:solidFill>
                <a:latin typeface="Roboto Black"/>
                <a:ea typeface="Roboto Black"/>
                <a:cs typeface="Roboto Black"/>
                <a:sym typeface="Roboto Black"/>
              </a:rPr>
              <a:t>2</a:t>
            </a:r>
            <a:r>
              <a:rPr lang="en" sz="2600">
                <a:solidFill>
                  <a:schemeClr val="lt1"/>
                </a:solidFill>
                <a:latin typeface="Roboto Black"/>
                <a:ea typeface="Roboto Black"/>
                <a:cs typeface="Roboto Black"/>
                <a:sym typeface="Roboto Black"/>
              </a:rPr>
              <a:t>.  </a:t>
            </a:r>
            <a:r>
              <a:rPr lang="en" sz="2600">
                <a:solidFill>
                  <a:schemeClr val="lt1"/>
                </a:solidFill>
                <a:latin typeface="Roboto Black"/>
                <a:ea typeface="Roboto Black"/>
                <a:cs typeface="Roboto Black"/>
                <a:sym typeface="Roboto Black"/>
              </a:rPr>
              <a:t>Mô Hình Hồi Quy Tuyến Tính</a:t>
            </a:r>
            <a:endParaRPr>
              <a:solidFill>
                <a:schemeClr val="lt1"/>
              </a:solidFill>
            </a:endParaRPr>
          </a:p>
        </p:txBody>
      </p:sp>
      <p:sp>
        <p:nvSpPr>
          <p:cNvPr id="116" name="Google Shape;116;p14"/>
          <p:cNvSpPr/>
          <p:nvPr/>
        </p:nvSpPr>
        <p:spPr>
          <a:xfrm>
            <a:off x="2001000" y="2610675"/>
            <a:ext cx="5061000" cy="717900"/>
          </a:xfrm>
          <a:prstGeom prst="roundRect">
            <a:avLst>
              <a:gd fmla="val 16667" name="adj"/>
            </a:avLst>
          </a:prstGeom>
          <a:solidFill>
            <a:schemeClr val="accent3"/>
          </a:solidFill>
          <a:ln cap="flat" cmpd="sng" w="9525">
            <a:solidFill>
              <a:schemeClr val="lt1"/>
            </a:solidFill>
            <a:prstDash val="solid"/>
            <a:round/>
            <a:headEnd len="sm" w="sm" type="none"/>
            <a:tailEnd len="sm" w="sm" type="none"/>
          </a:ln>
          <a:effectLst>
            <a:outerShdw blurRad="114300" rotWithShape="0" algn="bl" dir="720000" dist="76200">
              <a:srgbClr val="000000">
                <a:alpha val="37000"/>
              </a:srgbClr>
            </a:outerShdw>
          </a:effectLst>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2600">
                <a:solidFill>
                  <a:schemeClr val="lt1"/>
                </a:solidFill>
                <a:latin typeface="Roboto Black"/>
                <a:ea typeface="Roboto Black"/>
                <a:cs typeface="Roboto Black"/>
                <a:sym typeface="Roboto Black"/>
              </a:rPr>
              <a:t>3</a:t>
            </a:r>
            <a:r>
              <a:rPr lang="en" sz="2600">
                <a:solidFill>
                  <a:schemeClr val="lt1"/>
                </a:solidFill>
                <a:latin typeface="Roboto Black"/>
                <a:ea typeface="Roboto Black"/>
                <a:cs typeface="Roboto Black"/>
                <a:sym typeface="Roboto Black"/>
              </a:rPr>
              <a:t>.  Mô Tả Giải Thuật</a:t>
            </a:r>
            <a:endParaRPr>
              <a:solidFill>
                <a:schemeClr val="lt1"/>
              </a:solidFill>
            </a:endParaRPr>
          </a:p>
        </p:txBody>
      </p:sp>
      <p:sp>
        <p:nvSpPr>
          <p:cNvPr id="117" name="Google Shape;117;p14"/>
          <p:cNvSpPr/>
          <p:nvPr/>
        </p:nvSpPr>
        <p:spPr>
          <a:xfrm>
            <a:off x="2001000" y="3328575"/>
            <a:ext cx="5061000" cy="717900"/>
          </a:xfrm>
          <a:prstGeom prst="roundRect">
            <a:avLst>
              <a:gd fmla="val 16667" name="adj"/>
            </a:avLst>
          </a:prstGeom>
          <a:solidFill>
            <a:schemeClr val="accent3"/>
          </a:solidFill>
          <a:ln cap="flat" cmpd="sng" w="9525">
            <a:solidFill>
              <a:schemeClr val="lt1"/>
            </a:solidFill>
            <a:prstDash val="solid"/>
            <a:round/>
            <a:headEnd len="sm" w="sm" type="none"/>
            <a:tailEnd len="sm" w="sm" type="none"/>
          </a:ln>
          <a:effectLst>
            <a:outerShdw blurRad="114300" rotWithShape="0" algn="bl" dir="720000" dist="76200">
              <a:srgbClr val="000000">
                <a:alpha val="37000"/>
              </a:srgbClr>
            </a:outerShdw>
          </a:effectLst>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2600">
                <a:solidFill>
                  <a:schemeClr val="lt1"/>
                </a:solidFill>
                <a:latin typeface="Roboto Black"/>
                <a:ea typeface="Roboto Black"/>
                <a:cs typeface="Roboto Black"/>
                <a:sym typeface="Roboto Black"/>
              </a:rPr>
              <a:t>4</a:t>
            </a:r>
            <a:r>
              <a:rPr lang="en" sz="2600">
                <a:solidFill>
                  <a:schemeClr val="lt1"/>
                </a:solidFill>
                <a:latin typeface="Roboto Black"/>
                <a:ea typeface="Roboto Black"/>
                <a:cs typeface="Roboto Black"/>
                <a:sym typeface="Roboto Black"/>
              </a:rPr>
              <a:t>.  Đánh Giá Mô Hình</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600"/>
                                        <p:tgtEl>
                                          <p:spTgt spid="11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600"/>
                                        <p:tgtEl>
                                          <p:spTgt spid="11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600"/>
                                        <p:tgtEl>
                                          <p:spTgt spid="11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600"/>
                                        <p:tgtEl>
                                          <p:spTgt spid="11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0"/>
              </a:schemeClr>
            </a:outerShdw>
          </a:effectLst>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399" name="Google Shape;399;p32"/>
          <p:cNvSpPr/>
          <p:nvPr/>
        </p:nvSpPr>
        <p:spPr>
          <a:xfrm>
            <a:off x="2546550" y="173175"/>
            <a:ext cx="4050900" cy="557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rPr>
              <a:t>Đánh Giá MSE</a:t>
            </a:r>
            <a:endParaRPr b="1" sz="2600">
              <a:solidFill>
                <a:schemeClr val="lt1"/>
              </a:solidFill>
            </a:endParaRPr>
          </a:p>
        </p:txBody>
      </p:sp>
      <p:graphicFrame>
        <p:nvGraphicFramePr>
          <p:cNvPr id="400" name="Google Shape;400;p32"/>
          <p:cNvGraphicFramePr/>
          <p:nvPr/>
        </p:nvGraphicFramePr>
        <p:xfrm>
          <a:off x="1831800" y="846888"/>
          <a:ext cx="3000000" cy="3000000"/>
        </p:xfrm>
        <a:graphic>
          <a:graphicData uri="http://schemas.openxmlformats.org/drawingml/2006/table">
            <a:tbl>
              <a:tblPr>
                <a:noFill/>
                <a:tableStyleId>{A49A37B3-5065-4E1E-8502-D4409EBE0AAB}</a:tableStyleId>
              </a:tblPr>
              <a:tblGrid>
                <a:gridCol w="518975"/>
                <a:gridCol w="1550000"/>
                <a:gridCol w="1992025"/>
                <a:gridCol w="1419400"/>
              </a:tblGrid>
              <a:tr h="500975">
                <a:tc>
                  <a:txBody>
                    <a:bodyPr/>
                    <a:lstStyle/>
                    <a:p>
                      <a:pPr indent="0" lvl="0" marL="0" rtl="0" algn="ctr">
                        <a:lnSpc>
                          <a:spcPct val="115000"/>
                        </a:lnSpc>
                        <a:spcBef>
                          <a:spcPts val="0"/>
                        </a:spcBef>
                        <a:spcAft>
                          <a:spcPts val="0"/>
                        </a:spcAft>
                        <a:buNone/>
                      </a:pPr>
                      <a:r>
                        <a:rPr b="1" lang="en" sz="1300">
                          <a:solidFill>
                            <a:schemeClr val="lt1"/>
                          </a:solidFill>
                        </a:rPr>
                        <a:t>Loop</a:t>
                      </a:r>
                      <a:endParaRPr b="1" sz="1300">
                        <a:solidFill>
                          <a:schemeClr val="lt1"/>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300">
                          <a:solidFill>
                            <a:schemeClr val="lt1"/>
                          </a:solidFill>
                          <a:latin typeface="Roboto"/>
                          <a:ea typeface="Roboto"/>
                          <a:cs typeface="Roboto"/>
                          <a:sym typeface="Roboto"/>
                        </a:rPr>
                        <a:t>LinearRegression</a:t>
                      </a:r>
                      <a:endParaRPr b="1" sz="1300">
                        <a:solidFill>
                          <a:schemeClr val="lt1"/>
                        </a:solidFill>
                        <a:latin typeface="Roboto"/>
                        <a:ea typeface="Roboto"/>
                        <a:cs typeface="Roboto"/>
                        <a:sym typeface="Robo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300">
                          <a:solidFill>
                            <a:schemeClr val="lt1"/>
                          </a:solidFill>
                          <a:latin typeface="Roboto"/>
                          <a:ea typeface="Roboto"/>
                          <a:cs typeface="Roboto"/>
                          <a:sym typeface="Roboto"/>
                        </a:rPr>
                        <a:t>LinearRegressionLib</a:t>
                      </a:r>
                      <a:endParaRPr b="1" sz="1300">
                        <a:solidFill>
                          <a:schemeClr val="lt1"/>
                        </a:solidFill>
                        <a:latin typeface="Roboto"/>
                        <a:ea typeface="Roboto"/>
                        <a:cs typeface="Roboto"/>
                        <a:sym typeface="Robo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300">
                          <a:solidFill>
                            <a:schemeClr val="lt1"/>
                          </a:solidFill>
                          <a:latin typeface="Roboto"/>
                          <a:ea typeface="Roboto"/>
                          <a:cs typeface="Roboto"/>
                          <a:sym typeface="Roboto"/>
                        </a:rPr>
                        <a:t>Decision Tree</a:t>
                      </a:r>
                      <a:endParaRPr b="1" sz="1300">
                        <a:solidFill>
                          <a:schemeClr val="lt1"/>
                        </a:solidFill>
                        <a:latin typeface="Roboto"/>
                        <a:ea typeface="Roboto"/>
                        <a:cs typeface="Roboto"/>
                        <a:sym typeface="Roboto"/>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accent3"/>
                    </a:solidFill>
                  </a:tcPr>
                </a:tc>
              </a:tr>
              <a:tr h="279000">
                <a:tc>
                  <a:txBody>
                    <a:bodyPr/>
                    <a:lstStyle/>
                    <a:p>
                      <a:pPr indent="0" lvl="0" marL="0" rtl="0" algn="r">
                        <a:lnSpc>
                          <a:spcPct val="115000"/>
                        </a:lnSpc>
                        <a:spcBef>
                          <a:spcPts val="0"/>
                        </a:spcBef>
                        <a:spcAft>
                          <a:spcPts val="0"/>
                        </a:spcAft>
                        <a:buNone/>
                      </a:pPr>
                      <a:r>
                        <a:rPr lang="en" sz="1300"/>
                        <a:t>0</a:t>
                      </a:r>
                      <a:endParaRPr sz="13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1.31E+11</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9.70E+10</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1.42E+11</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79000">
                <a:tc>
                  <a:txBody>
                    <a:bodyPr/>
                    <a:lstStyle/>
                    <a:p>
                      <a:pPr indent="0" lvl="0" marL="0" rtl="0" algn="r">
                        <a:lnSpc>
                          <a:spcPct val="115000"/>
                        </a:lnSpc>
                        <a:spcBef>
                          <a:spcPts val="0"/>
                        </a:spcBef>
                        <a:spcAft>
                          <a:spcPts val="0"/>
                        </a:spcAft>
                        <a:buNone/>
                      </a:pPr>
                      <a:r>
                        <a:rPr lang="en" sz="1300"/>
                        <a:t>1</a:t>
                      </a:r>
                      <a:endParaRPr sz="13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1.39E+11</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1.16E+11</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1.40E+11</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r>
              <a:tr h="279000">
                <a:tc>
                  <a:txBody>
                    <a:bodyPr/>
                    <a:lstStyle/>
                    <a:p>
                      <a:pPr indent="0" lvl="0" marL="0" rtl="0" algn="r">
                        <a:lnSpc>
                          <a:spcPct val="115000"/>
                        </a:lnSpc>
                        <a:spcBef>
                          <a:spcPts val="0"/>
                        </a:spcBef>
                        <a:spcAft>
                          <a:spcPts val="0"/>
                        </a:spcAft>
                        <a:buNone/>
                      </a:pPr>
                      <a:r>
                        <a:rPr lang="en" sz="1300"/>
                        <a:t>2</a:t>
                      </a:r>
                      <a:endParaRPr sz="13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1.21E+11</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9.30E+10</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0000"/>
                          </a:solidFill>
                          <a:latin typeface="Roboto"/>
                          <a:ea typeface="Roboto"/>
                          <a:cs typeface="Roboto"/>
                          <a:sym typeface="Roboto"/>
                        </a:rPr>
                        <a:t>2.31E+11</a:t>
                      </a:r>
                      <a:endParaRPr b="1" sz="1300">
                        <a:solidFill>
                          <a:srgbClr val="FF0000"/>
                        </a:solidFill>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79000">
                <a:tc>
                  <a:txBody>
                    <a:bodyPr/>
                    <a:lstStyle/>
                    <a:p>
                      <a:pPr indent="0" lvl="0" marL="0" rtl="0" algn="r">
                        <a:lnSpc>
                          <a:spcPct val="115000"/>
                        </a:lnSpc>
                        <a:spcBef>
                          <a:spcPts val="0"/>
                        </a:spcBef>
                        <a:spcAft>
                          <a:spcPts val="0"/>
                        </a:spcAft>
                        <a:buNone/>
                      </a:pPr>
                      <a:r>
                        <a:rPr lang="en" sz="1300"/>
                        <a:t>3</a:t>
                      </a:r>
                      <a:endParaRPr sz="13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1.41E+11</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1.17E+11</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1.09E+11</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r>
              <a:tr h="279000">
                <a:tc>
                  <a:txBody>
                    <a:bodyPr/>
                    <a:lstStyle/>
                    <a:p>
                      <a:pPr indent="0" lvl="0" marL="0" rtl="0" algn="r">
                        <a:lnSpc>
                          <a:spcPct val="115000"/>
                        </a:lnSpc>
                        <a:spcBef>
                          <a:spcPts val="0"/>
                        </a:spcBef>
                        <a:spcAft>
                          <a:spcPts val="0"/>
                        </a:spcAft>
                        <a:buNone/>
                      </a:pPr>
                      <a:r>
                        <a:rPr lang="en" sz="1300"/>
                        <a:t>4</a:t>
                      </a:r>
                      <a:endParaRPr sz="13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9.70E+10</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7.26E+10</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8.46E+10</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79000">
                <a:tc>
                  <a:txBody>
                    <a:bodyPr/>
                    <a:lstStyle/>
                    <a:p>
                      <a:pPr indent="0" lvl="0" marL="0" rtl="0" algn="r">
                        <a:lnSpc>
                          <a:spcPct val="115000"/>
                        </a:lnSpc>
                        <a:spcBef>
                          <a:spcPts val="0"/>
                        </a:spcBef>
                        <a:spcAft>
                          <a:spcPts val="0"/>
                        </a:spcAft>
                        <a:buNone/>
                      </a:pPr>
                      <a:r>
                        <a:rPr lang="en" sz="1300"/>
                        <a:t>5</a:t>
                      </a:r>
                      <a:endParaRPr sz="13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1.22E+11</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1.13E+11</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1.32E+11</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r>
              <a:tr h="279000">
                <a:tc>
                  <a:txBody>
                    <a:bodyPr/>
                    <a:lstStyle/>
                    <a:p>
                      <a:pPr indent="0" lvl="0" marL="0" rtl="0" algn="r">
                        <a:lnSpc>
                          <a:spcPct val="115000"/>
                        </a:lnSpc>
                        <a:spcBef>
                          <a:spcPts val="0"/>
                        </a:spcBef>
                        <a:spcAft>
                          <a:spcPts val="0"/>
                        </a:spcAft>
                        <a:buNone/>
                      </a:pPr>
                      <a:r>
                        <a:rPr lang="en" sz="1300"/>
                        <a:t>6</a:t>
                      </a:r>
                      <a:endParaRPr sz="13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1.05E+11</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8.15E+10</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1.59E+11</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79000">
                <a:tc>
                  <a:txBody>
                    <a:bodyPr/>
                    <a:lstStyle/>
                    <a:p>
                      <a:pPr indent="0" lvl="0" marL="0" rtl="0" algn="r">
                        <a:lnSpc>
                          <a:spcPct val="115000"/>
                        </a:lnSpc>
                        <a:spcBef>
                          <a:spcPts val="0"/>
                        </a:spcBef>
                        <a:spcAft>
                          <a:spcPts val="0"/>
                        </a:spcAft>
                        <a:buNone/>
                      </a:pPr>
                      <a:r>
                        <a:rPr lang="en" sz="1300"/>
                        <a:t>7</a:t>
                      </a:r>
                      <a:endParaRPr sz="13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300">
                          <a:solidFill>
                            <a:schemeClr val="accent2"/>
                          </a:solidFill>
                          <a:latin typeface="Roboto"/>
                          <a:ea typeface="Roboto"/>
                          <a:cs typeface="Roboto"/>
                          <a:sym typeface="Roboto"/>
                        </a:rPr>
                        <a:t>8.46E+10</a:t>
                      </a:r>
                      <a:endParaRPr b="1" sz="1300">
                        <a:solidFill>
                          <a:schemeClr val="accent2"/>
                        </a:solidFill>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6.19E+10</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300">
                          <a:solidFill>
                            <a:schemeClr val="accent2"/>
                          </a:solidFill>
                          <a:latin typeface="Roboto"/>
                          <a:ea typeface="Roboto"/>
                          <a:cs typeface="Roboto"/>
                          <a:sym typeface="Roboto"/>
                        </a:rPr>
                        <a:t>8.35E+10</a:t>
                      </a:r>
                      <a:endParaRPr b="1" sz="1300">
                        <a:solidFill>
                          <a:schemeClr val="accent2"/>
                        </a:solidFill>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r>
              <a:tr h="279000">
                <a:tc>
                  <a:txBody>
                    <a:bodyPr/>
                    <a:lstStyle/>
                    <a:p>
                      <a:pPr indent="0" lvl="0" marL="0" rtl="0" algn="r">
                        <a:lnSpc>
                          <a:spcPct val="115000"/>
                        </a:lnSpc>
                        <a:spcBef>
                          <a:spcPts val="0"/>
                        </a:spcBef>
                        <a:spcAft>
                          <a:spcPts val="0"/>
                        </a:spcAft>
                        <a:buNone/>
                      </a:pPr>
                      <a:r>
                        <a:rPr lang="en" sz="1300"/>
                        <a:t>8</a:t>
                      </a:r>
                      <a:endParaRPr sz="13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9.51E+10</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accent2"/>
                          </a:solidFill>
                          <a:latin typeface="Roboto"/>
                          <a:ea typeface="Roboto"/>
                          <a:cs typeface="Roboto"/>
                          <a:sym typeface="Roboto"/>
                        </a:rPr>
                        <a:t>8.33E+10</a:t>
                      </a:r>
                      <a:endParaRPr b="1" sz="1300">
                        <a:solidFill>
                          <a:schemeClr val="accent2"/>
                        </a:solidFill>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2.23E+11</a:t>
                      </a:r>
                      <a:endParaRPr sz="1300">
                        <a:latin typeface="Roboto"/>
                        <a:ea typeface="Roboto"/>
                        <a:cs typeface="Roboto"/>
                        <a:sym typeface="Roboto"/>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chemeClr val="lt2"/>
                      </a:solidFill>
                      <a:prstDash val="solid"/>
                      <a:round/>
                      <a:headEnd len="sm" w="sm" type="none"/>
                      <a:tailEnd len="sm" w="sm" type="none"/>
                    </a:lnB>
                  </a:tcPr>
                </a:tc>
              </a:tr>
              <a:tr h="279000">
                <a:tc>
                  <a:txBody>
                    <a:bodyPr/>
                    <a:lstStyle/>
                    <a:p>
                      <a:pPr indent="0" lvl="0" marL="0" rtl="0" algn="r">
                        <a:lnSpc>
                          <a:spcPct val="115000"/>
                        </a:lnSpc>
                        <a:spcBef>
                          <a:spcPts val="0"/>
                        </a:spcBef>
                        <a:spcAft>
                          <a:spcPts val="0"/>
                        </a:spcAft>
                        <a:buNone/>
                      </a:pPr>
                      <a:r>
                        <a:rPr lang="en" sz="1300"/>
                        <a:t>9</a:t>
                      </a:r>
                      <a:endParaRPr sz="1300"/>
                    </a:p>
                  </a:txBody>
                  <a:tcPr marT="19050" marB="19050" marR="28575" marL="28575" anchor="b">
                    <a:lnL cap="flat" cmpd="sng" w="9475">
                      <a:solidFill>
                        <a:schemeClr val="lt2"/>
                      </a:solidFill>
                      <a:prstDash val="solid"/>
                      <a:round/>
                      <a:headEnd len="sm" w="sm" type="none"/>
                      <a:tailEnd len="sm" w="sm" type="none"/>
                    </a:lnL>
                    <a:lnR cap="flat" cmpd="sng" w="9475">
                      <a:solidFill>
                        <a:schemeClr val="lt2"/>
                      </a:solidFill>
                      <a:prstDash val="solid"/>
                      <a:round/>
                      <a:headEnd len="sm" w="sm" type="none"/>
                      <a:tailEnd len="sm" w="sm" type="none"/>
                    </a:lnR>
                    <a:lnT cap="flat" cmpd="sng" w="9475">
                      <a:solidFill>
                        <a:schemeClr val="lt2"/>
                      </a:solidFill>
                      <a:prstDash val="solid"/>
                      <a:round/>
                      <a:headEnd len="sm" w="sm" type="none"/>
                      <a:tailEnd len="sm" w="sm" type="none"/>
                    </a:lnT>
                    <a:lnB cap="flat" cmpd="sng" w="9475">
                      <a:solidFill>
                        <a:schemeClr val="lt2"/>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300">
                          <a:solidFill>
                            <a:srgbClr val="FF0000"/>
                          </a:solidFill>
                          <a:latin typeface="Roboto"/>
                          <a:ea typeface="Roboto"/>
                          <a:cs typeface="Roboto"/>
                          <a:sym typeface="Roboto"/>
                        </a:rPr>
                        <a:t>1.69E+11</a:t>
                      </a:r>
                      <a:endParaRPr b="1" sz="1300">
                        <a:solidFill>
                          <a:srgbClr val="FF0000"/>
                        </a:solidFill>
                        <a:latin typeface="Roboto"/>
                        <a:ea typeface="Roboto"/>
                        <a:cs typeface="Roboto"/>
                        <a:sym typeface="Roboto"/>
                      </a:endParaRPr>
                    </a:p>
                  </a:txBody>
                  <a:tcPr marT="19050" marB="19050" marR="28575" marL="28575" anchor="b">
                    <a:lnL cap="flat" cmpd="sng" w="9475">
                      <a:solidFill>
                        <a:schemeClr val="lt2"/>
                      </a:solidFill>
                      <a:prstDash val="solid"/>
                      <a:round/>
                      <a:headEnd len="sm" w="sm" type="none"/>
                      <a:tailEnd len="sm" w="sm" type="none"/>
                    </a:lnL>
                    <a:lnR cap="flat" cmpd="sng" w="9475">
                      <a:solidFill>
                        <a:schemeClr val="lt2"/>
                      </a:solidFill>
                      <a:prstDash val="solid"/>
                      <a:round/>
                      <a:headEnd len="sm" w="sm" type="none"/>
                      <a:tailEnd len="sm" w="sm" type="none"/>
                    </a:lnR>
                    <a:lnT cap="flat" cmpd="sng" w="9475">
                      <a:solidFill>
                        <a:schemeClr val="lt2"/>
                      </a:solidFill>
                      <a:prstDash val="solid"/>
                      <a:round/>
                      <a:headEnd len="sm" w="sm" type="none"/>
                      <a:tailEnd len="sm" w="sm" type="none"/>
                    </a:lnT>
                    <a:lnB cap="flat" cmpd="sng" w="9475">
                      <a:solidFill>
                        <a:schemeClr val="lt2"/>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300">
                          <a:solidFill>
                            <a:srgbClr val="FF0000"/>
                          </a:solidFill>
                          <a:latin typeface="Roboto"/>
                          <a:ea typeface="Roboto"/>
                          <a:cs typeface="Roboto"/>
                          <a:sym typeface="Roboto"/>
                        </a:rPr>
                        <a:t>1.20E+11</a:t>
                      </a:r>
                      <a:endParaRPr b="1" sz="1300">
                        <a:solidFill>
                          <a:srgbClr val="FF0000"/>
                        </a:solidFill>
                        <a:latin typeface="Roboto"/>
                        <a:ea typeface="Roboto"/>
                        <a:cs typeface="Roboto"/>
                        <a:sym typeface="Roboto"/>
                      </a:endParaRPr>
                    </a:p>
                  </a:txBody>
                  <a:tcPr marT="19050" marB="19050" marR="28575" marL="28575" anchor="b">
                    <a:lnL cap="flat" cmpd="sng" w="9475">
                      <a:solidFill>
                        <a:schemeClr val="lt2"/>
                      </a:solidFill>
                      <a:prstDash val="solid"/>
                      <a:round/>
                      <a:headEnd len="sm" w="sm" type="none"/>
                      <a:tailEnd len="sm" w="sm" type="none"/>
                    </a:lnL>
                    <a:lnR cap="flat" cmpd="sng" w="9475">
                      <a:solidFill>
                        <a:schemeClr val="lt2"/>
                      </a:solidFill>
                      <a:prstDash val="solid"/>
                      <a:round/>
                      <a:headEnd len="sm" w="sm" type="none"/>
                      <a:tailEnd len="sm" w="sm" type="none"/>
                    </a:lnR>
                    <a:lnT cap="flat" cmpd="sng" w="9475">
                      <a:solidFill>
                        <a:schemeClr val="lt2"/>
                      </a:solidFill>
                      <a:prstDash val="solid"/>
                      <a:round/>
                      <a:headEnd len="sm" w="sm" type="none"/>
                      <a:tailEnd len="sm" w="sm" type="none"/>
                    </a:lnT>
                    <a:lnB cap="flat" cmpd="sng" w="9475">
                      <a:solidFill>
                        <a:schemeClr val="lt2"/>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lang="en" sz="1300">
                          <a:latin typeface="Roboto"/>
                          <a:ea typeface="Roboto"/>
                          <a:cs typeface="Roboto"/>
                          <a:sym typeface="Roboto"/>
                        </a:rPr>
                        <a:t>1.48E+11</a:t>
                      </a:r>
                      <a:endParaRPr sz="1300">
                        <a:latin typeface="Roboto"/>
                        <a:ea typeface="Roboto"/>
                        <a:cs typeface="Roboto"/>
                        <a:sym typeface="Roboto"/>
                      </a:endParaRPr>
                    </a:p>
                  </a:txBody>
                  <a:tcPr marT="19050" marB="19050" marR="28575" marL="28575" anchor="b">
                    <a:lnL cap="flat" cmpd="sng" w="9475">
                      <a:solidFill>
                        <a:schemeClr val="lt2"/>
                      </a:solidFill>
                      <a:prstDash val="solid"/>
                      <a:round/>
                      <a:headEnd len="sm" w="sm" type="none"/>
                      <a:tailEnd len="sm" w="sm" type="none"/>
                    </a:lnL>
                    <a:lnR cap="flat" cmpd="sng" w="9475">
                      <a:solidFill>
                        <a:schemeClr val="lt2"/>
                      </a:solidFill>
                      <a:prstDash val="solid"/>
                      <a:round/>
                      <a:headEnd len="sm" w="sm" type="none"/>
                      <a:tailEnd len="sm" w="sm" type="none"/>
                    </a:lnR>
                    <a:lnT cap="flat" cmpd="sng" w="9475">
                      <a:solidFill>
                        <a:schemeClr val="lt2"/>
                      </a:solidFill>
                      <a:prstDash val="solid"/>
                      <a:round/>
                      <a:headEnd len="sm" w="sm" type="none"/>
                      <a:tailEnd len="sm" w="sm" type="none"/>
                    </a:lnT>
                    <a:lnB cap="flat" cmpd="sng" w="9475">
                      <a:solidFill>
                        <a:schemeClr val="lt2"/>
                      </a:solidFill>
                      <a:prstDash val="solid"/>
                      <a:round/>
                      <a:headEnd len="sm" w="sm" type="none"/>
                      <a:tailEnd len="sm" w="sm" type="none"/>
                    </a:lnB>
                    <a:solidFill>
                      <a:schemeClr val="lt2"/>
                    </a:solidFill>
                  </a:tcPr>
                </a:tc>
              </a:tr>
            </a:tbl>
          </a:graphicData>
        </a:graphic>
      </p:graphicFrame>
      <p:grpSp>
        <p:nvGrpSpPr>
          <p:cNvPr id="401" name="Google Shape;401;p32"/>
          <p:cNvGrpSpPr/>
          <p:nvPr/>
        </p:nvGrpSpPr>
        <p:grpSpPr>
          <a:xfrm>
            <a:off x="342354" y="4682901"/>
            <a:ext cx="8459284" cy="335114"/>
            <a:chOff x="227648" y="4350550"/>
            <a:chExt cx="8688665" cy="335114"/>
          </a:xfrm>
        </p:grpSpPr>
        <p:sp>
          <p:nvSpPr>
            <p:cNvPr id="402" name="Google Shape;402;p32"/>
            <p:cNvSpPr/>
            <p:nvPr/>
          </p:nvSpPr>
          <p:spPr>
            <a:xfrm>
              <a:off x="2399763" y="4350550"/>
              <a:ext cx="23400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2</a:t>
              </a:r>
              <a:r>
                <a:rPr lang="en" sz="1100">
                  <a:solidFill>
                    <a:schemeClr val="lt1"/>
                  </a:solidFill>
                  <a:latin typeface="Roboto Black"/>
                  <a:ea typeface="Roboto Black"/>
                  <a:cs typeface="Roboto Black"/>
                  <a:sym typeface="Roboto Black"/>
                </a:rPr>
                <a:t>.  Mô Hình Hồi Quy Tuyến Tính</a:t>
              </a:r>
              <a:endParaRPr sz="1100">
                <a:solidFill>
                  <a:schemeClr val="lt1"/>
                </a:solidFill>
              </a:endParaRPr>
            </a:p>
          </p:txBody>
        </p:sp>
        <p:sp>
          <p:nvSpPr>
            <p:cNvPr id="403" name="Google Shape;403;p32"/>
            <p:cNvSpPr/>
            <p:nvPr/>
          </p:nvSpPr>
          <p:spPr>
            <a:xfrm>
              <a:off x="6744013" y="4350564"/>
              <a:ext cx="2172300" cy="335100"/>
            </a:xfrm>
            <a:prstGeom prst="roundRect">
              <a:avLst>
                <a:gd fmla="val 16667" name="adj"/>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Black"/>
                  <a:ea typeface="Roboto Black"/>
                  <a:cs typeface="Roboto Black"/>
                  <a:sym typeface="Roboto Black"/>
                </a:rPr>
                <a:t>4. Đánh giá mô hình</a:t>
              </a:r>
              <a:endParaRPr sz="1200">
                <a:solidFill>
                  <a:schemeClr val="dk1"/>
                </a:solidFill>
              </a:endParaRPr>
            </a:p>
          </p:txBody>
        </p:sp>
        <p:sp>
          <p:nvSpPr>
            <p:cNvPr id="404" name="Google Shape;404;p32"/>
            <p:cNvSpPr/>
            <p:nvPr/>
          </p:nvSpPr>
          <p:spPr>
            <a:xfrm>
              <a:off x="4739559" y="4350550"/>
              <a:ext cx="20046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405" name="Google Shape;405;p32"/>
            <p:cNvSpPr/>
            <p:nvPr/>
          </p:nvSpPr>
          <p:spPr>
            <a:xfrm>
              <a:off x="227648" y="4350562"/>
              <a:ext cx="21723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100">
                  <a:solidFill>
                    <a:schemeClr val="lt1"/>
                  </a:solidFill>
                </a:rPr>
                <a:t>1</a:t>
              </a:r>
              <a:r>
                <a:rPr b="1" lang="en" sz="1100">
                  <a:solidFill>
                    <a:schemeClr val="lt1"/>
                  </a:solidFill>
                </a:rPr>
                <a:t>.  Giới Thiệu Tập Dữ Liệu</a:t>
              </a:r>
              <a:endParaRPr b="1" sz="1100">
                <a:solidFill>
                  <a:schemeClr val="lt1"/>
                </a:solidFill>
              </a:endParaRPr>
            </a:p>
          </p:txBody>
        </p:sp>
      </p:grpSp>
      <p:sp>
        <p:nvSpPr>
          <p:cNvPr id="406" name="Google Shape;406;p32"/>
          <p:cNvSpPr txBox="1"/>
          <p:nvPr/>
        </p:nvSpPr>
        <p:spPr>
          <a:xfrm>
            <a:off x="1719000" y="4137763"/>
            <a:ext cx="570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Bảng sai số bình phương trung bình </a:t>
            </a:r>
            <a:endParaRPr b="1">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412" name="Google Shape;412;p33"/>
          <p:cNvSpPr/>
          <p:nvPr/>
        </p:nvSpPr>
        <p:spPr>
          <a:xfrm>
            <a:off x="2720225" y="72725"/>
            <a:ext cx="3703500" cy="459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rPr>
              <a:t>Đánh Giá Mô Hình</a:t>
            </a:r>
            <a:endParaRPr b="1" sz="2600">
              <a:solidFill>
                <a:schemeClr val="lt1"/>
              </a:solidFill>
            </a:endParaRPr>
          </a:p>
        </p:txBody>
      </p:sp>
      <p:pic>
        <p:nvPicPr>
          <p:cNvPr id="413" name="Google Shape;413;p33" title="Đánh Giá Theo MSE"/>
          <p:cNvPicPr preferRelativeResize="0"/>
          <p:nvPr/>
        </p:nvPicPr>
        <p:blipFill>
          <a:blip r:embed="rId3">
            <a:alphaModFix/>
          </a:blip>
          <a:stretch>
            <a:fillRect/>
          </a:stretch>
        </p:blipFill>
        <p:spPr>
          <a:xfrm>
            <a:off x="1274600" y="622675"/>
            <a:ext cx="6975841" cy="4306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4"/>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0"/>
              </a:schemeClr>
            </a:outerShdw>
          </a:effectLst>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419" name="Google Shape;419;p34"/>
          <p:cNvSpPr/>
          <p:nvPr/>
        </p:nvSpPr>
        <p:spPr>
          <a:xfrm>
            <a:off x="2546550" y="105950"/>
            <a:ext cx="4050900" cy="557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rPr>
              <a:t>Đánh Giá R squared</a:t>
            </a:r>
            <a:endParaRPr b="1" sz="2600">
              <a:solidFill>
                <a:schemeClr val="lt1"/>
              </a:solidFill>
            </a:endParaRPr>
          </a:p>
        </p:txBody>
      </p:sp>
      <p:graphicFrame>
        <p:nvGraphicFramePr>
          <p:cNvPr id="420" name="Google Shape;420;p34"/>
          <p:cNvGraphicFramePr/>
          <p:nvPr/>
        </p:nvGraphicFramePr>
        <p:xfrm>
          <a:off x="1907238" y="773550"/>
          <a:ext cx="3000000" cy="3000000"/>
        </p:xfrm>
        <a:graphic>
          <a:graphicData uri="http://schemas.openxmlformats.org/drawingml/2006/table">
            <a:tbl>
              <a:tblPr>
                <a:noFill/>
                <a:tableStyleId>{A49A37B3-5065-4E1E-8502-D4409EBE0AAB}</a:tableStyleId>
              </a:tblPr>
              <a:tblGrid>
                <a:gridCol w="570850"/>
                <a:gridCol w="1495800"/>
                <a:gridCol w="1746975"/>
                <a:gridCol w="1515900"/>
              </a:tblGrid>
              <a:tr h="514050">
                <a:tc>
                  <a:txBody>
                    <a:bodyPr/>
                    <a:lstStyle/>
                    <a:p>
                      <a:pPr indent="0" lvl="0" marL="0" rtl="0" algn="ctr">
                        <a:lnSpc>
                          <a:spcPct val="115000"/>
                        </a:lnSpc>
                        <a:spcBef>
                          <a:spcPts val="0"/>
                        </a:spcBef>
                        <a:spcAft>
                          <a:spcPts val="0"/>
                        </a:spcAft>
                        <a:buNone/>
                      </a:pPr>
                      <a:r>
                        <a:rPr b="1" lang="en" sz="1200">
                          <a:solidFill>
                            <a:schemeClr val="lt1"/>
                          </a:solidFill>
                        </a:rPr>
                        <a:t>Loop</a:t>
                      </a:r>
                      <a:endParaRPr b="1" sz="1200">
                        <a:solidFill>
                          <a:schemeClr val="lt1"/>
                        </a:solidFill>
                      </a:endParaRPr>
                    </a:p>
                  </a:txBody>
                  <a:tcPr marT="19050" marB="19050" marR="28575" marL="28575" anchor="ctr">
                    <a:lnL cap="flat" cmpd="sng" w="9475">
                      <a:solidFill>
                        <a:schemeClr val="lt1"/>
                      </a:solidFill>
                      <a:prstDash val="solid"/>
                      <a:round/>
                      <a:headEnd len="sm" w="sm" type="none"/>
                      <a:tailEnd len="sm" w="sm" type="none"/>
                    </a:lnL>
                    <a:lnR cap="flat" cmpd="sng" w="9475">
                      <a:solidFill>
                        <a:schemeClr val="lt1"/>
                      </a:solidFill>
                      <a:prstDash val="solid"/>
                      <a:round/>
                      <a:headEnd len="sm" w="sm" type="none"/>
                      <a:tailEnd len="sm" w="sm" type="none"/>
                    </a:lnR>
                    <a:lnT cap="flat" cmpd="sng" w="9475">
                      <a:solidFill>
                        <a:schemeClr val="lt1"/>
                      </a:solidFill>
                      <a:prstDash val="solid"/>
                      <a:round/>
                      <a:headEnd len="sm" w="sm" type="none"/>
                      <a:tailEnd len="sm" w="sm" type="none"/>
                    </a:lnT>
                    <a:lnB cap="flat" cmpd="sng" w="9475">
                      <a:solidFill>
                        <a:schemeClr val="l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200">
                          <a:solidFill>
                            <a:schemeClr val="lt1"/>
                          </a:solidFill>
                        </a:rPr>
                        <a:t>LinearRegression</a:t>
                      </a:r>
                      <a:endParaRPr b="1" sz="1200">
                        <a:solidFill>
                          <a:schemeClr val="lt1"/>
                        </a:solidFill>
                      </a:endParaRPr>
                    </a:p>
                  </a:txBody>
                  <a:tcPr marT="19050" marB="19050" marR="28575" marL="28575" anchor="ctr">
                    <a:lnL cap="flat" cmpd="sng" w="9475">
                      <a:solidFill>
                        <a:schemeClr val="lt1"/>
                      </a:solidFill>
                      <a:prstDash val="solid"/>
                      <a:round/>
                      <a:headEnd len="sm" w="sm" type="none"/>
                      <a:tailEnd len="sm" w="sm" type="none"/>
                    </a:lnL>
                    <a:lnR cap="flat" cmpd="sng" w="9475">
                      <a:solidFill>
                        <a:schemeClr val="lt1"/>
                      </a:solidFill>
                      <a:prstDash val="solid"/>
                      <a:round/>
                      <a:headEnd len="sm" w="sm" type="none"/>
                      <a:tailEnd len="sm" w="sm" type="none"/>
                    </a:lnR>
                    <a:lnT cap="flat" cmpd="sng" w="9475">
                      <a:solidFill>
                        <a:schemeClr val="lt1"/>
                      </a:solidFill>
                      <a:prstDash val="solid"/>
                      <a:round/>
                      <a:headEnd len="sm" w="sm" type="none"/>
                      <a:tailEnd len="sm" w="sm" type="none"/>
                    </a:lnT>
                    <a:lnB cap="flat" cmpd="sng" w="9475">
                      <a:solidFill>
                        <a:schemeClr val="l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200">
                          <a:solidFill>
                            <a:schemeClr val="lt1"/>
                          </a:solidFill>
                        </a:rPr>
                        <a:t>LinearRegressionLib</a:t>
                      </a:r>
                      <a:endParaRPr b="1" sz="1200">
                        <a:solidFill>
                          <a:schemeClr val="lt1"/>
                        </a:solidFill>
                      </a:endParaRPr>
                    </a:p>
                  </a:txBody>
                  <a:tcPr marT="19050" marB="19050" marR="28575" marL="28575" anchor="ctr">
                    <a:lnL cap="flat" cmpd="sng" w="9475">
                      <a:solidFill>
                        <a:schemeClr val="lt1"/>
                      </a:solidFill>
                      <a:prstDash val="solid"/>
                      <a:round/>
                      <a:headEnd len="sm" w="sm" type="none"/>
                      <a:tailEnd len="sm" w="sm" type="none"/>
                    </a:lnL>
                    <a:lnR cap="flat" cmpd="sng" w="9475">
                      <a:solidFill>
                        <a:schemeClr val="lt1"/>
                      </a:solidFill>
                      <a:prstDash val="solid"/>
                      <a:round/>
                      <a:headEnd len="sm" w="sm" type="none"/>
                      <a:tailEnd len="sm" w="sm" type="none"/>
                    </a:lnR>
                    <a:lnT cap="flat" cmpd="sng" w="9475">
                      <a:solidFill>
                        <a:schemeClr val="lt1"/>
                      </a:solidFill>
                      <a:prstDash val="solid"/>
                      <a:round/>
                      <a:headEnd len="sm" w="sm" type="none"/>
                      <a:tailEnd len="sm" w="sm" type="none"/>
                    </a:lnT>
                    <a:lnB cap="flat" cmpd="sng" w="9475">
                      <a:solidFill>
                        <a:schemeClr val="l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200">
                          <a:solidFill>
                            <a:schemeClr val="lt1"/>
                          </a:solidFill>
                        </a:rPr>
                        <a:t>Decision Tree</a:t>
                      </a:r>
                      <a:endParaRPr b="1" sz="1200">
                        <a:solidFill>
                          <a:schemeClr val="lt1"/>
                        </a:solidFill>
                      </a:endParaRPr>
                    </a:p>
                  </a:txBody>
                  <a:tcPr marT="19050" marB="19050" marR="28575" marL="28575" anchor="ctr">
                    <a:lnL cap="flat" cmpd="sng" w="9475">
                      <a:solidFill>
                        <a:schemeClr val="lt1"/>
                      </a:solidFill>
                      <a:prstDash val="solid"/>
                      <a:round/>
                      <a:headEnd len="sm" w="sm" type="none"/>
                      <a:tailEnd len="sm" w="sm" type="none"/>
                    </a:lnL>
                    <a:lnR cap="flat" cmpd="sng" w="9475">
                      <a:solidFill>
                        <a:schemeClr val="lt1"/>
                      </a:solidFill>
                      <a:prstDash val="solid"/>
                      <a:round/>
                      <a:headEnd len="sm" w="sm" type="none"/>
                      <a:tailEnd len="sm" w="sm" type="none"/>
                    </a:lnR>
                    <a:lnT cap="flat" cmpd="sng" w="9475">
                      <a:solidFill>
                        <a:schemeClr val="lt1"/>
                      </a:solidFill>
                      <a:prstDash val="solid"/>
                      <a:round/>
                      <a:headEnd len="sm" w="sm" type="none"/>
                      <a:tailEnd len="sm" w="sm" type="none"/>
                    </a:lnT>
                    <a:lnB cap="flat" cmpd="sng" w="9475">
                      <a:solidFill>
                        <a:schemeClr val="lt1"/>
                      </a:solidFill>
                      <a:prstDash val="solid"/>
                      <a:round/>
                      <a:headEnd len="sm" w="sm" type="none"/>
                      <a:tailEnd len="sm" w="sm" type="none"/>
                    </a:lnB>
                    <a:solidFill>
                      <a:schemeClr val="accent3"/>
                    </a:solidFill>
                  </a:tcPr>
                </a:tc>
              </a:tr>
              <a:tr h="282725">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chemeClr val="lt1"/>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chemeClr val="accent2"/>
                          </a:solidFill>
                        </a:rPr>
                        <a:t>38.765</a:t>
                      </a:r>
                      <a:endParaRPr b="1" sz="1000">
                        <a:solidFill>
                          <a:schemeClr val="accent2"/>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chemeClr val="lt1"/>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chemeClr val="accent2"/>
                          </a:solidFill>
                        </a:rPr>
                        <a:t>54.769</a:t>
                      </a:r>
                      <a:endParaRPr b="1" sz="1000">
                        <a:solidFill>
                          <a:schemeClr val="accent2"/>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chemeClr val="lt1"/>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chemeClr val="accent2"/>
                          </a:solidFill>
                        </a:rPr>
                        <a:t>33.772</a:t>
                      </a:r>
                      <a:endParaRPr b="1" sz="1000">
                        <a:solidFill>
                          <a:schemeClr val="accent2"/>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chemeClr val="lt1"/>
                      </a:solidFill>
                      <a:prstDash val="solid"/>
                      <a:round/>
                      <a:headEnd len="sm" w="sm" type="none"/>
                      <a:tailEnd len="sm" w="sm" type="none"/>
                    </a:lnT>
                    <a:lnB cap="flat" cmpd="sng" w="9475">
                      <a:solidFill>
                        <a:srgbClr val="CCCCCC"/>
                      </a:solidFill>
                      <a:prstDash val="solid"/>
                      <a:round/>
                      <a:headEnd len="sm" w="sm" type="none"/>
                      <a:tailEnd len="sm" w="sm" type="none"/>
                    </a:lnB>
                  </a:tcPr>
                </a:tc>
              </a:tr>
              <a:tr h="282725">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sz="1000"/>
                        <a:t>54.657</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sz="1000"/>
                        <a:t>62.167</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sz="1000"/>
                        <a:t>54.294</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r>
              <a:tr h="282725">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69.13</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rPr>
                        <a:t>76.337</a:t>
                      </a:r>
                      <a:endParaRPr b="1" sz="1000">
                        <a:solidFill>
                          <a:srgbClr val="FF0000"/>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41.279</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82725">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sz="1000"/>
                        <a:t>61.22</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sz="1000"/>
                        <a:t>67.819</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000">
                          <a:solidFill>
                            <a:srgbClr val="FF0000"/>
                          </a:solidFill>
                        </a:rPr>
                        <a:t>69.944</a:t>
                      </a:r>
                      <a:endParaRPr b="1" sz="1000">
                        <a:solidFill>
                          <a:srgbClr val="FF0000"/>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r>
              <a:tr h="282725">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58.11</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68.665</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63.454</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82725">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sz="1000"/>
                        <a:t>64.321</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sz="1000"/>
                        <a:t>66.888</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sz="1000"/>
                        <a:t>61.394</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r>
              <a:tr h="282725">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62.713</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71.131</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43.652</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82725">
                <a:tc>
                  <a:txBody>
                    <a:bodyPr/>
                    <a:lstStyle/>
                    <a:p>
                      <a:pPr indent="0" lvl="0" marL="0" rtl="0" algn="ctr">
                        <a:lnSpc>
                          <a:spcPct val="115000"/>
                        </a:lnSpc>
                        <a:spcBef>
                          <a:spcPts val="0"/>
                        </a:spcBef>
                        <a:spcAft>
                          <a:spcPts val="0"/>
                        </a:spcAft>
                        <a:buNone/>
                      </a:pPr>
                      <a:r>
                        <a:rPr lang="en" sz="1000"/>
                        <a:t>7</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sz="1000"/>
                        <a:t>54.888</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sz="1000"/>
                        <a:t>67.016</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sz="1000"/>
                        <a:t>55.483</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r>
              <a:tr h="282725">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rPr>
                        <a:t>71.961</a:t>
                      </a:r>
                      <a:endParaRPr b="1" sz="1000">
                        <a:solidFill>
                          <a:srgbClr val="FF0000"/>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75.44</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34.256</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82725">
                <a:tc>
                  <a:txBody>
                    <a:bodyPr/>
                    <a:lstStyle/>
                    <a:p>
                      <a:pPr indent="0" lvl="0" marL="0" rtl="0" algn="ctr">
                        <a:lnSpc>
                          <a:spcPct val="115000"/>
                        </a:lnSpc>
                        <a:spcBef>
                          <a:spcPts val="0"/>
                        </a:spcBef>
                        <a:spcAft>
                          <a:spcPts val="0"/>
                        </a:spcAft>
                        <a:buNone/>
                      </a:pPr>
                      <a:r>
                        <a:rPr lang="en" sz="1000"/>
                        <a:t>9</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sz="1000"/>
                        <a:t>56.441</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sz="1000"/>
                        <a:t>68.954</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sz="1000"/>
                        <a:t>61.826</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chemeClr val="lt2"/>
                    </a:solidFill>
                  </a:tcPr>
                </a:tc>
              </a:tr>
            </a:tbl>
          </a:graphicData>
        </a:graphic>
      </p:graphicFrame>
      <p:grpSp>
        <p:nvGrpSpPr>
          <p:cNvPr id="421" name="Google Shape;421;p34"/>
          <p:cNvGrpSpPr/>
          <p:nvPr/>
        </p:nvGrpSpPr>
        <p:grpSpPr>
          <a:xfrm>
            <a:off x="373535" y="4684749"/>
            <a:ext cx="8396937" cy="335114"/>
            <a:chOff x="269415" y="4414725"/>
            <a:chExt cx="8605183" cy="335114"/>
          </a:xfrm>
        </p:grpSpPr>
        <p:sp>
          <p:nvSpPr>
            <p:cNvPr id="422" name="Google Shape;422;p34"/>
            <p:cNvSpPr/>
            <p:nvPr/>
          </p:nvSpPr>
          <p:spPr>
            <a:xfrm>
              <a:off x="2420715" y="4414725"/>
              <a:ext cx="23181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2</a:t>
              </a:r>
              <a:r>
                <a:rPr lang="en" sz="1100">
                  <a:solidFill>
                    <a:schemeClr val="lt1"/>
                  </a:solidFill>
                  <a:latin typeface="Roboto Black"/>
                  <a:ea typeface="Roboto Black"/>
                  <a:cs typeface="Roboto Black"/>
                  <a:sym typeface="Roboto Black"/>
                </a:rPr>
                <a:t>.  Mô Hình Hồi Quy Tuyến Tính</a:t>
              </a:r>
              <a:endParaRPr sz="1100">
                <a:solidFill>
                  <a:schemeClr val="lt1"/>
                </a:solidFill>
              </a:endParaRPr>
            </a:p>
          </p:txBody>
        </p:sp>
        <p:sp>
          <p:nvSpPr>
            <p:cNvPr id="423" name="Google Shape;423;p34"/>
            <p:cNvSpPr/>
            <p:nvPr/>
          </p:nvSpPr>
          <p:spPr>
            <a:xfrm>
              <a:off x="6723297" y="4414739"/>
              <a:ext cx="2151300" cy="335100"/>
            </a:xfrm>
            <a:prstGeom prst="roundRect">
              <a:avLst>
                <a:gd fmla="val 16667" name="adj"/>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Black"/>
                  <a:ea typeface="Roboto Black"/>
                  <a:cs typeface="Roboto Black"/>
                  <a:sym typeface="Roboto Black"/>
                </a:rPr>
                <a:t>4</a:t>
              </a:r>
              <a:r>
                <a:rPr lang="en" sz="1200">
                  <a:solidFill>
                    <a:schemeClr val="dk1"/>
                  </a:solidFill>
                  <a:latin typeface="Roboto Black"/>
                  <a:ea typeface="Roboto Black"/>
                  <a:cs typeface="Roboto Black"/>
                  <a:sym typeface="Roboto Black"/>
                </a:rPr>
                <a:t>. Đánh giá mô hình</a:t>
              </a:r>
              <a:endParaRPr sz="1200">
                <a:solidFill>
                  <a:schemeClr val="dk1"/>
                </a:solidFill>
              </a:endParaRPr>
            </a:p>
          </p:txBody>
        </p:sp>
        <p:sp>
          <p:nvSpPr>
            <p:cNvPr id="424" name="Google Shape;424;p34"/>
            <p:cNvSpPr/>
            <p:nvPr/>
          </p:nvSpPr>
          <p:spPr>
            <a:xfrm>
              <a:off x="4738908" y="4414725"/>
              <a:ext cx="19842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425" name="Google Shape;425;p34"/>
            <p:cNvSpPr/>
            <p:nvPr/>
          </p:nvSpPr>
          <p:spPr>
            <a:xfrm>
              <a:off x="269415" y="4414737"/>
              <a:ext cx="21513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100">
                  <a:solidFill>
                    <a:schemeClr val="lt1"/>
                  </a:solidFill>
                </a:rPr>
                <a:t>1</a:t>
              </a:r>
              <a:r>
                <a:rPr b="1" lang="en" sz="1100">
                  <a:solidFill>
                    <a:schemeClr val="lt1"/>
                  </a:solidFill>
                </a:rPr>
                <a:t>.  Giới Thiệu Tập Dữ Liệu</a:t>
              </a:r>
              <a:endParaRPr b="1" sz="1100">
                <a:solidFill>
                  <a:schemeClr val="lt1"/>
                </a:solidFill>
              </a:endParaRPr>
            </a:p>
          </p:txBody>
        </p:sp>
      </p:grpSp>
      <p:sp>
        <p:nvSpPr>
          <p:cNvPr id="426" name="Google Shape;426;p34"/>
          <p:cNvSpPr txBox="1"/>
          <p:nvPr/>
        </p:nvSpPr>
        <p:spPr>
          <a:xfrm>
            <a:off x="2783850" y="4114850"/>
            <a:ext cx="357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Bảng sai số theo R squared (đơn vị: %)</a:t>
            </a:r>
            <a:endParaRPr b="1">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pic>
        <p:nvPicPr>
          <p:cNvPr id="432" name="Google Shape;432;p35" title="LinearRegression, Ridge, Lasso, ElasticNet and BayesianRidge"/>
          <p:cNvPicPr preferRelativeResize="0"/>
          <p:nvPr/>
        </p:nvPicPr>
        <p:blipFill>
          <a:blip r:embed="rId3">
            <a:alphaModFix/>
          </a:blip>
          <a:stretch>
            <a:fillRect/>
          </a:stretch>
        </p:blipFill>
        <p:spPr>
          <a:xfrm>
            <a:off x="907950" y="532250"/>
            <a:ext cx="7328091" cy="4531199"/>
          </a:xfrm>
          <a:prstGeom prst="rect">
            <a:avLst/>
          </a:prstGeom>
          <a:noFill/>
          <a:ln>
            <a:noFill/>
          </a:ln>
        </p:spPr>
      </p:pic>
      <p:sp>
        <p:nvSpPr>
          <p:cNvPr id="433" name="Google Shape;433;p35"/>
          <p:cNvSpPr/>
          <p:nvPr/>
        </p:nvSpPr>
        <p:spPr>
          <a:xfrm>
            <a:off x="2679150" y="129475"/>
            <a:ext cx="3785700" cy="459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rPr>
              <a:t>Đánh Giá Mô Hinh</a:t>
            </a:r>
            <a:endParaRPr b="1" sz="2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6"/>
          <p:cNvSpPr txBox="1"/>
          <p:nvPr>
            <p:ph idx="1" type="body"/>
          </p:nvPr>
        </p:nvSpPr>
        <p:spPr>
          <a:xfrm>
            <a:off x="896875" y="1181000"/>
            <a:ext cx="7433400" cy="1496400"/>
          </a:xfrm>
          <a:prstGeom prst="rect">
            <a:avLst/>
          </a:prstGeom>
        </p:spPr>
        <p:txBody>
          <a:bodyPr anchorCtr="0" anchor="t" bIns="0" lIns="0" spcFirstLastPara="1" rIns="0" wrap="square" tIns="0">
            <a:noAutofit/>
          </a:bodyPr>
          <a:lstStyle/>
          <a:p>
            <a:pPr indent="-336550" lvl="0" marL="457200" marR="0" rtl="0" algn="l">
              <a:lnSpc>
                <a:spcPct val="100000"/>
              </a:lnSpc>
              <a:spcBef>
                <a:spcPts val="0"/>
              </a:spcBef>
              <a:spcAft>
                <a:spcPts val="0"/>
              </a:spcAft>
              <a:buClr>
                <a:srgbClr val="000000"/>
              </a:buClr>
              <a:buSzPts val="1700"/>
              <a:buFont typeface="Roboto"/>
              <a:buChar char="●"/>
            </a:pPr>
            <a:r>
              <a:rPr lang="en" sz="1700">
                <a:solidFill>
                  <a:srgbClr val="000000"/>
                </a:solidFill>
              </a:rPr>
              <a:t>Với nhãn là giá trị liên tục thì mô hình Linear Regression cho độ chính xác cao hơn Decision Tree.</a:t>
            </a:r>
            <a:endParaRPr sz="1700">
              <a:solidFill>
                <a:srgbClr val="000000"/>
              </a:solidFill>
            </a:endParaRPr>
          </a:p>
          <a:p>
            <a:pPr indent="-336550" lvl="0" marL="457200" marR="0" rtl="0" algn="l">
              <a:lnSpc>
                <a:spcPct val="100000"/>
              </a:lnSpc>
              <a:spcBef>
                <a:spcPts val="0"/>
              </a:spcBef>
              <a:spcAft>
                <a:spcPts val="0"/>
              </a:spcAft>
              <a:buClr>
                <a:srgbClr val="000000"/>
              </a:buClr>
              <a:buSzPts val="1700"/>
              <a:buFont typeface="Roboto"/>
              <a:buChar char="●"/>
            </a:pPr>
            <a:r>
              <a:rPr lang="en" sz="1700">
                <a:solidFill>
                  <a:srgbClr val="000000"/>
                </a:solidFill>
              </a:rPr>
              <a:t>Độ chính xác trung bình của Linear Regression tự xây dựng là 5</a:t>
            </a:r>
            <a:r>
              <a:rPr lang="en" sz="1700">
                <a:solidFill>
                  <a:srgbClr val="000000"/>
                </a:solidFill>
              </a:rPr>
              <a:t>9</a:t>
            </a:r>
            <a:r>
              <a:rPr lang="en" sz="1700">
                <a:solidFill>
                  <a:srgbClr val="000000"/>
                </a:solidFill>
              </a:rPr>
              <a:t>.</a:t>
            </a:r>
            <a:r>
              <a:rPr lang="en" sz="1700">
                <a:solidFill>
                  <a:srgbClr val="000000"/>
                </a:solidFill>
              </a:rPr>
              <a:t>22</a:t>
            </a:r>
            <a:r>
              <a:rPr lang="en" sz="1700">
                <a:solidFill>
                  <a:srgbClr val="000000"/>
                </a:solidFill>
              </a:rPr>
              <a:t>%</a:t>
            </a:r>
            <a:endParaRPr sz="1700">
              <a:solidFill>
                <a:srgbClr val="000000"/>
              </a:solidFill>
            </a:endParaRPr>
          </a:p>
          <a:p>
            <a:pPr indent="-336550" lvl="0" marL="457200" marR="0" rtl="0" algn="l">
              <a:lnSpc>
                <a:spcPct val="100000"/>
              </a:lnSpc>
              <a:spcBef>
                <a:spcPts val="0"/>
              </a:spcBef>
              <a:spcAft>
                <a:spcPts val="0"/>
              </a:spcAft>
              <a:buClr>
                <a:srgbClr val="000000"/>
              </a:buClr>
              <a:buSzPts val="1700"/>
              <a:buFont typeface="Roboto"/>
              <a:buChar char="●"/>
            </a:pPr>
            <a:r>
              <a:rPr lang="en" sz="1700">
                <a:solidFill>
                  <a:srgbClr val="000000"/>
                </a:solidFill>
              </a:rPr>
              <a:t>Linear Regression tự xây dựng cho độ chính xác thấp hơn Linear Regression thư viện, có đôi lúc thì cao hơn.</a:t>
            </a:r>
            <a:r>
              <a:rPr lang="en" sz="1700"/>
              <a:t> </a:t>
            </a:r>
            <a:endParaRPr sz="1700"/>
          </a:p>
        </p:txBody>
      </p:sp>
      <p:sp>
        <p:nvSpPr>
          <p:cNvPr id="439" name="Google Shape;439;p3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440" name="Google Shape;440;p36"/>
          <p:cNvSpPr/>
          <p:nvPr/>
        </p:nvSpPr>
        <p:spPr>
          <a:xfrm>
            <a:off x="2241300" y="127275"/>
            <a:ext cx="4661400" cy="557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rPr>
              <a:t>Kết Luận</a:t>
            </a:r>
            <a:endParaRPr b="1" sz="2400">
              <a:solidFill>
                <a:schemeClr val="lt1"/>
              </a:solidFill>
            </a:endParaRPr>
          </a:p>
        </p:txBody>
      </p:sp>
      <p:sp>
        <p:nvSpPr>
          <p:cNvPr id="441" name="Google Shape;441;p36"/>
          <p:cNvSpPr/>
          <p:nvPr/>
        </p:nvSpPr>
        <p:spPr>
          <a:xfrm>
            <a:off x="2306911" y="4697913"/>
            <a:ext cx="22965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2</a:t>
            </a:r>
            <a:r>
              <a:rPr lang="en" sz="1100">
                <a:solidFill>
                  <a:schemeClr val="lt1"/>
                </a:solidFill>
                <a:latin typeface="Roboto Black"/>
                <a:ea typeface="Roboto Black"/>
                <a:cs typeface="Roboto Black"/>
                <a:sym typeface="Roboto Black"/>
              </a:rPr>
              <a:t>.  Mô Hình Hồi Quy Tuyến Tính</a:t>
            </a:r>
            <a:endParaRPr sz="1100">
              <a:solidFill>
                <a:schemeClr val="lt1"/>
              </a:solidFill>
            </a:endParaRPr>
          </a:p>
        </p:txBody>
      </p:sp>
      <p:sp>
        <p:nvSpPr>
          <p:cNvPr id="442" name="Google Shape;442;p36"/>
          <p:cNvSpPr/>
          <p:nvPr/>
        </p:nvSpPr>
        <p:spPr>
          <a:xfrm>
            <a:off x="350738" y="4697913"/>
            <a:ext cx="19563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100">
                <a:solidFill>
                  <a:schemeClr val="lt1"/>
                </a:solidFill>
                <a:latin typeface="Roboto"/>
                <a:ea typeface="Roboto"/>
                <a:cs typeface="Roboto"/>
                <a:sym typeface="Roboto"/>
              </a:rPr>
              <a:t>1</a:t>
            </a:r>
            <a:r>
              <a:rPr b="1" lang="en" sz="1100">
                <a:solidFill>
                  <a:schemeClr val="lt1"/>
                </a:solidFill>
                <a:latin typeface="Roboto"/>
                <a:ea typeface="Roboto"/>
                <a:cs typeface="Roboto"/>
                <a:sym typeface="Roboto"/>
              </a:rPr>
              <a:t>.  Giới Thiệu Tập Dữ Liệu</a:t>
            </a:r>
            <a:endParaRPr b="1" sz="1100">
              <a:solidFill>
                <a:schemeClr val="lt1"/>
              </a:solidFill>
              <a:latin typeface="Roboto"/>
              <a:ea typeface="Roboto"/>
              <a:cs typeface="Roboto"/>
              <a:sym typeface="Roboto"/>
            </a:endParaRPr>
          </a:p>
        </p:txBody>
      </p:sp>
      <p:sp>
        <p:nvSpPr>
          <p:cNvPr id="443" name="Google Shape;443;p36"/>
          <p:cNvSpPr/>
          <p:nvPr/>
        </p:nvSpPr>
        <p:spPr>
          <a:xfrm>
            <a:off x="4553141" y="4697900"/>
            <a:ext cx="21978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444" name="Google Shape;444;p36"/>
          <p:cNvSpPr/>
          <p:nvPr/>
        </p:nvSpPr>
        <p:spPr>
          <a:xfrm>
            <a:off x="6751162" y="4697900"/>
            <a:ext cx="2042100" cy="335100"/>
          </a:xfrm>
          <a:prstGeom prst="roundRect">
            <a:avLst>
              <a:gd fmla="val 16667" name="adj"/>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Black"/>
                <a:ea typeface="Roboto Black"/>
                <a:cs typeface="Roboto Black"/>
                <a:sym typeface="Roboto Black"/>
              </a:rPr>
              <a:t>4</a:t>
            </a:r>
            <a:r>
              <a:rPr lang="en" sz="1200">
                <a:solidFill>
                  <a:schemeClr val="dk1"/>
                </a:solidFill>
                <a:latin typeface="Roboto Black"/>
                <a:ea typeface="Roboto Black"/>
                <a:cs typeface="Roboto Black"/>
                <a:sym typeface="Roboto Black"/>
              </a:rPr>
              <a:t>.  Đánh Giá Mô Hình</a:t>
            </a:r>
            <a:endParaRPr sz="1200">
              <a:solidFill>
                <a:schemeClr val="dk1"/>
              </a:solidFill>
            </a:endParaRPr>
          </a:p>
        </p:txBody>
      </p:sp>
      <p:sp>
        <p:nvSpPr>
          <p:cNvPr id="445" name="Google Shape;445;p36"/>
          <p:cNvSpPr txBox="1"/>
          <p:nvPr/>
        </p:nvSpPr>
        <p:spPr>
          <a:xfrm>
            <a:off x="896875" y="684375"/>
            <a:ext cx="2098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latin typeface="Roboto"/>
                <a:ea typeface="Roboto"/>
                <a:cs typeface="Roboto"/>
                <a:sym typeface="Roboto"/>
              </a:rPr>
              <a:t>Đánh giá mô hình: </a:t>
            </a:r>
            <a:endParaRPr b="1" sz="1700" u="sng">
              <a:latin typeface="Roboto"/>
              <a:ea typeface="Roboto"/>
              <a:cs typeface="Roboto"/>
              <a:sym typeface="Roboto"/>
            </a:endParaRPr>
          </a:p>
        </p:txBody>
      </p:sp>
      <p:sp>
        <p:nvSpPr>
          <p:cNvPr id="446" name="Google Shape;446;p36"/>
          <p:cNvSpPr txBox="1"/>
          <p:nvPr/>
        </p:nvSpPr>
        <p:spPr>
          <a:xfrm>
            <a:off x="896875" y="2574975"/>
            <a:ext cx="2098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latin typeface="Roboto"/>
                <a:ea typeface="Roboto"/>
                <a:cs typeface="Roboto"/>
                <a:sym typeface="Roboto"/>
              </a:rPr>
              <a:t>Hướng phát triển</a:t>
            </a:r>
            <a:endParaRPr b="1" sz="1700" u="sng">
              <a:latin typeface="Roboto"/>
              <a:ea typeface="Roboto"/>
              <a:cs typeface="Roboto"/>
              <a:sym typeface="Roboto"/>
            </a:endParaRPr>
          </a:p>
        </p:txBody>
      </p:sp>
      <p:sp>
        <p:nvSpPr>
          <p:cNvPr id="447" name="Google Shape;447;p36"/>
          <p:cNvSpPr txBox="1"/>
          <p:nvPr/>
        </p:nvSpPr>
        <p:spPr>
          <a:xfrm>
            <a:off x="896875" y="2969175"/>
            <a:ext cx="67437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Thêm nhiều dữ liệu huấn luyện hơn để mô hình có thể dự đoán chính xác hơn.</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Khởi tạo theta, tốc độ học tốt hơn.</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7"/>
          <p:cNvSpPr txBox="1"/>
          <p:nvPr>
            <p:ph idx="12" type="sldNum"/>
          </p:nvPr>
        </p:nvSpPr>
        <p:spPr>
          <a:xfrm>
            <a:off x="8446759" y="4697901"/>
            <a:ext cx="548700" cy="393600"/>
          </a:xfrm>
          <a:prstGeom prst="rect">
            <a:avLst/>
          </a:prstGeom>
          <a:noFill/>
          <a:ln>
            <a:noFill/>
          </a:ln>
          <a:effectLst>
            <a:outerShdw blurRad="14288" rotWithShape="0" algn="bl" dir="5400000" dist="9525">
              <a:schemeClr val="dk1">
                <a:alpha val="34900"/>
              </a:schemeClr>
            </a:outerShdw>
          </a:effectLst>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453" name="Google Shape;453;p37"/>
          <p:cNvSpPr/>
          <p:nvPr/>
        </p:nvSpPr>
        <p:spPr>
          <a:xfrm>
            <a:off x="2546550" y="191675"/>
            <a:ext cx="4050900" cy="557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rPr>
              <a:t>Tài Liệu Tham Khảo</a:t>
            </a:r>
            <a:endParaRPr b="1" sz="2600">
              <a:solidFill>
                <a:schemeClr val="lt1"/>
              </a:solidFill>
            </a:endParaRPr>
          </a:p>
        </p:txBody>
      </p:sp>
      <p:sp>
        <p:nvSpPr>
          <p:cNvPr id="454" name="Google Shape;454;p37"/>
          <p:cNvSpPr txBox="1"/>
          <p:nvPr/>
        </p:nvSpPr>
        <p:spPr>
          <a:xfrm>
            <a:off x="148350" y="1098025"/>
            <a:ext cx="8847300" cy="3106200"/>
          </a:xfrm>
          <a:prstGeom prst="rect">
            <a:avLst/>
          </a:prstGeom>
          <a:noFill/>
          <a:ln>
            <a:noFill/>
          </a:ln>
        </p:spPr>
        <p:txBody>
          <a:bodyPr anchorCtr="0" anchor="t" bIns="91425" lIns="91425" spcFirstLastPara="1" rIns="91425" wrap="square" tIns="91425">
            <a:spAutoFit/>
          </a:bodyPr>
          <a:lstStyle/>
          <a:p>
            <a:pPr indent="-317500" lvl="0" marL="457200" rtl="0" algn="l">
              <a:lnSpc>
                <a:spcPct val="130000"/>
              </a:lnSpc>
              <a:spcBef>
                <a:spcPts val="0"/>
              </a:spcBef>
              <a:spcAft>
                <a:spcPts val="0"/>
              </a:spcAft>
              <a:buClr>
                <a:srgbClr val="181717"/>
              </a:buClr>
              <a:buSzPts val="1400"/>
              <a:buFont typeface="Roboto"/>
              <a:buAutoNum type="arabicPeriod"/>
            </a:pPr>
            <a:r>
              <a:rPr b="1" lang="en">
                <a:solidFill>
                  <a:srgbClr val="181717"/>
                </a:solidFill>
                <a:latin typeface="Roboto"/>
                <a:ea typeface="Roboto"/>
                <a:cs typeface="Roboto"/>
                <a:sym typeface="Roboto"/>
              </a:rPr>
              <a:t>Slide bài giảng Nguyên Lý Máy Học - KHOA CNTT &amp; TRUYỀN THÔNG, BỘ MÔN KHOA HỌC MÁY TÍNH, TRƯỜNG ĐHCT.</a:t>
            </a:r>
            <a:endParaRPr b="1">
              <a:solidFill>
                <a:srgbClr val="181717"/>
              </a:solidFill>
              <a:latin typeface="Roboto"/>
              <a:ea typeface="Roboto"/>
              <a:cs typeface="Roboto"/>
              <a:sym typeface="Roboto"/>
            </a:endParaRPr>
          </a:p>
          <a:p>
            <a:pPr indent="-317500" lvl="0" marL="457200" rtl="0" algn="l">
              <a:lnSpc>
                <a:spcPct val="130000"/>
              </a:lnSpc>
              <a:spcBef>
                <a:spcPts val="0"/>
              </a:spcBef>
              <a:spcAft>
                <a:spcPts val="0"/>
              </a:spcAft>
              <a:buClr>
                <a:srgbClr val="181717"/>
              </a:buClr>
              <a:buSzPts val="1400"/>
              <a:buFont typeface="Roboto"/>
              <a:buAutoNum type="arabicPeriod"/>
            </a:pPr>
            <a:r>
              <a:rPr b="1" lang="en">
                <a:solidFill>
                  <a:srgbClr val="181717"/>
                </a:solidFill>
                <a:latin typeface="Roboto"/>
                <a:ea typeface="Roboto"/>
                <a:cs typeface="Roboto"/>
                <a:sym typeface="Roboto"/>
              </a:rPr>
              <a:t>Thư viện hồi quy của sklearn: </a:t>
            </a:r>
            <a:r>
              <a:rPr b="1" lang="en" u="sng">
                <a:solidFill>
                  <a:schemeClr val="hlink"/>
                </a:solidFill>
                <a:hlinkClick r:id="rId3"/>
              </a:rPr>
              <a:t>https://scikit-learn.org/stable/modules/generated/sklearn.linear_model.LinearRegression.html</a:t>
            </a:r>
            <a:endParaRPr b="1">
              <a:solidFill>
                <a:srgbClr val="181717"/>
              </a:solidFill>
            </a:endParaRPr>
          </a:p>
          <a:p>
            <a:pPr indent="-317500" lvl="0" marL="457200" rtl="0" algn="l">
              <a:lnSpc>
                <a:spcPct val="130000"/>
              </a:lnSpc>
              <a:spcBef>
                <a:spcPts val="0"/>
              </a:spcBef>
              <a:spcAft>
                <a:spcPts val="0"/>
              </a:spcAft>
              <a:buClr>
                <a:srgbClr val="181717"/>
              </a:buClr>
              <a:buSzPts val="1400"/>
              <a:buFont typeface="Roboto"/>
              <a:buAutoNum type="arabicPeriod"/>
            </a:pPr>
            <a:r>
              <a:rPr b="1" lang="en">
                <a:solidFill>
                  <a:srgbClr val="181717"/>
                </a:solidFill>
                <a:latin typeface="Roboto"/>
                <a:ea typeface="Roboto"/>
                <a:cs typeface="Roboto"/>
                <a:sym typeface="Roboto"/>
              </a:rPr>
              <a:t>Thư viện decision tree sklearn: </a:t>
            </a:r>
            <a:r>
              <a:rPr b="1" lang="en" u="sng">
                <a:solidFill>
                  <a:schemeClr val="hlink"/>
                </a:solidFill>
                <a:latin typeface="Roboto"/>
                <a:ea typeface="Roboto"/>
                <a:cs typeface="Roboto"/>
                <a:sym typeface="Roboto"/>
                <a:hlinkClick r:id="rId4"/>
              </a:rPr>
              <a:t>https://scikit-learn.org/stable/modules/generated/sklearn.tree.DecisionTreeRegressor.html</a:t>
            </a:r>
            <a:endParaRPr b="1">
              <a:solidFill>
                <a:srgbClr val="181717"/>
              </a:solidFill>
              <a:latin typeface="Roboto"/>
              <a:ea typeface="Roboto"/>
              <a:cs typeface="Roboto"/>
              <a:sym typeface="Roboto"/>
            </a:endParaRPr>
          </a:p>
          <a:p>
            <a:pPr indent="-317500" lvl="0" marL="457200" rtl="0" algn="l">
              <a:lnSpc>
                <a:spcPct val="130000"/>
              </a:lnSpc>
              <a:spcBef>
                <a:spcPts val="0"/>
              </a:spcBef>
              <a:spcAft>
                <a:spcPts val="0"/>
              </a:spcAft>
              <a:buClr>
                <a:srgbClr val="181717"/>
              </a:buClr>
              <a:buSzPts val="1400"/>
              <a:buFont typeface="Roboto"/>
              <a:buAutoNum type="arabicPeriod"/>
            </a:pPr>
            <a:r>
              <a:rPr b="1" lang="en">
                <a:solidFill>
                  <a:srgbClr val="181717"/>
                </a:solidFill>
                <a:latin typeface="Roboto"/>
                <a:ea typeface="Roboto"/>
                <a:cs typeface="Roboto"/>
                <a:sym typeface="Roboto"/>
              </a:rPr>
              <a:t>House Price Amsterdam data : </a:t>
            </a:r>
            <a:r>
              <a:rPr b="1" lang="en" u="sng">
                <a:solidFill>
                  <a:schemeClr val="hlink"/>
                </a:solidFill>
                <a:latin typeface="Roboto"/>
                <a:ea typeface="Roboto"/>
                <a:cs typeface="Roboto"/>
                <a:sym typeface="Roboto"/>
                <a:hlinkClick r:id="rId5"/>
              </a:rPr>
              <a:t>https://www.kaggle.com/thomasnibb/amsterdam-house-price-prediction</a:t>
            </a:r>
            <a:endParaRPr b="1">
              <a:solidFill>
                <a:srgbClr val="181717"/>
              </a:solidFill>
              <a:latin typeface="Roboto"/>
              <a:ea typeface="Roboto"/>
              <a:cs typeface="Roboto"/>
              <a:sym typeface="Roboto"/>
            </a:endParaRPr>
          </a:p>
          <a:p>
            <a:pPr indent="0" lvl="0" marL="457200" rtl="0" algn="l">
              <a:lnSpc>
                <a:spcPct val="130000"/>
              </a:lnSpc>
              <a:spcBef>
                <a:spcPts val="600"/>
              </a:spcBef>
              <a:spcAft>
                <a:spcPts val="0"/>
              </a:spcAft>
              <a:buNone/>
            </a:pPr>
            <a:r>
              <a:t/>
            </a:r>
            <a:endParaRPr b="1">
              <a:solidFill>
                <a:srgbClr val="181717"/>
              </a:solidFill>
              <a:latin typeface="Roboto"/>
              <a:ea typeface="Roboto"/>
              <a:cs typeface="Roboto"/>
              <a:sym typeface="Roboto"/>
            </a:endParaRPr>
          </a:p>
          <a:p>
            <a:pPr indent="0" lvl="0" marL="0" rtl="0" algn="l">
              <a:lnSpc>
                <a:spcPct val="130000"/>
              </a:lnSpc>
              <a:spcBef>
                <a:spcPts val="600"/>
              </a:spcBef>
              <a:spcAft>
                <a:spcPts val="600"/>
              </a:spcAft>
              <a:buNone/>
            </a:pPr>
            <a:r>
              <a:rPr b="1" lang="en" sz="1500">
                <a:solidFill>
                  <a:srgbClr val="181717"/>
                </a:solidFill>
                <a:latin typeface="Roboto"/>
                <a:ea typeface="Roboto"/>
                <a:cs typeface="Roboto"/>
                <a:sym typeface="Roboto"/>
              </a:rPr>
              <a:t>Source Code : </a:t>
            </a:r>
            <a:r>
              <a:rPr b="1" lang="en" sz="1600" u="sng">
                <a:solidFill>
                  <a:schemeClr val="accent1"/>
                </a:solidFill>
                <a:hlinkClick r:id="rId6">
                  <a:extLst>
                    <a:ext uri="{A12FA001-AC4F-418D-AE19-62706E023703}">
                      <ahyp:hlinkClr val="tx"/>
                    </a:ext>
                  </a:extLst>
                </a:hlinkClick>
              </a:rPr>
              <a:t>https://github.com/secretdeveloperisme/predict_house_price</a:t>
            </a:r>
            <a:endParaRPr b="1" sz="1500">
              <a:solidFill>
                <a:srgbClr val="181717"/>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8"/>
          <p:cNvSpPr txBox="1"/>
          <p:nvPr>
            <p:ph idx="4294967295" type="ctrTitle"/>
          </p:nvPr>
        </p:nvSpPr>
        <p:spPr>
          <a:xfrm>
            <a:off x="281175" y="1903013"/>
            <a:ext cx="6314700" cy="1993200"/>
          </a:xfrm>
          <a:prstGeom prst="rect">
            <a:avLst/>
          </a:prstGeom>
          <a:noFill/>
          <a:ln>
            <a:noFill/>
          </a:ln>
          <a:effectLst>
            <a:outerShdw rotWithShape="0" algn="bl" dir="16200000" dist="9525">
              <a:schemeClr val="lt1">
                <a:alpha val="34901"/>
              </a:schemeClr>
            </a:outerShdw>
          </a:effectLst>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1"/>
              </a:buClr>
              <a:buSzPts val="3600"/>
              <a:buFont typeface="Titillium Web"/>
              <a:buNone/>
            </a:pPr>
            <a:r>
              <a:rPr lang="en" sz="7200">
                <a:solidFill>
                  <a:schemeClr val="lt1"/>
                </a:solidFill>
                <a:latin typeface="Titillium Web"/>
                <a:ea typeface="Titillium Web"/>
                <a:cs typeface="Titillium Web"/>
                <a:sym typeface="Titillium Web"/>
              </a:rPr>
              <a:t>THANK YOU</a:t>
            </a:r>
            <a:endParaRPr sz="7200">
              <a:solidFill>
                <a:schemeClr val="lt1"/>
              </a:solidFill>
              <a:latin typeface="Titillium Web"/>
              <a:ea typeface="Titillium Web"/>
              <a:cs typeface="Titillium Web"/>
              <a:sym typeface="Titillium Web"/>
            </a:endParaRPr>
          </a:p>
          <a:p>
            <a:pPr indent="0" lvl="0" marL="0" marR="0" rtl="0" algn="ctr">
              <a:lnSpc>
                <a:spcPct val="90000"/>
              </a:lnSpc>
              <a:spcBef>
                <a:spcPts val="0"/>
              </a:spcBef>
              <a:spcAft>
                <a:spcPts val="0"/>
              </a:spcAft>
              <a:buClr>
                <a:schemeClr val="dk1"/>
              </a:buClr>
              <a:buSzPts val="3600"/>
              <a:buFont typeface="Titillium Web"/>
              <a:buNone/>
            </a:pPr>
            <a:r>
              <a:rPr lang="en" sz="7200">
                <a:solidFill>
                  <a:schemeClr val="lt1"/>
                </a:solidFill>
                <a:latin typeface="Titillium Web"/>
                <a:ea typeface="Titillium Web"/>
                <a:cs typeface="Titillium Web"/>
                <a:sym typeface="Titillium Web"/>
              </a:rPr>
              <a:t>FOR WATCHING</a:t>
            </a:r>
            <a:endParaRPr sz="7200">
              <a:solidFill>
                <a:schemeClr val="lt1"/>
              </a:solidFill>
              <a:latin typeface="Titillium Web"/>
              <a:ea typeface="Titillium Web"/>
              <a:cs typeface="Titillium Web"/>
              <a:sym typeface="Titillium Web"/>
            </a:endParaRPr>
          </a:p>
        </p:txBody>
      </p:sp>
      <p:grpSp>
        <p:nvGrpSpPr>
          <p:cNvPr id="460" name="Google Shape;460;p38"/>
          <p:cNvGrpSpPr/>
          <p:nvPr/>
        </p:nvGrpSpPr>
        <p:grpSpPr>
          <a:xfrm>
            <a:off x="6595873" y="351414"/>
            <a:ext cx="1847361" cy="1847352"/>
            <a:chOff x="6643075" y="3664250"/>
            <a:chExt cx="407950" cy="407975"/>
          </a:xfrm>
        </p:grpSpPr>
        <p:sp>
          <p:nvSpPr>
            <p:cNvPr id="461" name="Google Shape;461;p38"/>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8"/>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38"/>
          <p:cNvGrpSpPr/>
          <p:nvPr/>
        </p:nvGrpSpPr>
        <p:grpSpPr>
          <a:xfrm rot="-587346">
            <a:off x="6562012" y="2519894"/>
            <a:ext cx="759491" cy="759448"/>
            <a:chOff x="576250" y="4319400"/>
            <a:chExt cx="442075" cy="442050"/>
          </a:xfrm>
        </p:grpSpPr>
        <p:sp>
          <p:nvSpPr>
            <p:cNvPr id="464" name="Google Shape;464;p38"/>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8"/>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8"/>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8"/>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8" name="Google Shape;468;p38"/>
          <p:cNvSpPr/>
          <p:nvPr/>
        </p:nvSpPr>
        <p:spPr>
          <a:xfrm>
            <a:off x="6018280" y="949335"/>
            <a:ext cx="288731" cy="27569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8"/>
          <p:cNvSpPr/>
          <p:nvPr/>
        </p:nvSpPr>
        <p:spPr>
          <a:xfrm rot="2697278">
            <a:off x="8071161" y="2362483"/>
            <a:ext cx="438306" cy="41851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8"/>
          <p:cNvSpPr/>
          <p:nvPr/>
        </p:nvSpPr>
        <p:spPr>
          <a:xfrm>
            <a:off x="8267891" y="2121939"/>
            <a:ext cx="175587" cy="16769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8"/>
          <p:cNvSpPr/>
          <p:nvPr/>
        </p:nvSpPr>
        <p:spPr>
          <a:xfrm rot="1280082">
            <a:off x="5818215" y="1780979"/>
            <a:ext cx="175576" cy="16770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lt1"/>
            </a:solidFill>
            <a:prstDash val="solid"/>
            <a:round/>
            <a:headEnd len="sm" w="sm" type="none"/>
            <a:tailEnd len="sm" w="sm" type="none"/>
          </a:ln>
          <a:effectLst>
            <a:outerShdw blurRad="14288" rotWithShape="0" algn="bl" dir="5400000" dist="9525">
              <a:schemeClr val="dk1">
                <a:alpha val="3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8"/>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1"/>
              </a:schemeClr>
            </a:outerShdw>
          </a:effectLst>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ctrTitle"/>
          </p:nvPr>
        </p:nvSpPr>
        <p:spPr>
          <a:xfrm>
            <a:off x="1587450" y="1756500"/>
            <a:ext cx="5969100" cy="1630500"/>
          </a:xfrm>
          <a:prstGeom prst="rect">
            <a:avLst/>
          </a:prstGeom>
          <a:noFill/>
          <a:ln>
            <a:noFill/>
          </a:ln>
          <a:effectLst>
            <a:outerShdw blurRad="14288" rotWithShape="0" algn="bl" dir="5400000" dist="9525">
              <a:schemeClr val="dk1">
                <a:alpha val="34901"/>
              </a:schemeClr>
            </a:outerShdw>
          </a:effectLst>
        </p:spPr>
        <p:txBody>
          <a:bodyPr anchorCtr="0" anchor="b" bIns="0" lIns="0" spcFirstLastPara="1" rIns="0" wrap="square" tIns="0">
            <a:noAutofit/>
          </a:bodyPr>
          <a:lstStyle/>
          <a:p>
            <a:pPr indent="0" lvl="0" marL="0" rtl="0" algn="ctr">
              <a:lnSpc>
                <a:spcPct val="90000"/>
              </a:lnSpc>
              <a:spcBef>
                <a:spcPts val="0"/>
              </a:spcBef>
              <a:spcAft>
                <a:spcPts val="0"/>
              </a:spcAft>
              <a:buSzPts val="4800"/>
              <a:buNone/>
            </a:pPr>
            <a:r>
              <a:rPr lang="en" sz="6000"/>
              <a:t>GIỚI THIỆU </a:t>
            </a:r>
            <a:endParaRPr sz="6000"/>
          </a:p>
          <a:p>
            <a:pPr indent="0" lvl="0" marL="0" rtl="0" algn="ctr">
              <a:lnSpc>
                <a:spcPct val="90000"/>
              </a:lnSpc>
              <a:spcBef>
                <a:spcPts val="0"/>
              </a:spcBef>
              <a:spcAft>
                <a:spcPts val="0"/>
              </a:spcAft>
              <a:buSzPts val="4800"/>
              <a:buNone/>
            </a:pPr>
            <a:r>
              <a:rPr lang="en" sz="6000"/>
              <a:t>TẬP DỮ LIỆU</a:t>
            </a:r>
            <a:endParaRPr sz="6000"/>
          </a:p>
        </p:txBody>
      </p:sp>
      <p:sp>
        <p:nvSpPr>
          <p:cNvPr id="123" name="Google Shape;123;p15"/>
          <p:cNvSpPr txBox="1"/>
          <p:nvPr/>
        </p:nvSpPr>
        <p:spPr>
          <a:xfrm>
            <a:off x="739328" y="543375"/>
            <a:ext cx="967200" cy="1630500"/>
          </a:xfrm>
          <a:prstGeom prst="rect">
            <a:avLst/>
          </a:prstGeom>
          <a:noFill/>
          <a:ln>
            <a:noFill/>
          </a:ln>
          <a:effectLst>
            <a:outerShdw blurRad="14288" rotWithShape="0" algn="bl" dir="5400000" dist="9525">
              <a:schemeClr val="dk1">
                <a:alpha val="34901"/>
              </a:schemeClr>
            </a:outerShdw>
          </a:effectLst>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3000"/>
              <a:buFont typeface="Arial"/>
              <a:buNone/>
            </a:pPr>
            <a:r>
              <a:rPr b="1" lang="en" sz="13000">
                <a:solidFill>
                  <a:schemeClr val="accent4"/>
                </a:solidFill>
                <a:latin typeface="Titillium Web"/>
                <a:ea typeface="Titillium Web"/>
                <a:cs typeface="Titillium Web"/>
                <a:sym typeface="Titillium Web"/>
              </a:rPr>
              <a:t>1</a:t>
            </a:r>
            <a:endParaRPr b="1" i="0" sz="13000" u="none" cap="none" strike="noStrike">
              <a:solidFill>
                <a:schemeClr val="accent4"/>
              </a:solidFill>
              <a:latin typeface="Titillium Web"/>
              <a:ea typeface="Titillium Web"/>
              <a:cs typeface="Titillium Web"/>
              <a:sym typeface="Titillium Web"/>
            </a:endParaRPr>
          </a:p>
        </p:txBody>
      </p:sp>
      <p:sp>
        <p:nvSpPr>
          <p:cNvPr id="124" name="Google Shape;124;p15"/>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0"/>
              </a:schemeClr>
            </a:outerShdw>
          </a:effectLst>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130" name="Google Shape;130;p16"/>
          <p:cNvSpPr/>
          <p:nvPr/>
        </p:nvSpPr>
        <p:spPr>
          <a:xfrm>
            <a:off x="2239575" y="335100"/>
            <a:ext cx="4405500" cy="543600"/>
          </a:xfrm>
          <a:prstGeom prst="roundRect">
            <a:avLst>
              <a:gd fmla="val 16667" name="adj"/>
            </a:avLst>
          </a:prstGeom>
          <a:solidFill>
            <a:schemeClr val="accent3"/>
          </a:solidFill>
          <a:ln>
            <a:noFill/>
          </a:ln>
          <a:effectLst>
            <a:outerShdw blurRad="85725" rotWithShape="0" algn="bl" dist="9525">
              <a:srgbClr val="000000">
                <a:alpha val="50000"/>
              </a:srgb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000000"/>
              </a:buClr>
              <a:buSzPts val="3600"/>
              <a:buFont typeface="Arial"/>
              <a:buNone/>
            </a:pPr>
            <a:r>
              <a:rPr b="1" lang="en" sz="3400">
                <a:solidFill>
                  <a:schemeClr val="lt1"/>
                </a:solidFill>
                <a:latin typeface="Roboto"/>
                <a:ea typeface="Roboto"/>
                <a:cs typeface="Roboto"/>
                <a:sym typeface="Roboto"/>
              </a:rPr>
              <a:t>Tập dữ liệu</a:t>
            </a:r>
            <a:endParaRPr sz="1200">
              <a:solidFill>
                <a:schemeClr val="lt1"/>
              </a:solidFill>
            </a:endParaRPr>
          </a:p>
        </p:txBody>
      </p:sp>
      <p:graphicFrame>
        <p:nvGraphicFramePr>
          <p:cNvPr id="131" name="Google Shape;131;p16"/>
          <p:cNvGraphicFramePr/>
          <p:nvPr/>
        </p:nvGraphicFramePr>
        <p:xfrm>
          <a:off x="168638" y="1136210"/>
          <a:ext cx="3000000" cy="3000000"/>
        </p:xfrm>
        <a:graphic>
          <a:graphicData uri="http://schemas.openxmlformats.org/drawingml/2006/table">
            <a:tbl>
              <a:tblPr>
                <a:noFill/>
                <a:tableStyleId>{F6E9EAA7-96D3-45CE-8F9E-D38060372A74}</a:tableStyleId>
              </a:tblPr>
              <a:tblGrid>
                <a:gridCol w="865350"/>
                <a:gridCol w="2646100"/>
                <a:gridCol w="920950"/>
                <a:gridCol w="996925"/>
                <a:gridCol w="601775"/>
                <a:gridCol w="725300"/>
                <a:gridCol w="986700"/>
                <a:gridCol w="1063600"/>
              </a:tblGrid>
              <a:tr h="433675">
                <a:tc>
                  <a:txBody>
                    <a:bodyPr/>
                    <a:lstStyle/>
                    <a:p>
                      <a:pPr indent="0" lvl="0" marL="0" rtl="0" algn="ctr">
                        <a:spcBef>
                          <a:spcPts val="0"/>
                        </a:spcBef>
                        <a:spcAft>
                          <a:spcPts val="0"/>
                        </a:spcAft>
                        <a:buNone/>
                      </a:pPr>
                      <a:r>
                        <a:rPr b="1" lang="en" sz="1200">
                          <a:solidFill>
                            <a:schemeClr val="lt1"/>
                          </a:solidFill>
                        </a:rPr>
                        <a:t>Index</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200">
                          <a:solidFill>
                            <a:schemeClr val="lt1"/>
                          </a:solidFill>
                        </a:rPr>
                        <a:t>Address</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200">
                          <a:solidFill>
                            <a:schemeClr val="lt1"/>
                          </a:solidFill>
                        </a:rPr>
                        <a:t>Zip</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200">
                          <a:solidFill>
                            <a:schemeClr val="lt1"/>
                          </a:solidFill>
                        </a:rPr>
                        <a:t>Price</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200">
                          <a:solidFill>
                            <a:schemeClr val="lt1"/>
                          </a:solidFill>
                        </a:rPr>
                        <a:t>Area</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200">
                          <a:solidFill>
                            <a:schemeClr val="lt1"/>
                          </a:solidFill>
                        </a:rPr>
                        <a:t>Room</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200">
                          <a:solidFill>
                            <a:schemeClr val="lt1"/>
                          </a:solidFill>
                        </a:rPr>
                        <a:t>Lon</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200">
                          <a:solidFill>
                            <a:schemeClr val="lt1"/>
                          </a:solidFill>
                        </a:rPr>
                        <a:t>Lat</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r>
              <a:tr h="357200">
                <a:tc>
                  <a:txBody>
                    <a:bodyPr/>
                    <a:lstStyle/>
                    <a:p>
                      <a:pPr indent="0" lvl="0" marL="0" rtl="0" algn="ctr">
                        <a:spcBef>
                          <a:spcPts val="0"/>
                        </a:spcBef>
                        <a:spcAft>
                          <a:spcPts val="0"/>
                        </a:spcAft>
                        <a:buNone/>
                      </a:pPr>
                      <a:r>
                        <a:rPr lang="en" sz="1200"/>
                        <a:t>1</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Blasiusstraat 8 2, Amsterdam</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1091 CR</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685000.0</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64</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3</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4.907736</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52.356157</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r h="357200">
                <a:tc>
                  <a:txBody>
                    <a:bodyPr/>
                    <a:lstStyle/>
                    <a:p>
                      <a:pPr indent="0" lvl="0" marL="0" rtl="0" algn="ctr">
                        <a:spcBef>
                          <a:spcPts val="0"/>
                        </a:spcBef>
                        <a:spcAft>
                          <a:spcPts val="0"/>
                        </a:spcAft>
                        <a:buNone/>
                      </a:pPr>
                      <a:r>
                        <a:rPr lang="en" sz="1200"/>
                        <a:t>2</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Kromme Leimuidenstraat 13 H</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1059 EL</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475000.0</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60</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3</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4.850476</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52.348586</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7200">
                <a:tc>
                  <a:txBody>
                    <a:bodyPr/>
                    <a:lstStyle/>
                    <a:p>
                      <a:pPr indent="0" lvl="0" marL="0" rtl="0" algn="ctr">
                        <a:spcBef>
                          <a:spcPts val="0"/>
                        </a:spcBef>
                        <a:spcAft>
                          <a:spcPts val="0"/>
                        </a:spcAft>
                        <a:buNone/>
                      </a:pPr>
                      <a:r>
                        <a:rPr lang="en" sz="1200"/>
                        <a:t>3</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 Zaaiersweg 11 A</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1097 SM</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850000.0</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109</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4</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4.944774</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52.343782</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7200">
                <a:tc>
                  <a:txBody>
                    <a:bodyPr/>
                    <a:lstStyle/>
                    <a:p>
                      <a:pPr indent="0" lvl="0" marL="0" rtl="0" algn="ctr">
                        <a:spcBef>
                          <a:spcPts val="0"/>
                        </a:spcBef>
                        <a:spcAft>
                          <a:spcPts val="0"/>
                        </a:spcAft>
                        <a:buNone/>
                      </a:pPr>
                      <a:r>
                        <a:rPr lang="en" sz="1200"/>
                        <a:t>4</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Tenerifestraat 40</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1060 TH</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580000.0</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128</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6</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4.789928</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52.343712</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7200">
                <a:tc>
                  <a:txBody>
                    <a:bodyPr/>
                    <a:lstStyle/>
                    <a:p>
                      <a:pPr indent="0" lvl="0" marL="0" rtl="0" algn="ctr">
                        <a:spcBef>
                          <a:spcPts val="0"/>
                        </a:spcBef>
                        <a:spcAft>
                          <a:spcPts val="0"/>
                        </a:spcAft>
                        <a:buNone/>
                      </a:pPr>
                      <a:r>
                        <a:rPr lang="en" sz="1200"/>
                        <a:t>5</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Winterjanpad 21</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1036 KN</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720000.0</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138</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5</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4.902503</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52.410538</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7200">
                <a:tc>
                  <a:txBody>
                    <a:bodyPr/>
                    <a:lstStyle/>
                    <a:p>
                      <a:pPr indent="0" lvl="0" marL="0" rtl="0" algn="ctr">
                        <a:spcBef>
                          <a:spcPts val="0"/>
                        </a:spcBef>
                        <a:spcAft>
                          <a:spcPts val="0"/>
                        </a:spcAft>
                        <a:buNone/>
                      </a:pPr>
                      <a:r>
                        <a:rPr lang="en" sz="1200"/>
                        <a:t>...</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7200">
                <a:tc>
                  <a:txBody>
                    <a:bodyPr/>
                    <a:lstStyle/>
                    <a:p>
                      <a:pPr indent="0" lvl="0" marL="0" rtl="0" algn="ctr">
                        <a:spcBef>
                          <a:spcPts val="0"/>
                        </a:spcBef>
                        <a:spcAft>
                          <a:spcPts val="0"/>
                        </a:spcAft>
                        <a:buNone/>
                      </a:pPr>
                      <a:r>
                        <a:rPr lang="en" sz="1200"/>
                        <a:t>924</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S. F. van Ossstraat 334, Amsterdam</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1068 JS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300000</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79</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4</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4.810678</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sz="1200"/>
                        <a:t>52.355493</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132" name="Google Shape;132;p16"/>
          <p:cNvGrpSpPr/>
          <p:nvPr/>
        </p:nvGrpSpPr>
        <p:grpSpPr>
          <a:xfrm>
            <a:off x="325007" y="4537500"/>
            <a:ext cx="8493971" cy="335100"/>
            <a:chOff x="355575" y="4671525"/>
            <a:chExt cx="8639108" cy="335100"/>
          </a:xfrm>
        </p:grpSpPr>
        <p:sp>
          <p:nvSpPr>
            <p:cNvPr id="133" name="Google Shape;133;p16"/>
            <p:cNvSpPr/>
            <p:nvPr/>
          </p:nvSpPr>
          <p:spPr>
            <a:xfrm>
              <a:off x="355575" y="4671525"/>
              <a:ext cx="2099100" cy="335100"/>
            </a:xfrm>
            <a:prstGeom prst="roundRect">
              <a:avLst>
                <a:gd fmla="val 16667" name="adj"/>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Black"/>
                  <a:ea typeface="Roboto Black"/>
                  <a:cs typeface="Roboto Black"/>
                  <a:sym typeface="Roboto Black"/>
                </a:rPr>
                <a:t>1</a:t>
              </a:r>
              <a:r>
                <a:rPr lang="en" sz="1200">
                  <a:solidFill>
                    <a:schemeClr val="dk1"/>
                  </a:solidFill>
                  <a:latin typeface="Roboto Black"/>
                  <a:ea typeface="Roboto Black"/>
                  <a:cs typeface="Roboto Black"/>
                  <a:sym typeface="Roboto Black"/>
                </a:rPr>
                <a:t>.  Giới Thiệu Tập Dữ Liệu</a:t>
              </a:r>
              <a:endParaRPr sz="1200">
                <a:solidFill>
                  <a:schemeClr val="dk1"/>
                </a:solidFill>
              </a:endParaRPr>
            </a:p>
          </p:txBody>
        </p:sp>
        <p:sp>
          <p:nvSpPr>
            <p:cNvPr id="134" name="Google Shape;134;p16"/>
            <p:cNvSpPr/>
            <p:nvPr/>
          </p:nvSpPr>
          <p:spPr>
            <a:xfrm>
              <a:off x="2415869" y="4671525"/>
              <a:ext cx="22593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2</a:t>
              </a:r>
              <a:r>
                <a:rPr lang="en" sz="1100">
                  <a:solidFill>
                    <a:schemeClr val="lt1"/>
                  </a:solidFill>
                  <a:latin typeface="Roboto Black"/>
                  <a:ea typeface="Roboto Black"/>
                  <a:cs typeface="Roboto Black"/>
                  <a:sym typeface="Roboto Black"/>
                </a:rPr>
                <a:t>.  Mô Hình Hồi Quy Tuyến Tính</a:t>
              </a:r>
              <a:endParaRPr sz="1100">
                <a:solidFill>
                  <a:schemeClr val="lt1"/>
                </a:solidFill>
              </a:endParaRPr>
            </a:p>
          </p:txBody>
        </p:sp>
        <p:sp>
          <p:nvSpPr>
            <p:cNvPr id="135" name="Google Shape;135;p16"/>
            <p:cNvSpPr/>
            <p:nvPr/>
          </p:nvSpPr>
          <p:spPr>
            <a:xfrm>
              <a:off x="4675059" y="4671525"/>
              <a:ext cx="22593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3</a:t>
              </a:r>
              <a:r>
                <a:rPr lang="en" sz="1100">
                  <a:solidFill>
                    <a:schemeClr val="lt1"/>
                  </a:solidFill>
                  <a:latin typeface="Roboto Black"/>
                  <a:ea typeface="Roboto Black"/>
                  <a:cs typeface="Roboto Black"/>
                  <a:sym typeface="Roboto Black"/>
                </a:rPr>
                <a:t>. Mô tả giải thuật</a:t>
              </a:r>
              <a:endParaRPr sz="1100">
                <a:solidFill>
                  <a:schemeClr val="lt1"/>
                </a:solidFill>
              </a:endParaRPr>
            </a:p>
          </p:txBody>
        </p:sp>
        <p:sp>
          <p:nvSpPr>
            <p:cNvPr id="136" name="Google Shape;136;p16"/>
            <p:cNvSpPr/>
            <p:nvPr/>
          </p:nvSpPr>
          <p:spPr>
            <a:xfrm>
              <a:off x="6895583" y="4671525"/>
              <a:ext cx="20991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4</a:t>
              </a:r>
              <a:r>
                <a:rPr lang="en" sz="1100">
                  <a:solidFill>
                    <a:schemeClr val="lt1"/>
                  </a:solidFill>
                  <a:latin typeface="Roboto Black"/>
                  <a:ea typeface="Roboto Black"/>
                  <a:cs typeface="Roboto Black"/>
                  <a:sym typeface="Roboto Black"/>
                </a:rPr>
                <a:t>.  Đánh Giá Mô Hình</a:t>
              </a:r>
              <a:endParaRPr sz="1100">
                <a:solidFill>
                  <a:schemeClr val="lt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0"/>
              </a:schemeClr>
            </a:outerShdw>
          </a:effectLst>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cxnSp>
        <p:nvCxnSpPr>
          <p:cNvPr id="142" name="Google Shape;142;p17"/>
          <p:cNvCxnSpPr>
            <a:stCxn id="143" idx="2"/>
            <a:endCxn id="144" idx="0"/>
          </p:cNvCxnSpPr>
          <p:nvPr/>
        </p:nvCxnSpPr>
        <p:spPr>
          <a:xfrm>
            <a:off x="4489325" y="1362600"/>
            <a:ext cx="0" cy="5814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17"/>
          <p:cNvSpPr/>
          <p:nvPr/>
        </p:nvSpPr>
        <p:spPr>
          <a:xfrm>
            <a:off x="3274175" y="3440100"/>
            <a:ext cx="2430300" cy="521100"/>
          </a:xfrm>
          <a:prstGeom prst="roundRect">
            <a:avLst>
              <a:gd fmla="val 16667" name="adj"/>
            </a:avLst>
          </a:prstGeom>
          <a:solidFill>
            <a:srgbClr val="0000FF"/>
          </a:solidFill>
          <a:ln>
            <a:noFill/>
          </a:ln>
          <a:effectLst>
            <a:outerShdw blurRad="85725" rotWithShape="0" algn="bl" dist="9525">
              <a:srgbClr val="000000">
                <a:alpha val="50000"/>
              </a:srgb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000000"/>
              </a:buClr>
              <a:buSzPts val="3600"/>
              <a:buFont typeface="Arial"/>
              <a:buNone/>
            </a:pPr>
            <a:r>
              <a:rPr b="1" lang="en" sz="2400">
                <a:solidFill>
                  <a:schemeClr val="lt1"/>
                </a:solidFill>
                <a:latin typeface="Roboto"/>
                <a:ea typeface="Roboto"/>
                <a:cs typeface="Roboto"/>
                <a:sym typeface="Roboto"/>
              </a:rPr>
              <a:t>Usable Dataset</a:t>
            </a:r>
            <a:endParaRPr b="1" sz="2400">
              <a:solidFill>
                <a:schemeClr val="lt1"/>
              </a:solidFill>
              <a:latin typeface="Roboto"/>
              <a:ea typeface="Roboto"/>
              <a:cs typeface="Roboto"/>
              <a:sym typeface="Roboto"/>
            </a:endParaRPr>
          </a:p>
        </p:txBody>
      </p:sp>
      <p:sp>
        <p:nvSpPr>
          <p:cNvPr id="144" name="Google Shape;144;p17"/>
          <p:cNvSpPr/>
          <p:nvPr/>
        </p:nvSpPr>
        <p:spPr>
          <a:xfrm>
            <a:off x="2266175" y="1944000"/>
            <a:ext cx="4446300" cy="11448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Loại bỏ dữ liệu bị thiếu (missing data)</a:t>
            </a:r>
            <a:endParaRPr b="1"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Bỏ thuộc tính Address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Trích xuất mã zip từ thuộc tính Zip</a:t>
            </a:r>
            <a:endParaRPr sz="1600">
              <a:solidFill>
                <a:schemeClr val="lt1"/>
              </a:solidFill>
            </a:endParaRPr>
          </a:p>
        </p:txBody>
      </p:sp>
      <p:cxnSp>
        <p:nvCxnSpPr>
          <p:cNvPr id="146" name="Google Shape;146;p17"/>
          <p:cNvCxnSpPr>
            <a:stCxn id="144" idx="2"/>
            <a:endCxn id="145" idx="0"/>
          </p:cNvCxnSpPr>
          <p:nvPr/>
        </p:nvCxnSpPr>
        <p:spPr>
          <a:xfrm>
            <a:off x="4489325" y="3088800"/>
            <a:ext cx="0" cy="35130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p17"/>
          <p:cNvSpPr/>
          <p:nvPr/>
        </p:nvSpPr>
        <p:spPr>
          <a:xfrm>
            <a:off x="3274175" y="1121750"/>
            <a:ext cx="2430300" cy="521100"/>
          </a:xfrm>
          <a:prstGeom prst="roundRect">
            <a:avLst>
              <a:gd fmla="val 16667" name="adj"/>
            </a:avLst>
          </a:prstGeom>
          <a:solidFill>
            <a:srgbClr val="FF0000"/>
          </a:solidFill>
          <a:ln>
            <a:noFill/>
          </a:ln>
          <a:effectLst>
            <a:outerShdw blurRad="85725" rotWithShape="0" algn="bl" dist="9525">
              <a:srgbClr val="000000">
                <a:alpha val="50000"/>
              </a:srgb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000000"/>
              </a:buClr>
              <a:buSzPts val="3600"/>
              <a:buFont typeface="Arial"/>
              <a:buNone/>
            </a:pPr>
            <a:r>
              <a:rPr b="1" lang="en" sz="2400">
                <a:solidFill>
                  <a:schemeClr val="lt1"/>
                </a:solidFill>
                <a:latin typeface="Roboto"/>
                <a:ea typeface="Roboto"/>
                <a:cs typeface="Roboto"/>
                <a:sym typeface="Roboto"/>
              </a:rPr>
              <a:t>Raw Dataset</a:t>
            </a:r>
            <a:endParaRPr b="1" sz="2400">
              <a:solidFill>
                <a:schemeClr val="lt1"/>
              </a:solidFill>
              <a:latin typeface="Roboto"/>
              <a:ea typeface="Roboto"/>
              <a:cs typeface="Roboto"/>
              <a:sym typeface="Roboto"/>
            </a:endParaRPr>
          </a:p>
        </p:txBody>
      </p:sp>
      <p:sp>
        <p:nvSpPr>
          <p:cNvPr id="148" name="Google Shape;148;p17"/>
          <p:cNvSpPr/>
          <p:nvPr/>
        </p:nvSpPr>
        <p:spPr>
          <a:xfrm>
            <a:off x="2266175" y="108300"/>
            <a:ext cx="4446300" cy="612000"/>
          </a:xfrm>
          <a:prstGeom prst="roundRect">
            <a:avLst>
              <a:gd fmla="val 16667" name="adj"/>
            </a:avLst>
          </a:prstGeom>
          <a:solidFill>
            <a:schemeClr val="accent3"/>
          </a:solidFill>
          <a:ln>
            <a:noFill/>
          </a:ln>
          <a:effectLst>
            <a:outerShdw blurRad="85725" rotWithShape="0" algn="bl" dist="9525">
              <a:srgbClr val="000000">
                <a:alpha val="50000"/>
              </a:srgb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000000"/>
              </a:buClr>
              <a:buSzPts val="3600"/>
              <a:buFont typeface="Arial"/>
              <a:buNone/>
            </a:pPr>
            <a:r>
              <a:rPr b="1" lang="en" sz="3800">
                <a:solidFill>
                  <a:schemeClr val="lt1"/>
                </a:solidFill>
                <a:latin typeface="Roboto"/>
                <a:ea typeface="Roboto"/>
                <a:cs typeface="Roboto"/>
                <a:sym typeface="Roboto"/>
              </a:rPr>
              <a:t>Tiền Xử Lý Dữ Liệu</a:t>
            </a:r>
            <a:endParaRPr sz="1600">
              <a:solidFill>
                <a:schemeClr val="lt1"/>
              </a:solidFill>
            </a:endParaRPr>
          </a:p>
        </p:txBody>
      </p:sp>
      <p:grpSp>
        <p:nvGrpSpPr>
          <p:cNvPr id="149" name="Google Shape;149;p17"/>
          <p:cNvGrpSpPr/>
          <p:nvPr/>
        </p:nvGrpSpPr>
        <p:grpSpPr>
          <a:xfrm>
            <a:off x="304350" y="4686575"/>
            <a:ext cx="8535297" cy="335100"/>
            <a:chOff x="304350" y="4686575"/>
            <a:chExt cx="8535297" cy="335100"/>
          </a:xfrm>
        </p:grpSpPr>
        <p:sp>
          <p:nvSpPr>
            <p:cNvPr id="150" name="Google Shape;150;p17"/>
            <p:cNvSpPr/>
            <p:nvPr/>
          </p:nvSpPr>
          <p:spPr>
            <a:xfrm>
              <a:off x="304350" y="4686575"/>
              <a:ext cx="2064600" cy="335100"/>
            </a:xfrm>
            <a:prstGeom prst="roundRect">
              <a:avLst>
                <a:gd fmla="val 16667" name="adj"/>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Black"/>
                  <a:ea typeface="Roboto Black"/>
                  <a:cs typeface="Roboto Black"/>
                  <a:sym typeface="Roboto Black"/>
                </a:rPr>
                <a:t>1</a:t>
              </a:r>
              <a:r>
                <a:rPr lang="en" sz="1200">
                  <a:solidFill>
                    <a:schemeClr val="dk1"/>
                  </a:solidFill>
                  <a:latin typeface="Roboto Black"/>
                  <a:ea typeface="Roboto Black"/>
                  <a:cs typeface="Roboto Black"/>
                  <a:sym typeface="Roboto Black"/>
                </a:rPr>
                <a:t>.  Giới Thiệu Tập Dữ Liệu</a:t>
              </a:r>
              <a:endParaRPr sz="1200">
                <a:solidFill>
                  <a:schemeClr val="dk1"/>
                </a:solidFill>
              </a:endParaRPr>
            </a:p>
          </p:txBody>
        </p:sp>
        <p:sp>
          <p:nvSpPr>
            <p:cNvPr id="151" name="Google Shape;151;p17"/>
            <p:cNvSpPr/>
            <p:nvPr/>
          </p:nvSpPr>
          <p:spPr>
            <a:xfrm>
              <a:off x="2330833" y="4686575"/>
              <a:ext cx="22221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2</a:t>
              </a:r>
              <a:r>
                <a:rPr lang="en" sz="1100">
                  <a:solidFill>
                    <a:schemeClr val="lt1"/>
                  </a:solidFill>
                  <a:latin typeface="Roboto Black"/>
                  <a:ea typeface="Roboto Black"/>
                  <a:cs typeface="Roboto Black"/>
                  <a:sym typeface="Roboto Black"/>
                </a:rPr>
                <a:t>.  Mô Hình Hồi Quy Tuyến Tính</a:t>
              </a:r>
              <a:endParaRPr sz="1100">
                <a:solidFill>
                  <a:schemeClr val="lt1"/>
                </a:solidFill>
              </a:endParaRPr>
            </a:p>
          </p:txBody>
        </p:sp>
        <p:sp>
          <p:nvSpPr>
            <p:cNvPr id="152" name="Google Shape;152;p17"/>
            <p:cNvSpPr/>
            <p:nvPr/>
          </p:nvSpPr>
          <p:spPr>
            <a:xfrm>
              <a:off x="4552949" y="4686575"/>
              <a:ext cx="22221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153" name="Google Shape;153;p17"/>
            <p:cNvSpPr/>
            <p:nvPr/>
          </p:nvSpPr>
          <p:spPr>
            <a:xfrm>
              <a:off x="6775047" y="4686575"/>
              <a:ext cx="20646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4</a:t>
              </a:r>
              <a:r>
                <a:rPr lang="en" sz="1100">
                  <a:solidFill>
                    <a:schemeClr val="lt1"/>
                  </a:solidFill>
                  <a:latin typeface="Roboto Black"/>
                  <a:ea typeface="Roboto Black"/>
                  <a:cs typeface="Roboto Black"/>
                  <a:sym typeface="Roboto Black"/>
                </a:rPr>
                <a:t>.  Đánh Giá Mô Hình</a:t>
              </a:r>
              <a:endParaRPr sz="1100">
                <a:solidFill>
                  <a:schemeClr val="lt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1000"/>
                                        <p:tgtEl>
                                          <p:spTgt spid="1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1000"/>
                                        <p:tgtEl>
                                          <p:spTgt spid="1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1000"/>
                                        <p:tgtEl>
                                          <p:spTgt spid="14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0"/>
              </a:schemeClr>
            </a:outerShdw>
          </a:effectLst>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graphicFrame>
        <p:nvGraphicFramePr>
          <p:cNvPr id="159" name="Google Shape;159;p18"/>
          <p:cNvGraphicFramePr/>
          <p:nvPr/>
        </p:nvGraphicFramePr>
        <p:xfrm>
          <a:off x="177625" y="1905375"/>
          <a:ext cx="3000000" cy="3000000"/>
        </p:xfrm>
        <a:graphic>
          <a:graphicData uri="http://schemas.openxmlformats.org/drawingml/2006/table">
            <a:tbl>
              <a:tblPr>
                <a:noFill/>
                <a:tableStyleId>{F6E9EAA7-96D3-45CE-8F9E-D38060372A74}</a:tableStyleId>
              </a:tblPr>
              <a:tblGrid>
                <a:gridCol w="553675"/>
                <a:gridCol w="1121850"/>
                <a:gridCol w="1493950"/>
                <a:gridCol w="1341675"/>
              </a:tblGrid>
              <a:tr h="396200">
                <a:tc>
                  <a:txBody>
                    <a:bodyPr/>
                    <a:lstStyle/>
                    <a:p>
                      <a:pPr indent="0" lvl="0" marL="0" rtl="0" algn="ctr">
                        <a:spcBef>
                          <a:spcPts val="0"/>
                        </a:spcBef>
                        <a:spcAft>
                          <a:spcPts val="0"/>
                        </a:spcAft>
                        <a:buNone/>
                      </a:pPr>
                      <a:r>
                        <a:rPr b="1" lang="en">
                          <a:solidFill>
                            <a:schemeClr val="lt1"/>
                          </a:solidFill>
                        </a:rPr>
                        <a:t>STT</a:t>
                      </a:r>
                      <a:endParaRPr b="1">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a:solidFill>
                            <a:schemeClr val="lt1"/>
                          </a:solidFill>
                        </a:rPr>
                        <a:t>Thuộc tính</a:t>
                      </a:r>
                      <a:endParaRPr b="1">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a:solidFill>
                            <a:schemeClr val="lt1"/>
                          </a:solidFill>
                        </a:rPr>
                        <a:t>Miền giá trị</a:t>
                      </a:r>
                      <a:endParaRPr b="1">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a:solidFill>
                            <a:schemeClr val="lt1"/>
                          </a:solidFill>
                        </a:rPr>
                        <a:t>Kiểu dữ liệu</a:t>
                      </a:r>
                      <a:endParaRPr b="1">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r>
              <a:tr h="396200">
                <a:tc>
                  <a:txBody>
                    <a:bodyPr/>
                    <a:lstStyle/>
                    <a:p>
                      <a:pPr indent="0" lvl="0" marL="0" rtl="0" algn="ctr">
                        <a:spcBef>
                          <a:spcPts val="0"/>
                        </a:spcBef>
                        <a:spcAft>
                          <a:spcPts val="0"/>
                        </a:spcAft>
                        <a:buNone/>
                      </a:pPr>
                      <a:r>
                        <a:rPr lang="en"/>
                        <a:t>1</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Zip</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1011 - 1109</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integer</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2</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Area</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21 - 623</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integer</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3</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Room</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1 - 14</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integer</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Lon</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 4.644 - 5.029</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float</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5</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Lat</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 52.291 - 52.423</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float</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aphicFrame>
        <p:nvGraphicFramePr>
          <p:cNvPr id="160" name="Google Shape;160;p18"/>
          <p:cNvGraphicFramePr/>
          <p:nvPr/>
        </p:nvGraphicFramePr>
        <p:xfrm>
          <a:off x="4840900" y="1905375"/>
          <a:ext cx="3000000" cy="3000000"/>
        </p:xfrm>
        <a:graphic>
          <a:graphicData uri="http://schemas.openxmlformats.org/drawingml/2006/table">
            <a:tbl>
              <a:tblPr>
                <a:noFill/>
                <a:tableStyleId>{F6E9EAA7-96D3-45CE-8F9E-D38060372A74}</a:tableStyleId>
              </a:tblPr>
              <a:tblGrid>
                <a:gridCol w="1113950"/>
                <a:gridCol w="1678300"/>
                <a:gridCol w="1396125"/>
              </a:tblGrid>
              <a:tr h="396200">
                <a:tc>
                  <a:txBody>
                    <a:bodyPr/>
                    <a:lstStyle/>
                    <a:p>
                      <a:pPr indent="0" lvl="0" marL="0" rtl="0" algn="ctr">
                        <a:spcBef>
                          <a:spcPts val="0"/>
                        </a:spcBef>
                        <a:spcAft>
                          <a:spcPts val="0"/>
                        </a:spcAft>
                        <a:buNone/>
                      </a:pPr>
                      <a:r>
                        <a:rPr b="1" lang="en">
                          <a:solidFill>
                            <a:schemeClr val="lt1"/>
                          </a:solidFill>
                        </a:rPr>
                        <a:t>Thuộc tính</a:t>
                      </a:r>
                      <a:endParaRPr b="1">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a:solidFill>
                            <a:schemeClr val="lt1"/>
                          </a:solidFill>
                        </a:rPr>
                        <a:t>Miền giá trị</a:t>
                      </a:r>
                      <a:endParaRPr b="1">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a:solidFill>
                            <a:schemeClr val="lt1"/>
                          </a:solidFill>
                        </a:rPr>
                        <a:t>Kiểu dữ liệu</a:t>
                      </a:r>
                      <a:endParaRPr b="1">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r>
              <a:tr h="396200">
                <a:tc>
                  <a:txBody>
                    <a:bodyPr/>
                    <a:lstStyle/>
                    <a:p>
                      <a:pPr indent="0" lvl="0" marL="0" rtl="0" algn="ctr">
                        <a:spcBef>
                          <a:spcPts val="0"/>
                        </a:spcBef>
                        <a:spcAft>
                          <a:spcPts val="0"/>
                        </a:spcAft>
                        <a:buNone/>
                      </a:pPr>
                      <a:r>
                        <a:rPr lang="en"/>
                        <a:t>Price</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175000-5950000</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float</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pSp>
        <p:nvGrpSpPr>
          <p:cNvPr id="161" name="Google Shape;161;p18"/>
          <p:cNvGrpSpPr/>
          <p:nvPr/>
        </p:nvGrpSpPr>
        <p:grpSpPr>
          <a:xfrm>
            <a:off x="1022775" y="338050"/>
            <a:ext cx="6849375" cy="1567325"/>
            <a:chOff x="783775" y="315000"/>
            <a:chExt cx="6849375" cy="1567325"/>
          </a:xfrm>
        </p:grpSpPr>
        <p:sp>
          <p:nvSpPr>
            <p:cNvPr id="162" name="Google Shape;162;p18"/>
            <p:cNvSpPr/>
            <p:nvPr/>
          </p:nvSpPr>
          <p:spPr>
            <a:xfrm>
              <a:off x="2096575" y="408125"/>
              <a:ext cx="2347500" cy="440100"/>
            </a:xfrm>
            <a:prstGeom prst="roundRect">
              <a:avLst>
                <a:gd fmla="val 16667" name="adj"/>
              </a:avLst>
            </a:prstGeom>
            <a:solidFill>
              <a:schemeClr val="accent3"/>
            </a:solidFill>
            <a:ln>
              <a:noFill/>
            </a:ln>
            <a:effectLst>
              <a:outerShdw blurRad="85725" rotWithShape="0" algn="bl" dist="9525">
                <a:srgbClr val="000000">
                  <a:alpha val="50000"/>
                </a:srgb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000000"/>
                </a:buClr>
                <a:buSzPts val="3600"/>
                <a:buFont typeface="Arial"/>
                <a:buNone/>
              </a:pPr>
              <a:r>
                <a:rPr b="1" lang="en" sz="2400">
                  <a:solidFill>
                    <a:schemeClr val="lt1"/>
                  </a:solidFill>
                  <a:latin typeface="Roboto"/>
                  <a:ea typeface="Roboto"/>
                  <a:cs typeface="Roboto"/>
                  <a:sym typeface="Roboto"/>
                </a:rPr>
                <a:t>DATASET</a:t>
              </a:r>
              <a:endParaRPr sz="200">
                <a:solidFill>
                  <a:schemeClr val="lt1"/>
                </a:solidFill>
              </a:endParaRPr>
            </a:p>
          </p:txBody>
        </p:sp>
        <p:sp>
          <p:nvSpPr>
            <p:cNvPr id="163" name="Google Shape;163;p18"/>
            <p:cNvSpPr/>
            <p:nvPr/>
          </p:nvSpPr>
          <p:spPr>
            <a:xfrm>
              <a:off x="4499200" y="315000"/>
              <a:ext cx="244800" cy="6156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txBox="1"/>
            <p:nvPr/>
          </p:nvSpPr>
          <p:spPr>
            <a:xfrm>
              <a:off x="4799125" y="315000"/>
              <a:ext cx="265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920 dòng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6 cột (thuộc tính và nhãn)</a:t>
              </a:r>
              <a:endParaRPr>
                <a:latin typeface="Roboto"/>
                <a:ea typeface="Roboto"/>
                <a:cs typeface="Roboto"/>
                <a:sym typeface="Roboto"/>
              </a:endParaRPr>
            </a:p>
          </p:txBody>
        </p:sp>
        <p:cxnSp>
          <p:nvCxnSpPr>
            <p:cNvPr id="165" name="Google Shape;165;p18"/>
            <p:cNvCxnSpPr>
              <a:stCxn id="162" idx="2"/>
            </p:cNvCxnSpPr>
            <p:nvPr/>
          </p:nvCxnSpPr>
          <p:spPr>
            <a:xfrm>
              <a:off x="3270325" y="848225"/>
              <a:ext cx="3678300" cy="1034100"/>
            </a:xfrm>
            <a:prstGeom prst="straightConnector1">
              <a:avLst/>
            </a:prstGeom>
            <a:noFill/>
            <a:ln cap="flat" cmpd="sng" w="19050">
              <a:solidFill>
                <a:schemeClr val="dk2"/>
              </a:solidFill>
              <a:prstDash val="solid"/>
              <a:round/>
              <a:headEnd len="med" w="med" type="none"/>
              <a:tailEnd len="med" w="med" type="triangle"/>
            </a:ln>
          </p:spPr>
        </p:cxnSp>
        <p:cxnSp>
          <p:nvCxnSpPr>
            <p:cNvPr id="166" name="Google Shape;166;p18"/>
            <p:cNvCxnSpPr>
              <a:stCxn id="162" idx="2"/>
            </p:cNvCxnSpPr>
            <p:nvPr/>
          </p:nvCxnSpPr>
          <p:spPr>
            <a:xfrm flipH="1">
              <a:off x="2827525" y="848225"/>
              <a:ext cx="442800" cy="1034100"/>
            </a:xfrm>
            <a:prstGeom prst="straightConnector1">
              <a:avLst/>
            </a:prstGeom>
            <a:noFill/>
            <a:ln cap="flat" cmpd="sng" w="19050">
              <a:solidFill>
                <a:schemeClr val="dk2"/>
              </a:solidFill>
              <a:prstDash val="solid"/>
              <a:round/>
              <a:headEnd len="med" w="med" type="none"/>
              <a:tailEnd len="med" w="med" type="triangle"/>
            </a:ln>
          </p:spPr>
        </p:cxnSp>
        <p:sp>
          <p:nvSpPr>
            <p:cNvPr id="167" name="Google Shape;167;p18"/>
            <p:cNvSpPr txBox="1"/>
            <p:nvPr/>
          </p:nvSpPr>
          <p:spPr>
            <a:xfrm>
              <a:off x="5285650" y="1165175"/>
              <a:ext cx="23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 trường nhãn dữ liệu</a:t>
              </a:r>
              <a:endParaRPr>
                <a:latin typeface="Roboto"/>
                <a:ea typeface="Roboto"/>
                <a:cs typeface="Roboto"/>
                <a:sym typeface="Roboto"/>
              </a:endParaRPr>
            </a:p>
          </p:txBody>
        </p:sp>
        <p:sp>
          <p:nvSpPr>
            <p:cNvPr id="168" name="Google Shape;168;p18"/>
            <p:cNvSpPr txBox="1"/>
            <p:nvPr/>
          </p:nvSpPr>
          <p:spPr>
            <a:xfrm>
              <a:off x="783775" y="1176700"/>
              <a:ext cx="23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r>
                <a:rPr lang="en">
                  <a:latin typeface="Roboto"/>
                  <a:ea typeface="Roboto"/>
                  <a:cs typeface="Roboto"/>
                  <a:sym typeface="Roboto"/>
                </a:rPr>
                <a:t> trường thuộc tính dữ liệu</a:t>
              </a:r>
              <a:endParaRPr>
                <a:latin typeface="Roboto"/>
                <a:ea typeface="Roboto"/>
                <a:cs typeface="Roboto"/>
                <a:sym typeface="Roboto"/>
              </a:endParaRPr>
            </a:p>
          </p:txBody>
        </p:sp>
      </p:grpSp>
      <p:grpSp>
        <p:nvGrpSpPr>
          <p:cNvPr id="169" name="Google Shape;169;p18"/>
          <p:cNvGrpSpPr/>
          <p:nvPr/>
        </p:nvGrpSpPr>
        <p:grpSpPr>
          <a:xfrm>
            <a:off x="5947313" y="2700825"/>
            <a:ext cx="1764600" cy="1637400"/>
            <a:chOff x="5947313" y="2700825"/>
            <a:chExt cx="1764600" cy="1637400"/>
          </a:xfrm>
        </p:grpSpPr>
        <p:sp>
          <p:nvSpPr>
            <p:cNvPr id="170" name="Google Shape;170;p18"/>
            <p:cNvSpPr/>
            <p:nvPr/>
          </p:nvSpPr>
          <p:spPr>
            <a:xfrm>
              <a:off x="5947313" y="3886425"/>
              <a:ext cx="1764600" cy="451800"/>
            </a:xfrm>
            <a:prstGeom prst="roundRect">
              <a:avLst>
                <a:gd fmla="val 16667" name="adj"/>
              </a:avLst>
            </a:prstGeom>
            <a:solidFill>
              <a:schemeClr val="accent3"/>
            </a:solidFill>
            <a:ln>
              <a:noFill/>
            </a:ln>
            <a:effectLst>
              <a:outerShdw blurRad="85725" rotWithShape="0" algn="bl" dist="95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Dữ liệu liên tục</a:t>
              </a:r>
              <a:endParaRPr b="1" sz="1600">
                <a:solidFill>
                  <a:schemeClr val="lt1"/>
                </a:solidFill>
              </a:endParaRPr>
            </a:p>
          </p:txBody>
        </p:sp>
        <p:cxnSp>
          <p:nvCxnSpPr>
            <p:cNvPr id="171" name="Google Shape;171;p18"/>
            <p:cNvCxnSpPr>
              <a:endCxn id="170" idx="0"/>
            </p:cNvCxnSpPr>
            <p:nvPr/>
          </p:nvCxnSpPr>
          <p:spPr>
            <a:xfrm>
              <a:off x="6822113" y="2700825"/>
              <a:ext cx="7500" cy="1185600"/>
            </a:xfrm>
            <a:prstGeom prst="straightConnector1">
              <a:avLst/>
            </a:prstGeom>
            <a:noFill/>
            <a:ln cap="flat" cmpd="sng" w="19050">
              <a:solidFill>
                <a:schemeClr val="dk2"/>
              </a:solidFill>
              <a:prstDash val="solid"/>
              <a:round/>
              <a:headEnd len="med" w="med" type="none"/>
              <a:tailEnd len="med" w="med" type="triangle"/>
            </a:ln>
          </p:spPr>
        </p:cxnSp>
      </p:grpSp>
      <p:grpSp>
        <p:nvGrpSpPr>
          <p:cNvPr id="172" name="Google Shape;172;p18"/>
          <p:cNvGrpSpPr/>
          <p:nvPr/>
        </p:nvGrpSpPr>
        <p:grpSpPr>
          <a:xfrm>
            <a:off x="257450" y="4685575"/>
            <a:ext cx="8629092" cy="335100"/>
            <a:chOff x="257450" y="4685575"/>
            <a:chExt cx="8629092" cy="335100"/>
          </a:xfrm>
        </p:grpSpPr>
        <p:sp>
          <p:nvSpPr>
            <p:cNvPr id="173" name="Google Shape;173;p18"/>
            <p:cNvSpPr/>
            <p:nvPr/>
          </p:nvSpPr>
          <p:spPr>
            <a:xfrm>
              <a:off x="257450" y="4685575"/>
              <a:ext cx="2087100" cy="335100"/>
            </a:xfrm>
            <a:prstGeom prst="roundRect">
              <a:avLst>
                <a:gd fmla="val 16667" name="adj"/>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Black"/>
                  <a:ea typeface="Roboto Black"/>
                  <a:cs typeface="Roboto Black"/>
                  <a:sym typeface="Roboto Black"/>
                </a:rPr>
                <a:t>1</a:t>
              </a:r>
              <a:r>
                <a:rPr lang="en" sz="1200">
                  <a:solidFill>
                    <a:schemeClr val="dk1"/>
                  </a:solidFill>
                  <a:latin typeface="Roboto Black"/>
                  <a:ea typeface="Roboto Black"/>
                  <a:cs typeface="Roboto Black"/>
                  <a:sym typeface="Roboto Black"/>
                </a:rPr>
                <a:t>.  Giới Thiệu Tập Dữ Liệu</a:t>
              </a:r>
              <a:endParaRPr sz="1200">
                <a:solidFill>
                  <a:schemeClr val="dk1"/>
                </a:solidFill>
              </a:endParaRPr>
            </a:p>
          </p:txBody>
        </p:sp>
        <p:sp>
          <p:nvSpPr>
            <p:cNvPr id="174" name="Google Shape;174;p18"/>
            <p:cNvSpPr/>
            <p:nvPr/>
          </p:nvSpPr>
          <p:spPr>
            <a:xfrm>
              <a:off x="2306261" y="4685575"/>
              <a:ext cx="22467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2</a:t>
              </a:r>
              <a:r>
                <a:rPr lang="en" sz="1100">
                  <a:solidFill>
                    <a:schemeClr val="lt1"/>
                  </a:solidFill>
                  <a:latin typeface="Roboto Black"/>
                  <a:ea typeface="Roboto Black"/>
                  <a:cs typeface="Roboto Black"/>
                  <a:sym typeface="Roboto Black"/>
                </a:rPr>
                <a:t>.  Mô Hình Hồi Quy Tuyến Tính</a:t>
              </a:r>
              <a:endParaRPr sz="1100">
                <a:solidFill>
                  <a:schemeClr val="lt1"/>
                </a:solidFill>
              </a:endParaRPr>
            </a:p>
          </p:txBody>
        </p:sp>
        <p:sp>
          <p:nvSpPr>
            <p:cNvPr id="175" name="Google Shape;175;p18"/>
            <p:cNvSpPr/>
            <p:nvPr/>
          </p:nvSpPr>
          <p:spPr>
            <a:xfrm>
              <a:off x="4552860" y="4685575"/>
              <a:ext cx="22467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176" name="Google Shape;176;p18"/>
            <p:cNvSpPr/>
            <p:nvPr/>
          </p:nvSpPr>
          <p:spPr>
            <a:xfrm>
              <a:off x="6799442" y="4685575"/>
              <a:ext cx="20871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4</a:t>
              </a:r>
              <a:r>
                <a:rPr lang="en" sz="1100">
                  <a:solidFill>
                    <a:schemeClr val="lt1"/>
                  </a:solidFill>
                  <a:latin typeface="Roboto Black"/>
                  <a:ea typeface="Roboto Black"/>
                  <a:cs typeface="Roboto Black"/>
                  <a:sym typeface="Roboto Black"/>
                </a:rPr>
                <a:t>.  Đánh Giá Mô Hình</a:t>
              </a:r>
              <a:endParaRPr sz="1100">
                <a:solidFill>
                  <a:schemeClr val="lt1"/>
                </a:solidFill>
              </a:endParaRPr>
            </a:p>
          </p:txBody>
        </p:sp>
      </p:grpSp>
      <p:grpSp>
        <p:nvGrpSpPr>
          <p:cNvPr id="177" name="Google Shape;177;p18"/>
          <p:cNvGrpSpPr/>
          <p:nvPr/>
        </p:nvGrpSpPr>
        <p:grpSpPr>
          <a:xfrm>
            <a:off x="4688775" y="2432213"/>
            <a:ext cx="1250700" cy="1726500"/>
            <a:chOff x="4688775" y="2432213"/>
            <a:chExt cx="1250700" cy="1726500"/>
          </a:xfrm>
        </p:grpSpPr>
        <p:cxnSp>
          <p:nvCxnSpPr>
            <p:cNvPr id="178" name="Google Shape;178;p18"/>
            <p:cNvCxnSpPr>
              <a:stCxn id="179" idx="1"/>
            </p:cNvCxnSpPr>
            <p:nvPr/>
          </p:nvCxnSpPr>
          <p:spPr>
            <a:xfrm>
              <a:off x="4823775" y="3295463"/>
              <a:ext cx="1115700" cy="763800"/>
            </a:xfrm>
            <a:prstGeom prst="straightConnector1">
              <a:avLst/>
            </a:prstGeom>
            <a:noFill/>
            <a:ln cap="flat" cmpd="sng" w="9525">
              <a:solidFill>
                <a:schemeClr val="dk2"/>
              </a:solidFill>
              <a:prstDash val="solid"/>
              <a:round/>
              <a:headEnd len="med" w="med" type="none"/>
              <a:tailEnd len="med" w="med" type="triangle"/>
            </a:ln>
          </p:spPr>
        </p:cxnSp>
        <p:sp>
          <p:nvSpPr>
            <p:cNvPr id="179" name="Google Shape;179;p18"/>
            <p:cNvSpPr/>
            <p:nvPr/>
          </p:nvSpPr>
          <p:spPr>
            <a:xfrm>
              <a:off x="4688775" y="2432213"/>
              <a:ext cx="135000" cy="17265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800"/>
                                        <p:tgtEl>
                                          <p:spTgt spid="1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1000"/>
                                        <p:tgtEl>
                                          <p:spTgt spid="16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1000"/>
                                        <p:tgtEl>
                                          <p:spTgt spid="16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0"/>
                                        <p:tgtEl>
                                          <p:spTgt spid="17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ctrTitle"/>
          </p:nvPr>
        </p:nvSpPr>
        <p:spPr>
          <a:xfrm>
            <a:off x="1188000" y="1984875"/>
            <a:ext cx="7560000" cy="1630500"/>
          </a:xfrm>
          <a:prstGeom prst="rect">
            <a:avLst/>
          </a:prstGeom>
          <a:noFill/>
          <a:ln>
            <a:noFill/>
          </a:ln>
          <a:effectLst>
            <a:outerShdw blurRad="14288" rotWithShape="0" algn="bl" dir="5400000" dist="9525">
              <a:schemeClr val="dk1">
                <a:alpha val="34900"/>
              </a:schemeClr>
            </a:outerShdw>
          </a:effectLst>
        </p:spPr>
        <p:txBody>
          <a:bodyPr anchorCtr="0" anchor="b" bIns="0" lIns="0" spcFirstLastPara="1" rIns="0" wrap="square" tIns="0">
            <a:noAutofit/>
          </a:bodyPr>
          <a:lstStyle/>
          <a:p>
            <a:pPr indent="0" lvl="0" marL="0" rtl="0" algn="ctr">
              <a:lnSpc>
                <a:spcPct val="90000"/>
              </a:lnSpc>
              <a:spcBef>
                <a:spcPts val="0"/>
              </a:spcBef>
              <a:spcAft>
                <a:spcPts val="0"/>
              </a:spcAft>
              <a:buSzPts val="4800"/>
              <a:buNone/>
            </a:pPr>
            <a:r>
              <a:rPr lang="en" sz="6000"/>
              <a:t>MÔ HÌNH HỒI QUY TUYẾN TÍNH</a:t>
            </a:r>
            <a:endParaRPr sz="6000"/>
          </a:p>
        </p:txBody>
      </p:sp>
      <p:sp>
        <p:nvSpPr>
          <p:cNvPr id="185" name="Google Shape;185;p19"/>
          <p:cNvSpPr txBox="1"/>
          <p:nvPr/>
        </p:nvSpPr>
        <p:spPr>
          <a:xfrm>
            <a:off x="739328" y="543375"/>
            <a:ext cx="967200" cy="1630500"/>
          </a:xfrm>
          <a:prstGeom prst="rect">
            <a:avLst/>
          </a:prstGeom>
          <a:noFill/>
          <a:ln>
            <a:noFill/>
          </a:ln>
          <a:effectLst>
            <a:outerShdw blurRad="14288" rotWithShape="0" algn="bl" dir="5400000" dist="9525">
              <a:schemeClr val="dk1">
                <a:alpha val="34900"/>
              </a:schemeClr>
            </a:outerShdw>
          </a:effectLst>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3000"/>
              <a:buFont typeface="Arial"/>
              <a:buNone/>
            </a:pPr>
            <a:r>
              <a:rPr b="1" lang="en" sz="13000">
                <a:solidFill>
                  <a:schemeClr val="accent4"/>
                </a:solidFill>
                <a:latin typeface="Titillium Web"/>
                <a:ea typeface="Titillium Web"/>
                <a:cs typeface="Titillium Web"/>
                <a:sym typeface="Titillium Web"/>
              </a:rPr>
              <a:t>2</a:t>
            </a:r>
            <a:endParaRPr b="1" i="0" sz="13000" u="none" cap="none" strike="noStrike">
              <a:solidFill>
                <a:schemeClr val="accent4"/>
              </a:solidFill>
              <a:latin typeface="Titillium Web"/>
              <a:ea typeface="Titillium Web"/>
              <a:cs typeface="Titillium Web"/>
              <a:sym typeface="Titillium Web"/>
            </a:endParaRPr>
          </a:p>
        </p:txBody>
      </p:sp>
      <p:sp>
        <p:nvSpPr>
          <p:cNvPr id="186" name="Google Shape;186;p19"/>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4900"/>
              </a:schemeClr>
            </a:outerShdw>
          </a:effectLst>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192" name="Google Shape;192;p20"/>
          <p:cNvSpPr/>
          <p:nvPr/>
        </p:nvSpPr>
        <p:spPr>
          <a:xfrm>
            <a:off x="1882350" y="335100"/>
            <a:ext cx="5379300" cy="618600"/>
          </a:xfrm>
          <a:prstGeom prst="roundRect">
            <a:avLst>
              <a:gd fmla="val 16667" name="adj"/>
            </a:avLst>
          </a:prstGeom>
          <a:solidFill>
            <a:schemeClr val="accent3"/>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chemeClr val="lt1"/>
                </a:solidFill>
              </a:rPr>
              <a:t>Mô Hình Hồi Quy Tuyến Tính</a:t>
            </a:r>
            <a:endParaRPr b="1" sz="2900">
              <a:solidFill>
                <a:schemeClr val="lt1"/>
              </a:solidFill>
            </a:endParaRPr>
          </a:p>
        </p:txBody>
      </p:sp>
      <p:sp>
        <p:nvSpPr>
          <p:cNvPr id="193" name="Google Shape;193;p20"/>
          <p:cNvSpPr/>
          <p:nvPr/>
        </p:nvSpPr>
        <p:spPr>
          <a:xfrm>
            <a:off x="1159525" y="2595850"/>
            <a:ext cx="7006500" cy="790500"/>
          </a:xfrm>
          <a:prstGeom prst="round2DiagRect">
            <a:avLst>
              <a:gd fmla="val 16667" name="adj1"/>
              <a:gd fmla="val 0" name="adj2"/>
            </a:avLst>
          </a:prstGeom>
          <a:solidFill>
            <a:srgbClr val="4A86E8"/>
          </a:solidFill>
          <a:ln>
            <a:noFill/>
          </a:ln>
          <a:effectLst>
            <a:outerShdw blurRad="85725" rotWithShape="0" algn="bl" dist="9525">
              <a:srgbClr val="000000">
                <a:alpha val="50000"/>
              </a:srgb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000000"/>
              </a:buClr>
              <a:buSzPts val="3600"/>
              <a:buFont typeface="Arial"/>
              <a:buNone/>
            </a:pPr>
            <a:r>
              <a:rPr b="1" lang="en" sz="2400">
                <a:solidFill>
                  <a:schemeClr val="lt1"/>
                </a:solidFill>
                <a:latin typeface="Roboto"/>
                <a:ea typeface="Roboto"/>
                <a:cs typeface="Roboto"/>
                <a:sym typeface="Roboto"/>
              </a:rPr>
              <a:t> Ta phải tìm hàm sao cho h(X) gần với Y nhất </a:t>
            </a:r>
            <a:endParaRPr b="1" sz="2400">
              <a:solidFill>
                <a:schemeClr val="lt1"/>
              </a:solidFill>
              <a:latin typeface="Roboto"/>
              <a:ea typeface="Roboto"/>
              <a:cs typeface="Roboto"/>
              <a:sym typeface="Roboto"/>
            </a:endParaRPr>
          </a:p>
          <a:p>
            <a:pPr indent="0" lvl="0" marL="0" rtl="0" algn="ctr">
              <a:lnSpc>
                <a:spcPct val="90000"/>
              </a:lnSpc>
              <a:spcBef>
                <a:spcPts val="0"/>
              </a:spcBef>
              <a:spcAft>
                <a:spcPts val="0"/>
              </a:spcAft>
              <a:buClr>
                <a:srgbClr val="000000"/>
              </a:buClr>
              <a:buSzPts val="3600"/>
              <a:buFont typeface="Arial"/>
              <a:buNone/>
            </a:pPr>
            <a:r>
              <a:rPr b="1" lang="en" sz="2400">
                <a:solidFill>
                  <a:schemeClr val="lt1"/>
                </a:solidFill>
                <a:latin typeface="Roboto"/>
                <a:ea typeface="Roboto"/>
                <a:cs typeface="Roboto"/>
                <a:sym typeface="Roboto"/>
              </a:rPr>
              <a:t>(sai số dự đoán)</a:t>
            </a:r>
            <a:endParaRPr b="1" sz="2400">
              <a:solidFill>
                <a:schemeClr val="lt1"/>
              </a:solidFill>
              <a:latin typeface="Roboto"/>
              <a:ea typeface="Roboto"/>
              <a:cs typeface="Roboto"/>
              <a:sym typeface="Roboto"/>
            </a:endParaRPr>
          </a:p>
        </p:txBody>
      </p:sp>
      <p:sp>
        <p:nvSpPr>
          <p:cNvPr id="194" name="Google Shape;194;p20"/>
          <p:cNvSpPr/>
          <p:nvPr/>
        </p:nvSpPr>
        <p:spPr>
          <a:xfrm>
            <a:off x="4464475" y="3386345"/>
            <a:ext cx="396600" cy="335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a:off x="1159525" y="3719925"/>
            <a:ext cx="7006500" cy="506700"/>
          </a:xfrm>
          <a:prstGeom prst="round2DiagRect">
            <a:avLst>
              <a:gd fmla="val 16667" name="adj1"/>
              <a:gd fmla="val 0" name="adj2"/>
            </a:avLst>
          </a:prstGeom>
          <a:solidFill>
            <a:srgbClr val="6D9EEB"/>
          </a:solidFill>
          <a:ln>
            <a:noFill/>
          </a:ln>
          <a:effectLst>
            <a:outerShdw blurRad="85725" rotWithShape="0" algn="bl" dist="9525">
              <a:srgbClr val="000000">
                <a:alpha val="50000"/>
              </a:srgb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000000"/>
              </a:buClr>
              <a:buSzPts val="3600"/>
              <a:buFont typeface="Arial"/>
              <a:buNone/>
            </a:pPr>
            <a:r>
              <a:rPr b="1" lang="en" sz="2400">
                <a:solidFill>
                  <a:schemeClr val="lt1"/>
                </a:solidFill>
                <a:latin typeface="Roboto"/>
                <a:ea typeface="Roboto"/>
                <a:cs typeface="Roboto"/>
                <a:sym typeface="Roboto"/>
              </a:rPr>
              <a:t>Sử dụng h(X) để dự đoán Y cho các giá trị sắp tới</a:t>
            </a:r>
            <a:endParaRPr b="1" sz="2400">
              <a:solidFill>
                <a:schemeClr val="lt1"/>
              </a:solidFill>
              <a:latin typeface="Roboto"/>
              <a:ea typeface="Roboto"/>
              <a:cs typeface="Roboto"/>
              <a:sym typeface="Roboto"/>
            </a:endParaRPr>
          </a:p>
        </p:txBody>
      </p:sp>
      <p:sp>
        <p:nvSpPr>
          <p:cNvPr id="196" name="Google Shape;196;p20"/>
          <p:cNvSpPr/>
          <p:nvPr/>
        </p:nvSpPr>
        <p:spPr>
          <a:xfrm>
            <a:off x="1159525" y="1521425"/>
            <a:ext cx="7006500" cy="506700"/>
          </a:xfrm>
          <a:prstGeom prst="round2DiagRect">
            <a:avLst>
              <a:gd fmla="val 16667" name="adj1"/>
              <a:gd fmla="val 0" name="adj2"/>
            </a:avLst>
          </a:prstGeom>
          <a:solidFill>
            <a:schemeClr val="accent2"/>
          </a:solidFill>
          <a:ln>
            <a:noFill/>
          </a:ln>
          <a:effectLst>
            <a:outerShdw blurRad="85725" rotWithShape="0" algn="bl" dist="9525">
              <a:srgbClr val="000000">
                <a:alpha val="50000"/>
              </a:srgb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000000"/>
              </a:buClr>
              <a:buSzPts val="3600"/>
              <a:buFont typeface="Arial"/>
              <a:buNone/>
            </a:pPr>
            <a:r>
              <a:rPr b="1" lang="en" sz="2400">
                <a:solidFill>
                  <a:schemeClr val="lt1"/>
                </a:solidFill>
                <a:latin typeface="Roboto"/>
                <a:ea typeface="Roboto"/>
                <a:cs typeface="Roboto"/>
                <a:sym typeface="Roboto"/>
              </a:rPr>
              <a:t>Phân tích quan hệ giữa Y và các thuộc tính X</a:t>
            </a:r>
            <a:endParaRPr b="1" sz="2400">
              <a:solidFill>
                <a:schemeClr val="lt1"/>
              </a:solidFill>
              <a:latin typeface="Roboto"/>
              <a:ea typeface="Roboto"/>
              <a:cs typeface="Roboto"/>
              <a:sym typeface="Roboto"/>
            </a:endParaRPr>
          </a:p>
        </p:txBody>
      </p:sp>
      <p:pic>
        <p:nvPicPr>
          <p:cNvPr id="197" name="Google Shape;197;p20"/>
          <p:cNvPicPr preferRelativeResize="0"/>
          <p:nvPr/>
        </p:nvPicPr>
        <p:blipFill>
          <a:blip r:embed="rId3">
            <a:alphaModFix/>
          </a:blip>
          <a:stretch>
            <a:fillRect/>
          </a:stretch>
        </p:blipFill>
        <p:spPr>
          <a:xfrm>
            <a:off x="2826380" y="953700"/>
            <a:ext cx="3491241" cy="1136675"/>
          </a:xfrm>
          <a:prstGeom prst="rect">
            <a:avLst/>
          </a:prstGeom>
          <a:noFill/>
          <a:ln>
            <a:noFill/>
          </a:ln>
        </p:spPr>
      </p:pic>
      <p:grpSp>
        <p:nvGrpSpPr>
          <p:cNvPr id="198" name="Google Shape;198;p20"/>
          <p:cNvGrpSpPr/>
          <p:nvPr/>
        </p:nvGrpSpPr>
        <p:grpSpPr>
          <a:xfrm>
            <a:off x="283787" y="4749850"/>
            <a:ext cx="8576430" cy="335100"/>
            <a:chOff x="283787" y="4749850"/>
            <a:chExt cx="8576430" cy="335100"/>
          </a:xfrm>
        </p:grpSpPr>
        <p:sp>
          <p:nvSpPr>
            <p:cNvPr id="199" name="Google Shape;199;p20"/>
            <p:cNvSpPr/>
            <p:nvPr/>
          </p:nvSpPr>
          <p:spPr>
            <a:xfrm>
              <a:off x="283787" y="4749850"/>
              <a:ext cx="20742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1</a:t>
              </a:r>
              <a:r>
                <a:rPr lang="en" sz="1100">
                  <a:solidFill>
                    <a:schemeClr val="lt1"/>
                  </a:solidFill>
                  <a:latin typeface="Roboto Black"/>
                  <a:ea typeface="Roboto Black"/>
                  <a:cs typeface="Roboto Black"/>
                  <a:sym typeface="Roboto Black"/>
                </a:rPr>
                <a:t>.  Giới Thiệu Tập Dữ Liệu</a:t>
              </a:r>
              <a:endParaRPr sz="1100">
                <a:solidFill>
                  <a:schemeClr val="lt1"/>
                </a:solidFill>
              </a:endParaRPr>
            </a:p>
          </p:txBody>
        </p:sp>
        <p:sp>
          <p:nvSpPr>
            <p:cNvPr id="200" name="Google Shape;200;p20"/>
            <p:cNvSpPr/>
            <p:nvPr/>
          </p:nvSpPr>
          <p:spPr>
            <a:xfrm>
              <a:off x="2320146" y="4749850"/>
              <a:ext cx="2232900" cy="335100"/>
            </a:xfrm>
            <a:prstGeom prst="roundRect">
              <a:avLst>
                <a:gd fmla="val 16667" name="adj"/>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dk1"/>
                  </a:solidFill>
                  <a:latin typeface="Roboto Black"/>
                  <a:ea typeface="Roboto Black"/>
                  <a:cs typeface="Roboto Black"/>
                  <a:sym typeface="Roboto Black"/>
                </a:rPr>
                <a:t>2</a:t>
              </a:r>
              <a:r>
                <a:rPr lang="en" sz="1100">
                  <a:solidFill>
                    <a:schemeClr val="dk1"/>
                  </a:solidFill>
                  <a:latin typeface="Roboto Black"/>
                  <a:ea typeface="Roboto Black"/>
                  <a:cs typeface="Roboto Black"/>
                  <a:sym typeface="Roboto Black"/>
                </a:rPr>
                <a:t>.  Mô Hình Hồi Quy Tuyến Tính</a:t>
              </a:r>
              <a:endParaRPr sz="1100">
                <a:solidFill>
                  <a:schemeClr val="dk1"/>
                </a:solidFill>
              </a:endParaRPr>
            </a:p>
          </p:txBody>
        </p:sp>
        <p:sp>
          <p:nvSpPr>
            <p:cNvPr id="201" name="Google Shape;201;p20"/>
            <p:cNvSpPr/>
            <p:nvPr/>
          </p:nvSpPr>
          <p:spPr>
            <a:xfrm>
              <a:off x="4553090" y="4749850"/>
              <a:ext cx="22329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202" name="Google Shape;202;p20"/>
            <p:cNvSpPr/>
            <p:nvPr/>
          </p:nvSpPr>
          <p:spPr>
            <a:xfrm>
              <a:off x="6786017" y="4749850"/>
              <a:ext cx="20742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4</a:t>
              </a:r>
              <a:r>
                <a:rPr lang="en" sz="1100">
                  <a:solidFill>
                    <a:schemeClr val="lt1"/>
                  </a:solidFill>
                  <a:latin typeface="Roboto Black"/>
                  <a:ea typeface="Roboto Black"/>
                  <a:cs typeface="Roboto Black"/>
                  <a:sym typeface="Roboto Black"/>
                </a:rPr>
                <a:t>.  Đánh Giá Mô Hình</a:t>
              </a:r>
              <a:endParaRPr sz="1100">
                <a:solidFill>
                  <a:schemeClr val="lt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1000"/>
                                        <p:tgtEl>
                                          <p:spTgt spid="196"/>
                                        </p:tgtEl>
                                        <p:attrNameLst>
                                          <p:attrName>ppt_y</p:attrName>
                                        </p:attrNameLst>
                                      </p:cBhvr>
                                      <p:tavLst>
                                        <p:tav fmla="" tm="0">
                                          <p:val>
                                            <p:strVal val="#ppt_y"/>
                                          </p:val>
                                        </p:tav>
                                        <p:tav fmla="" tm="100000">
                                          <p:val>
                                            <p:strVal val="#ppt_y-1"/>
                                          </p:val>
                                        </p:tav>
                                      </p:tavLst>
                                    </p:anim>
                                    <p:set>
                                      <p:cBhvr>
                                        <p:cTn dur="1" fill="hold">
                                          <p:stCondLst>
                                            <p:cond delay="1000"/>
                                          </p:stCondLst>
                                        </p:cTn>
                                        <p:tgtEl>
                                          <p:spTgt spid="19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idx="1" type="body"/>
          </p:nvPr>
        </p:nvSpPr>
        <p:spPr>
          <a:xfrm>
            <a:off x="855300" y="1017600"/>
            <a:ext cx="7433400" cy="3108300"/>
          </a:xfrm>
          <a:prstGeom prst="rect">
            <a:avLst/>
          </a:prstGeom>
        </p:spPr>
        <p:txBody>
          <a:bodyPr anchorCtr="0" anchor="t" bIns="0" lIns="0" spcFirstLastPara="1" rIns="0" wrap="square" tIns="0">
            <a:noAutofit/>
          </a:bodyPr>
          <a:lstStyle/>
          <a:p>
            <a:pPr indent="-349250" lvl="0" marL="457200" rtl="0" algn="l">
              <a:spcBef>
                <a:spcPts val="0"/>
              </a:spcBef>
              <a:spcAft>
                <a:spcPts val="0"/>
              </a:spcAft>
              <a:buSzPts val="1900"/>
              <a:buChar char="-"/>
            </a:pPr>
            <a:r>
              <a:rPr lang="en" sz="1900"/>
              <a:t>Mục tiêu: Tìm θ sao cho J(θ) nhỏ nhất</a:t>
            </a:r>
            <a:endParaRPr sz="1900"/>
          </a:p>
          <a:p>
            <a:pPr indent="-349250" lvl="0" marL="914400" rtl="0" algn="l">
              <a:spcBef>
                <a:spcPts val="0"/>
              </a:spcBef>
              <a:spcAft>
                <a:spcPts val="0"/>
              </a:spcAft>
              <a:buSzPts val="1900"/>
              <a:buChar char="+"/>
            </a:pPr>
            <a:r>
              <a:rPr lang="en" sz="1900"/>
              <a:t>Khởi tạo ngẫu nhiên θ</a:t>
            </a:r>
            <a:endParaRPr sz="1900"/>
          </a:p>
          <a:p>
            <a:pPr indent="-349250" lvl="0" marL="914400" rtl="0" algn="l">
              <a:spcBef>
                <a:spcPts val="0"/>
              </a:spcBef>
              <a:spcAft>
                <a:spcPts val="0"/>
              </a:spcAft>
              <a:buSzPts val="1900"/>
              <a:buChar char="+"/>
            </a:pPr>
            <a:r>
              <a:rPr lang="en" sz="1900"/>
              <a:t>Tăng/giảm θ một lượng Δθ sao cho J(θ +/- Δθ) nhỏ hơn J(θ)</a:t>
            </a:r>
            <a:endParaRPr sz="1900"/>
          </a:p>
          <a:p>
            <a:pPr indent="0" lvl="0" marL="0" rtl="0" algn="l">
              <a:spcBef>
                <a:spcPts val="0"/>
              </a:spcBef>
              <a:spcAft>
                <a:spcPts val="0"/>
              </a:spcAft>
              <a:buNone/>
            </a:pPr>
            <a:r>
              <a:rPr lang="en" sz="1900"/>
              <a:t>										</a:t>
            </a:r>
            <a:endParaRPr sz="1900"/>
          </a:p>
          <a:p>
            <a:pPr indent="0" lvl="0" marL="5029200" rtl="0" algn="l">
              <a:spcBef>
                <a:spcPts val="0"/>
              </a:spcBef>
              <a:spcAft>
                <a:spcPts val="0"/>
              </a:spcAft>
              <a:buNone/>
            </a:pPr>
            <a:r>
              <a:rPr lang="en" sz="1900"/>
              <a:t>α: tốc độ học</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LMS (Lea</a:t>
            </a:r>
            <a:r>
              <a:rPr lang="en" sz="1900"/>
              <a:t>st mean square): bình phương trung bình nhỏ nhất</a:t>
            </a:r>
            <a:endParaRPr sz="1900"/>
          </a:p>
          <a:p>
            <a:pPr indent="0" lvl="0" marL="457200" rtl="0" algn="l">
              <a:spcBef>
                <a:spcPts val="0"/>
              </a:spcBef>
              <a:spcAft>
                <a:spcPts val="0"/>
              </a:spcAft>
              <a:buNone/>
            </a:pPr>
            <a:r>
              <a:t/>
            </a:r>
            <a:endParaRPr sz="1900"/>
          </a:p>
        </p:txBody>
      </p:sp>
      <p:sp>
        <p:nvSpPr>
          <p:cNvPr id="208" name="Google Shape;208;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209" name="Google Shape;209;p21"/>
          <p:cNvSpPr/>
          <p:nvPr/>
        </p:nvSpPr>
        <p:spPr>
          <a:xfrm>
            <a:off x="2239050" y="335100"/>
            <a:ext cx="4661400" cy="557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rPr>
              <a:t>Công Thức Giảm Gradient</a:t>
            </a:r>
            <a:endParaRPr b="1" sz="2400">
              <a:solidFill>
                <a:schemeClr val="lt1"/>
              </a:solidFill>
            </a:endParaRPr>
          </a:p>
        </p:txBody>
      </p:sp>
      <p:pic>
        <p:nvPicPr>
          <p:cNvPr id="210" name="Google Shape;210;p21"/>
          <p:cNvPicPr preferRelativeResize="0"/>
          <p:nvPr/>
        </p:nvPicPr>
        <p:blipFill rotWithShape="1">
          <a:blip r:embed="rId3">
            <a:alphaModFix/>
          </a:blip>
          <a:srcRect b="12967" l="5410" r="0" t="6884"/>
          <a:stretch/>
        </p:blipFill>
        <p:spPr>
          <a:xfrm>
            <a:off x="2389100" y="2078275"/>
            <a:ext cx="2469976" cy="838725"/>
          </a:xfrm>
          <a:prstGeom prst="rect">
            <a:avLst/>
          </a:prstGeom>
          <a:noFill/>
          <a:ln>
            <a:noFill/>
          </a:ln>
        </p:spPr>
      </p:pic>
      <p:pic>
        <p:nvPicPr>
          <p:cNvPr id="211" name="Google Shape;211;p21"/>
          <p:cNvPicPr preferRelativeResize="0"/>
          <p:nvPr/>
        </p:nvPicPr>
        <p:blipFill>
          <a:blip r:embed="rId4">
            <a:alphaModFix/>
          </a:blip>
          <a:stretch>
            <a:fillRect/>
          </a:stretch>
        </p:blipFill>
        <p:spPr>
          <a:xfrm>
            <a:off x="2525500" y="3358150"/>
            <a:ext cx="2949772" cy="838725"/>
          </a:xfrm>
          <a:prstGeom prst="rect">
            <a:avLst/>
          </a:prstGeom>
          <a:noFill/>
          <a:ln>
            <a:noFill/>
          </a:ln>
        </p:spPr>
      </p:pic>
      <p:grpSp>
        <p:nvGrpSpPr>
          <p:cNvPr id="212" name="Google Shape;212;p21"/>
          <p:cNvGrpSpPr/>
          <p:nvPr/>
        </p:nvGrpSpPr>
        <p:grpSpPr>
          <a:xfrm>
            <a:off x="231899" y="4638025"/>
            <a:ext cx="8680204" cy="335113"/>
            <a:chOff x="231899" y="4638025"/>
            <a:chExt cx="8680204" cy="335113"/>
          </a:xfrm>
        </p:grpSpPr>
        <p:sp>
          <p:nvSpPr>
            <p:cNvPr id="213" name="Google Shape;213;p21"/>
            <p:cNvSpPr/>
            <p:nvPr/>
          </p:nvSpPr>
          <p:spPr>
            <a:xfrm>
              <a:off x="2326695" y="4638038"/>
              <a:ext cx="2254800" cy="335100"/>
            </a:xfrm>
            <a:prstGeom prst="roundRect">
              <a:avLst>
                <a:gd fmla="val 16667" name="adj"/>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100">
                  <a:solidFill>
                    <a:schemeClr val="dk1"/>
                  </a:solidFill>
                  <a:latin typeface="Roboto"/>
                  <a:ea typeface="Roboto"/>
                  <a:cs typeface="Roboto"/>
                  <a:sym typeface="Roboto"/>
                </a:rPr>
                <a:t>2.  Mô Hình Hồi Quy Tuyến Tính</a:t>
              </a:r>
              <a:endParaRPr b="1" sz="1100">
                <a:solidFill>
                  <a:schemeClr val="dk1"/>
                </a:solidFill>
                <a:latin typeface="Roboto"/>
                <a:ea typeface="Roboto"/>
                <a:cs typeface="Roboto"/>
                <a:sym typeface="Roboto"/>
              </a:endParaRPr>
            </a:p>
          </p:txBody>
        </p:sp>
        <p:sp>
          <p:nvSpPr>
            <p:cNvPr id="214" name="Google Shape;214;p21"/>
            <p:cNvSpPr/>
            <p:nvPr/>
          </p:nvSpPr>
          <p:spPr>
            <a:xfrm>
              <a:off x="231899" y="4638038"/>
              <a:ext cx="20949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1.  Giới Thiệu Tập Dữ Liệu</a:t>
              </a:r>
              <a:endParaRPr sz="1100">
                <a:solidFill>
                  <a:schemeClr val="lt1"/>
                </a:solidFill>
              </a:endParaRPr>
            </a:p>
          </p:txBody>
        </p:sp>
        <p:sp>
          <p:nvSpPr>
            <p:cNvPr id="215" name="Google Shape;215;p21"/>
            <p:cNvSpPr/>
            <p:nvPr/>
          </p:nvSpPr>
          <p:spPr>
            <a:xfrm>
              <a:off x="4562348" y="4638025"/>
              <a:ext cx="22548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216" name="Google Shape;216;p21"/>
            <p:cNvSpPr/>
            <p:nvPr/>
          </p:nvSpPr>
          <p:spPr>
            <a:xfrm>
              <a:off x="6817203" y="4638025"/>
              <a:ext cx="2094900" cy="335100"/>
            </a:xfrm>
            <a:prstGeom prst="roundRect">
              <a:avLst>
                <a:gd fmla="val 16667" name="adj"/>
              </a:avLst>
            </a:prstGeom>
            <a:solidFill>
              <a:schemeClr val="accen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chemeClr val="lt1"/>
                  </a:solidFill>
                  <a:latin typeface="Roboto Black"/>
                  <a:ea typeface="Roboto Black"/>
                  <a:cs typeface="Roboto Black"/>
                  <a:sym typeface="Roboto Black"/>
                </a:rPr>
                <a:t>4</a:t>
              </a:r>
              <a:r>
                <a:rPr lang="en" sz="1100">
                  <a:solidFill>
                    <a:schemeClr val="lt1"/>
                  </a:solidFill>
                  <a:latin typeface="Roboto Black"/>
                  <a:ea typeface="Roboto Black"/>
                  <a:cs typeface="Roboto Black"/>
                  <a:sym typeface="Roboto Black"/>
                </a:rPr>
                <a:t>.  Đánh Giá Mô Hình</a:t>
              </a:r>
              <a:endParaRPr sz="1100">
                <a:solidFill>
                  <a:schemeClr val="lt1"/>
                </a:solidFill>
              </a:endParaRPr>
            </a:p>
          </p:txBody>
        </p:sp>
      </p:grpSp>
      <p:pic>
        <p:nvPicPr>
          <p:cNvPr id="217" name="Google Shape;217;p21"/>
          <p:cNvPicPr preferRelativeResize="0"/>
          <p:nvPr/>
        </p:nvPicPr>
        <p:blipFill>
          <a:blip r:embed="rId5">
            <a:alphaModFix/>
          </a:blip>
          <a:stretch>
            <a:fillRect/>
          </a:stretch>
        </p:blipFill>
        <p:spPr>
          <a:xfrm>
            <a:off x="7043450" y="249375"/>
            <a:ext cx="1985825" cy="1117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