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BA5D7-D466-473C-89AE-5630E7C8A08C}" v="27" dt="2020-03-15T15:08:51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Kitson" userId="37115cc0dc11e8cd" providerId="LiveId" clId="{E7CBA5D7-D466-473C-89AE-5630E7C8A08C}"/>
    <pc:docChg chg="undo custSel addSld modSld">
      <pc:chgData name="Matthew Kitson" userId="37115cc0dc11e8cd" providerId="LiveId" clId="{E7CBA5D7-D466-473C-89AE-5630E7C8A08C}" dt="2020-03-15T15:09:15.018" v="184" actId="20577"/>
      <pc:docMkLst>
        <pc:docMk/>
      </pc:docMkLst>
      <pc:sldChg chg="addSp delSp modSp mod">
        <pc:chgData name="Matthew Kitson" userId="37115cc0dc11e8cd" providerId="LiveId" clId="{E7CBA5D7-D466-473C-89AE-5630E7C8A08C}" dt="2020-03-15T14:52:16.561" v="21" actId="1076"/>
        <pc:sldMkLst>
          <pc:docMk/>
          <pc:sldMk cId="2277571418" sldId="256"/>
        </pc:sldMkLst>
        <pc:spChg chg="mod">
          <ac:chgData name="Matthew Kitson" userId="37115cc0dc11e8cd" providerId="LiveId" clId="{E7CBA5D7-D466-473C-89AE-5630E7C8A08C}" dt="2020-03-15T14:52:16.561" v="21" actId="1076"/>
          <ac:spMkLst>
            <pc:docMk/>
            <pc:sldMk cId="2277571418" sldId="256"/>
            <ac:spMk id="10" creationId="{A42F968A-ECF4-460F-B057-7568510E5001}"/>
          </ac:spMkLst>
        </pc:spChg>
        <pc:spChg chg="mod">
          <ac:chgData name="Matthew Kitson" userId="37115cc0dc11e8cd" providerId="LiveId" clId="{E7CBA5D7-D466-473C-89AE-5630E7C8A08C}" dt="2020-03-15T14:52:12.248" v="20" actId="1076"/>
          <ac:spMkLst>
            <pc:docMk/>
            <pc:sldMk cId="2277571418" sldId="256"/>
            <ac:spMk id="12" creationId="{F45F492D-55FC-4646-B79A-4663E0E060F1}"/>
          </ac:spMkLst>
        </pc:spChg>
        <pc:spChg chg="mod">
          <ac:chgData name="Matthew Kitson" userId="37115cc0dc11e8cd" providerId="LiveId" clId="{E7CBA5D7-D466-473C-89AE-5630E7C8A08C}" dt="2020-03-15T14:52:12.248" v="20" actId="1076"/>
          <ac:spMkLst>
            <pc:docMk/>
            <pc:sldMk cId="2277571418" sldId="256"/>
            <ac:spMk id="13" creationId="{FBC3F3DC-ABDF-47AA-B7B2-436BCCD31B1B}"/>
          </ac:spMkLst>
        </pc:spChg>
        <pc:spChg chg="mod">
          <ac:chgData name="Matthew Kitson" userId="37115cc0dc11e8cd" providerId="LiveId" clId="{E7CBA5D7-D466-473C-89AE-5630E7C8A08C}" dt="2020-03-15T14:52:12.248" v="20" actId="1076"/>
          <ac:spMkLst>
            <pc:docMk/>
            <pc:sldMk cId="2277571418" sldId="256"/>
            <ac:spMk id="14" creationId="{AA0E287A-058E-40A3-B410-76AF997E9325}"/>
          </ac:spMkLst>
        </pc:spChg>
        <pc:spChg chg="mod">
          <ac:chgData name="Matthew Kitson" userId="37115cc0dc11e8cd" providerId="LiveId" clId="{E7CBA5D7-D466-473C-89AE-5630E7C8A08C}" dt="2020-03-15T14:52:12.248" v="20" actId="1076"/>
          <ac:spMkLst>
            <pc:docMk/>
            <pc:sldMk cId="2277571418" sldId="256"/>
            <ac:spMk id="15" creationId="{E7FF2EEB-4BB9-4C1C-B9A2-2D04FF2D646D}"/>
          </ac:spMkLst>
        </pc:spChg>
        <pc:spChg chg="add del mod">
          <ac:chgData name="Matthew Kitson" userId="37115cc0dc11e8cd" providerId="LiveId" clId="{E7CBA5D7-D466-473C-89AE-5630E7C8A08C}" dt="2020-03-15T14:51:52.210" v="16" actId="478"/>
          <ac:spMkLst>
            <pc:docMk/>
            <pc:sldMk cId="2277571418" sldId="256"/>
            <ac:spMk id="16" creationId="{75293EA5-7DF3-4FCE-959E-29C9FC909E0F}"/>
          </ac:spMkLst>
        </pc:spChg>
        <pc:spChg chg="add mod">
          <ac:chgData name="Matthew Kitson" userId="37115cc0dc11e8cd" providerId="LiveId" clId="{E7CBA5D7-D466-473C-89AE-5630E7C8A08C}" dt="2020-03-15T14:52:12.248" v="20" actId="1076"/>
          <ac:spMkLst>
            <pc:docMk/>
            <pc:sldMk cId="2277571418" sldId="256"/>
            <ac:spMk id="17" creationId="{4DB1D711-B0EA-4BCF-8FF7-938D1F6B9293}"/>
          </ac:spMkLst>
        </pc:spChg>
        <pc:picChg chg="mod">
          <ac:chgData name="Matthew Kitson" userId="37115cc0dc11e8cd" providerId="LiveId" clId="{E7CBA5D7-D466-473C-89AE-5630E7C8A08C}" dt="2020-03-15T14:52:12.248" v="20" actId="1076"/>
          <ac:picMkLst>
            <pc:docMk/>
            <pc:sldMk cId="2277571418" sldId="256"/>
            <ac:picMk id="8" creationId="{1E82CB62-4A90-4118-AA54-7399A321DDD5}"/>
          </ac:picMkLst>
        </pc:picChg>
      </pc:sldChg>
      <pc:sldChg chg="addSp delSp modSp add mod">
        <pc:chgData name="Matthew Kitson" userId="37115cc0dc11e8cd" providerId="LiveId" clId="{E7CBA5D7-D466-473C-89AE-5630E7C8A08C}" dt="2020-03-15T15:01:59.789" v="133" actId="1076"/>
        <pc:sldMkLst>
          <pc:docMk/>
          <pc:sldMk cId="1299639284" sldId="257"/>
        </pc:sldMkLst>
        <pc:spChg chg="del">
          <ac:chgData name="Matthew Kitson" userId="37115cc0dc11e8cd" providerId="LiveId" clId="{E7CBA5D7-D466-473C-89AE-5630E7C8A08C}" dt="2020-03-15T14:52:55.563" v="23" actId="478"/>
          <ac:spMkLst>
            <pc:docMk/>
            <pc:sldMk cId="1299639284" sldId="257"/>
            <ac:spMk id="2" creationId="{D36CC747-D813-4BE8-8C57-FE46C5EF09A9}"/>
          </ac:spMkLst>
        </pc:spChg>
        <pc:spChg chg="del">
          <ac:chgData name="Matthew Kitson" userId="37115cc0dc11e8cd" providerId="LiveId" clId="{E7CBA5D7-D466-473C-89AE-5630E7C8A08C}" dt="2020-03-15T14:52:57.305" v="24" actId="478"/>
          <ac:spMkLst>
            <pc:docMk/>
            <pc:sldMk cId="1299639284" sldId="257"/>
            <ac:spMk id="3" creationId="{F453F36B-88AA-4DBB-8CBE-64A8E19E1152}"/>
          </ac:spMkLst>
        </pc:spChg>
        <pc:spChg chg="mod topLvl">
          <ac:chgData name="Matthew Kitson" userId="37115cc0dc11e8cd" providerId="LiveId" clId="{E7CBA5D7-D466-473C-89AE-5630E7C8A08C}" dt="2020-03-15T14:54:40.726" v="29" actId="165"/>
          <ac:spMkLst>
            <pc:docMk/>
            <pc:sldMk cId="1299639284" sldId="257"/>
            <ac:spMk id="5" creationId="{2B49AF83-0E1C-4B69-9B39-ED0837A6FD02}"/>
          </ac:spMkLst>
        </pc:spChg>
        <pc:spChg chg="mod topLvl">
          <ac:chgData name="Matthew Kitson" userId="37115cc0dc11e8cd" providerId="LiveId" clId="{E7CBA5D7-D466-473C-89AE-5630E7C8A08C}" dt="2020-03-15T15:01:50.824" v="132" actId="14100"/>
          <ac:spMkLst>
            <pc:docMk/>
            <pc:sldMk cId="1299639284" sldId="257"/>
            <ac:spMk id="6" creationId="{F343EFF1-4AAD-4108-BDC9-41823450EAD2}"/>
          </ac:spMkLst>
        </pc:spChg>
        <pc:spChg chg="mod topLvl">
          <ac:chgData name="Matthew Kitson" userId="37115cc0dc11e8cd" providerId="LiveId" clId="{E7CBA5D7-D466-473C-89AE-5630E7C8A08C}" dt="2020-03-15T14:55:59.951" v="43" actId="692"/>
          <ac:spMkLst>
            <pc:docMk/>
            <pc:sldMk cId="1299639284" sldId="257"/>
            <ac:spMk id="7" creationId="{31BF44F5-7952-4E28-87F5-2E768902F9B8}"/>
          </ac:spMkLst>
        </pc:spChg>
        <pc:spChg chg="add mod">
          <ac:chgData name="Matthew Kitson" userId="37115cc0dc11e8cd" providerId="LiveId" clId="{E7CBA5D7-D466-473C-89AE-5630E7C8A08C}" dt="2020-03-15T15:01:37.276" v="129" actId="1076"/>
          <ac:spMkLst>
            <pc:docMk/>
            <pc:sldMk cId="1299639284" sldId="257"/>
            <ac:spMk id="8" creationId="{2C0F8FCF-DD48-4145-B185-7BBBA2D6DA84}"/>
          </ac:spMkLst>
        </pc:spChg>
        <pc:spChg chg="add mod">
          <ac:chgData name="Matthew Kitson" userId="37115cc0dc11e8cd" providerId="LiveId" clId="{E7CBA5D7-D466-473C-89AE-5630E7C8A08C}" dt="2020-03-15T15:01:41.922" v="130" actId="1076"/>
          <ac:spMkLst>
            <pc:docMk/>
            <pc:sldMk cId="1299639284" sldId="257"/>
            <ac:spMk id="9" creationId="{6617D8A6-3D6D-4BC7-ABB6-308684F4E197}"/>
          </ac:spMkLst>
        </pc:spChg>
        <pc:spChg chg="add mod">
          <ac:chgData name="Matthew Kitson" userId="37115cc0dc11e8cd" providerId="LiveId" clId="{E7CBA5D7-D466-473C-89AE-5630E7C8A08C}" dt="2020-03-15T15:01:45.780" v="131" actId="1076"/>
          <ac:spMkLst>
            <pc:docMk/>
            <pc:sldMk cId="1299639284" sldId="257"/>
            <ac:spMk id="10" creationId="{669A4FB3-B71F-426C-B3FE-6C3CF8C83463}"/>
          </ac:spMkLst>
        </pc:spChg>
        <pc:spChg chg="add del mod">
          <ac:chgData name="Matthew Kitson" userId="37115cc0dc11e8cd" providerId="LiveId" clId="{E7CBA5D7-D466-473C-89AE-5630E7C8A08C}" dt="2020-03-15T14:58:50.019" v="69" actId="478"/>
          <ac:spMkLst>
            <pc:docMk/>
            <pc:sldMk cId="1299639284" sldId="257"/>
            <ac:spMk id="14" creationId="{2E082B82-CA82-4F8B-9BF8-3A2A3B785DFC}"/>
          </ac:spMkLst>
        </pc:spChg>
        <pc:spChg chg="add mod">
          <ac:chgData name="Matthew Kitson" userId="37115cc0dc11e8cd" providerId="LiveId" clId="{E7CBA5D7-D466-473C-89AE-5630E7C8A08C}" dt="2020-03-15T15:00:51.325" v="123" actId="1076"/>
          <ac:spMkLst>
            <pc:docMk/>
            <pc:sldMk cId="1299639284" sldId="257"/>
            <ac:spMk id="17" creationId="{C864A388-36B2-4A0A-B0E1-51A25C319BE1}"/>
          </ac:spMkLst>
        </pc:spChg>
        <pc:grpChg chg="add del">
          <ac:chgData name="Matthew Kitson" userId="37115cc0dc11e8cd" providerId="LiveId" clId="{E7CBA5D7-D466-473C-89AE-5630E7C8A08C}" dt="2020-03-15T14:54:40.726" v="29" actId="165"/>
          <ac:grpSpMkLst>
            <pc:docMk/>
            <pc:sldMk cId="1299639284" sldId="257"/>
            <ac:grpSpMk id="4" creationId="{CCDA88C0-1905-437E-ABBC-59AF01120B73}"/>
          </ac:grpSpMkLst>
        </pc:grpChg>
        <pc:graphicFrameChg chg="add mod modGraphic">
          <ac:chgData name="Matthew Kitson" userId="37115cc0dc11e8cd" providerId="LiveId" clId="{E7CBA5D7-D466-473C-89AE-5630E7C8A08C}" dt="2020-03-15T15:01:59.789" v="133" actId="1076"/>
          <ac:graphicFrameMkLst>
            <pc:docMk/>
            <pc:sldMk cId="1299639284" sldId="257"/>
            <ac:graphicFrameMk id="15" creationId="{C6588758-CBE3-43B3-B275-478233552422}"/>
          </ac:graphicFrameMkLst>
        </pc:graphicFrameChg>
        <pc:cxnChg chg="add del mod">
          <ac:chgData name="Matthew Kitson" userId="37115cc0dc11e8cd" providerId="LiveId" clId="{E7CBA5D7-D466-473C-89AE-5630E7C8A08C}" dt="2020-03-15T14:56:50.372" v="51" actId="478"/>
          <ac:cxnSpMkLst>
            <pc:docMk/>
            <pc:sldMk cId="1299639284" sldId="257"/>
            <ac:cxnSpMk id="12" creationId="{D386FEE8-27AD-4CD0-9142-BD7E1ED171C4}"/>
          </ac:cxnSpMkLst>
        </pc:cxnChg>
        <pc:cxnChg chg="add del mod">
          <ac:chgData name="Matthew Kitson" userId="37115cc0dc11e8cd" providerId="LiveId" clId="{E7CBA5D7-D466-473C-89AE-5630E7C8A08C}" dt="2020-03-15T14:56:49.115" v="50" actId="478"/>
          <ac:cxnSpMkLst>
            <pc:docMk/>
            <pc:sldMk cId="1299639284" sldId="257"/>
            <ac:cxnSpMk id="13" creationId="{B096B2E4-B612-4457-A87C-784C4E31806E}"/>
          </ac:cxnSpMkLst>
        </pc:cxnChg>
        <pc:cxnChg chg="add mod">
          <ac:chgData name="Matthew Kitson" userId="37115cc0dc11e8cd" providerId="LiveId" clId="{E7CBA5D7-D466-473C-89AE-5630E7C8A08C}" dt="2020-03-15T15:01:07.904" v="126" actId="1076"/>
          <ac:cxnSpMkLst>
            <pc:docMk/>
            <pc:sldMk cId="1299639284" sldId="257"/>
            <ac:cxnSpMk id="19" creationId="{F3D10282-058B-4F2E-A027-7261783EEF0A}"/>
          </ac:cxnSpMkLst>
        </pc:cxnChg>
        <pc:cxnChg chg="add mod">
          <ac:chgData name="Matthew Kitson" userId="37115cc0dc11e8cd" providerId="LiveId" clId="{E7CBA5D7-D466-473C-89AE-5630E7C8A08C}" dt="2020-03-15T15:00:29.943" v="118" actId="14100"/>
          <ac:cxnSpMkLst>
            <pc:docMk/>
            <pc:sldMk cId="1299639284" sldId="257"/>
            <ac:cxnSpMk id="20" creationId="{1953415F-9D31-49C1-9782-678D16C6DBBB}"/>
          </ac:cxnSpMkLst>
        </pc:cxnChg>
        <pc:cxnChg chg="add mod">
          <ac:chgData name="Matthew Kitson" userId="37115cc0dc11e8cd" providerId="LiveId" clId="{E7CBA5D7-D466-473C-89AE-5630E7C8A08C}" dt="2020-03-15T15:00:55.927" v="124" actId="14100"/>
          <ac:cxnSpMkLst>
            <pc:docMk/>
            <pc:sldMk cId="1299639284" sldId="257"/>
            <ac:cxnSpMk id="21" creationId="{7905A783-49B0-43D5-AAE0-42AC305B4245}"/>
          </ac:cxnSpMkLst>
        </pc:cxnChg>
      </pc:sldChg>
      <pc:sldChg chg="addSp delSp modSp add mod">
        <pc:chgData name="Matthew Kitson" userId="37115cc0dc11e8cd" providerId="LiveId" clId="{E7CBA5D7-D466-473C-89AE-5630E7C8A08C}" dt="2020-03-15T15:09:15.018" v="184" actId="20577"/>
        <pc:sldMkLst>
          <pc:docMk/>
          <pc:sldMk cId="1224295888" sldId="258"/>
        </pc:sldMkLst>
        <pc:spChg chg="del">
          <ac:chgData name="Matthew Kitson" userId="37115cc0dc11e8cd" providerId="LiveId" clId="{E7CBA5D7-D466-473C-89AE-5630E7C8A08C}" dt="2020-03-15T15:08:02.241" v="135" actId="478"/>
          <ac:spMkLst>
            <pc:docMk/>
            <pc:sldMk cId="1224295888" sldId="258"/>
            <ac:spMk id="2" creationId="{93436190-6CB9-4F8E-B178-4A4CEBCF925C}"/>
          </ac:spMkLst>
        </pc:spChg>
        <pc:spChg chg="del">
          <ac:chgData name="Matthew Kitson" userId="37115cc0dc11e8cd" providerId="LiveId" clId="{E7CBA5D7-D466-473C-89AE-5630E7C8A08C}" dt="2020-03-15T15:08:03.663" v="136" actId="478"/>
          <ac:spMkLst>
            <pc:docMk/>
            <pc:sldMk cId="1224295888" sldId="258"/>
            <ac:spMk id="3" creationId="{552631CB-D371-4C08-8161-BEC9D73A9D83}"/>
          </ac:spMkLst>
        </pc:spChg>
        <pc:spChg chg="add mod">
          <ac:chgData name="Matthew Kitson" userId="37115cc0dc11e8cd" providerId="LiveId" clId="{E7CBA5D7-D466-473C-89AE-5630E7C8A08C}" dt="2020-03-15T15:08:43.970" v="164" actId="403"/>
          <ac:spMkLst>
            <pc:docMk/>
            <pc:sldMk cId="1224295888" sldId="258"/>
            <ac:spMk id="5" creationId="{625343BF-6093-4D9F-91EC-4BAFD0E34BD9}"/>
          </ac:spMkLst>
        </pc:spChg>
        <pc:spChg chg="add mod">
          <ac:chgData name="Matthew Kitson" userId="37115cc0dc11e8cd" providerId="LiveId" clId="{E7CBA5D7-D466-473C-89AE-5630E7C8A08C}" dt="2020-03-15T15:09:15.018" v="184" actId="20577"/>
          <ac:spMkLst>
            <pc:docMk/>
            <pc:sldMk cId="1224295888" sldId="258"/>
            <ac:spMk id="6" creationId="{D96EAD57-6D62-4D7E-908B-76E67C4BD5D0}"/>
          </ac:spMkLst>
        </pc:spChg>
        <pc:picChg chg="add mod">
          <ac:chgData name="Matthew Kitson" userId="37115cc0dc11e8cd" providerId="LiveId" clId="{E7CBA5D7-D466-473C-89AE-5630E7C8A08C}" dt="2020-03-15T15:08:39.915" v="155" actId="1076"/>
          <ac:picMkLst>
            <pc:docMk/>
            <pc:sldMk cId="1224295888" sldId="258"/>
            <ac:picMk id="4" creationId="{0B9DB34B-A908-4C7B-A2B7-6FDC139480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B12D-40F7-4EF4-910E-A4FCDF5D4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41347-B201-4481-81CC-531A67D44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06BCA-1694-4041-A3DE-422C5A41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CD7D-8189-4C5E-9039-1D30F139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FF16-0FC4-45B1-8A71-BCA88F88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601F-06C0-49B2-BE23-D2BF77B2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E870B-33EB-4CE5-B746-E0C4E213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391AF-A767-4EE0-BBFD-DED38CFE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F58D-899A-4657-9F09-87D02DE2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EFD4-3B84-4AA6-8F6E-6FB0C1B4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3938F-FE70-45E2-9265-A5C0C6AEC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8C3C9-6983-4714-8F4F-259322BE5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6BFCE-9A6C-488F-BA84-DB40CC09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6C87-3379-49A9-B794-92C4D6F4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9161-8EF3-4F61-84D2-9E512566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C12D-8EF2-4BDE-9862-82CB9B47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8294-EF68-4B13-83E6-91E7C4BD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E2A1-9FA3-45E3-A4FC-60C39557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610CA-401D-4B0D-97A6-89D5A5D1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8B61-6DD8-4ABE-A807-5EA53958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4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49C3-7EAC-4D14-8CF3-267600E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965D-F496-49DC-94C2-5A813D8F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EC85-2DA9-4CBD-99E9-0F7E17C2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4D30-D114-400B-896C-7CEF6245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96A1-B00E-4EA7-9937-4DEE275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43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1A0C-6250-483C-8DCE-68C707C7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729E-A09E-423C-8C20-831578285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9DB7-3CCE-4A16-9ADB-093FD21F1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43EFC-2A6C-4235-9D73-82E8475F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5DED8-6F4B-4F39-8EE9-7B7807D8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67842-F281-4A10-BCCD-0E571CCD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0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D010-4C0D-4E3F-AE41-438518FA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8ED2-A674-4E7B-9C34-1353EFFF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88579-3217-4BB8-A8B5-7E2BF3FE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3B7AD-F2B3-42F0-803C-E4EA4CD9B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0323C-32AF-49D6-B526-E880BC0FF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67C04-E8E8-4FD5-85AC-14DA5A6B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96D55-148C-4E26-9E16-C75A2E90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2EE8F-995E-44DA-89A7-B3B25632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5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0CED-CA49-4007-B460-99688E6C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E2F92-BA02-48C8-B6E1-23BA484C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F4C9E-A310-40A9-B414-F8CFB3A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2F1E2-3440-43BF-956D-F5D3EDBB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7D869-9ED6-4D90-9F67-892F9197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7DFA3-D9AE-4809-94F5-9BE7AD28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52AA2-BE01-43F0-B5F0-3FED1EF5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9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931B-021E-4B09-8FE1-3B46D003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CBEE-3B3B-4E78-A987-71DF21E7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47E91-9865-4D67-9DF3-70B018AF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F2FA6-2C39-4989-8110-0EB7E6CD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A097D-751B-48C8-8252-5F723050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7EB7-944C-4E42-B749-99626EBB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394A-DBFE-436F-A61A-EEA72E3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2A68C-E49B-4211-9244-DE21C7BC8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7A984-4EAA-4975-AEEA-7BEDCB6C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BE8C4-35E2-499E-8326-C68EC279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8E30-C351-4585-B338-D8C10078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47238-267C-41DE-B70D-41E896AC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4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C9151-AFEF-4BB1-B47B-E3F5C6CB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EF06-8B0B-4144-B16A-1D64A9625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8A53-3699-4612-B3A0-B882BD00A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CA8B-D1A8-4D78-83A7-5C1E6DB3B16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E099-0BDF-4E45-9FD4-15C9EDAAD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08FA-8BB3-403A-800C-2A111926C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1B55-88DE-4913-B7A5-F77DC451E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D6F56-26F4-47AE-9930-DF83AC7C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82" y="2634030"/>
            <a:ext cx="1047896" cy="2838846"/>
          </a:xfrm>
          <a:prstGeom prst="rect">
            <a:avLst/>
          </a:prstGeo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A7A5A230-1ECF-4D10-9D3A-B7C689306372}"/>
              </a:ext>
            </a:extLst>
          </p:cNvPr>
          <p:cNvSpPr/>
          <p:nvPr/>
        </p:nvSpPr>
        <p:spPr>
          <a:xfrm>
            <a:off x="2320377" y="932383"/>
            <a:ext cx="1216907" cy="1456701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F2C811A-7130-4AC5-9031-7FA6607EC7BD}"/>
              </a:ext>
            </a:extLst>
          </p:cNvPr>
          <p:cNvSpPr/>
          <p:nvPr/>
        </p:nvSpPr>
        <p:spPr>
          <a:xfrm>
            <a:off x="1541189" y="1977718"/>
            <a:ext cx="322369" cy="2282181"/>
          </a:xfrm>
          <a:prstGeom prst="upArrow">
            <a:avLst>
              <a:gd name="adj1" fmla="val 27696"/>
              <a:gd name="adj2" fmla="val 111445"/>
            </a:avLst>
          </a:prstGeom>
          <a:solidFill>
            <a:srgbClr val="EA4949"/>
          </a:solidFill>
          <a:ln>
            <a:solidFill>
              <a:srgbClr val="EA494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42F968A-ECF4-460F-B057-7568510E5001}"/>
              </a:ext>
            </a:extLst>
          </p:cNvPr>
          <p:cNvSpPr/>
          <p:nvPr/>
        </p:nvSpPr>
        <p:spPr>
          <a:xfrm rot="10800000">
            <a:off x="6305752" y="916546"/>
            <a:ext cx="322369" cy="2282181"/>
          </a:xfrm>
          <a:prstGeom prst="upArrow">
            <a:avLst>
              <a:gd name="adj1" fmla="val 27696"/>
              <a:gd name="adj2" fmla="val 111445"/>
            </a:avLst>
          </a:prstGeom>
          <a:solidFill>
            <a:srgbClr val="EA4949"/>
          </a:solidFill>
          <a:ln>
            <a:solidFill>
              <a:srgbClr val="EA494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C3F3DC-ABDF-47AA-B7B2-436BCCD31B1B}"/>
              </a:ext>
            </a:extLst>
          </p:cNvPr>
          <p:cNvSpPr/>
          <p:nvPr/>
        </p:nvSpPr>
        <p:spPr>
          <a:xfrm>
            <a:off x="7513837" y="492914"/>
            <a:ext cx="1216907" cy="3220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2CB62-4A90-4118-AA54-7399A321D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6" r="22699"/>
          <a:stretch/>
        </p:blipFill>
        <p:spPr>
          <a:xfrm>
            <a:off x="7788547" y="73082"/>
            <a:ext cx="659077" cy="2838846"/>
          </a:xfrm>
          <a:prstGeom prst="rect">
            <a:avLst/>
          </a:prstGeom>
        </p:spPr>
      </p:pic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F45F492D-55FC-4646-B79A-4663E0E060F1}"/>
              </a:ext>
            </a:extLst>
          </p:cNvPr>
          <p:cNvSpPr/>
          <p:nvPr/>
        </p:nvSpPr>
        <p:spPr>
          <a:xfrm rot="16200000">
            <a:off x="7446611" y="674440"/>
            <a:ext cx="1351357" cy="1216908"/>
          </a:xfrm>
          <a:prstGeom prst="flowChartOnlineStora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AA0E287A-058E-40A3-B410-76AF997E9325}"/>
              </a:ext>
            </a:extLst>
          </p:cNvPr>
          <p:cNvSpPr/>
          <p:nvPr/>
        </p:nvSpPr>
        <p:spPr>
          <a:xfrm>
            <a:off x="6096000" y="3165022"/>
            <a:ext cx="5831417" cy="3435803"/>
          </a:xfrm>
          <a:prstGeom prst="cube">
            <a:avLst>
              <a:gd name="adj" fmla="val 3535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FF2EEB-4BB9-4C1C-B9A2-2D04FF2D646D}"/>
              </a:ext>
            </a:extLst>
          </p:cNvPr>
          <p:cNvSpPr/>
          <p:nvPr/>
        </p:nvSpPr>
        <p:spPr>
          <a:xfrm>
            <a:off x="7788547" y="3381950"/>
            <a:ext cx="716739" cy="2090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B1D711-B0EA-4BCF-8FF7-938D1F6B9293}"/>
              </a:ext>
            </a:extLst>
          </p:cNvPr>
          <p:cNvSpPr/>
          <p:nvPr/>
        </p:nvSpPr>
        <p:spPr>
          <a:xfrm>
            <a:off x="10036447" y="3381949"/>
            <a:ext cx="716739" cy="2090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7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9AF83-0E1C-4B69-9B39-ED0837A6FD02}"/>
              </a:ext>
            </a:extLst>
          </p:cNvPr>
          <p:cNvSpPr/>
          <p:nvPr/>
        </p:nvSpPr>
        <p:spPr>
          <a:xfrm>
            <a:off x="3530474" y="1738962"/>
            <a:ext cx="676800" cy="2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3EFF1-4AAD-4108-BDC9-41823450EAD2}"/>
              </a:ext>
            </a:extLst>
          </p:cNvPr>
          <p:cNvSpPr/>
          <p:nvPr/>
        </p:nvSpPr>
        <p:spPr>
          <a:xfrm>
            <a:off x="3634874" y="1954962"/>
            <a:ext cx="468000" cy="525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BF44F5-7952-4E28-87F5-2E768902F9B8}"/>
              </a:ext>
            </a:extLst>
          </p:cNvPr>
          <p:cNvSpPr/>
          <p:nvPr/>
        </p:nvSpPr>
        <p:spPr>
          <a:xfrm>
            <a:off x="3634874" y="1515662"/>
            <a:ext cx="468000" cy="21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0F8FCF-DD48-4145-B185-7BBBA2D6DA84}"/>
              </a:ext>
            </a:extLst>
          </p:cNvPr>
          <p:cNvSpPr/>
          <p:nvPr/>
        </p:nvSpPr>
        <p:spPr>
          <a:xfrm>
            <a:off x="3076575" y="1962262"/>
            <a:ext cx="6038850" cy="1714500"/>
          </a:xfrm>
          <a:prstGeom prst="frame">
            <a:avLst>
              <a:gd name="adj1" fmla="val 80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D8A6-3D6D-4BC7-ABB6-308684F4E197}"/>
              </a:ext>
            </a:extLst>
          </p:cNvPr>
          <p:cNvSpPr/>
          <p:nvPr/>
        </p:nvSpPr>
        <p:spPr>
          <a:xfrm>
            <a:off x="3530474" y="2158760"/>
            <a:ext cx="676800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A4FB3-B71F-426C-B3FE-6C3CF8C83463}"/>
              </a:ext>
            </a:extLst>
          </p:cNvPr>
          <p:cNvSpPr/>
          <p:nvPr/>
        </p:nvSpPr>
        <p:spPr>
          <a:xfrm>
            <a:off x="3480071" y="2277217"/>
            <a:ext cx="765301" cy="109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6588758-CBE3-43B3-B275-47823355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75514"/>
              </p:ext>
            </p:extLst>
          </p:nvPr>
        </p:nvGraphicFramePr>
        <p:xfrm>
          <a:off x="3747224" y="2474030"/>
          <a:ext cx="23099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993">
                  <a:extLst>
                    <a:ext uri="{9D8B030D-6E8A-4147-A177-3AD203B41FA5}">
                      <a16:colId xmlns:a16="http://schemas.microsoft.com/office/drawing/2014/main" val="158294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88951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64A388-36B2-4A0A-B0E1-51A25C319BE1}"/>
              </a:ext>
            </a:extLst>
          </p:cNvPr>
          <p:cNvSpPr txBox="1"/>
          <p:nvPr/>
        </p:nvSpPr>
        <p:spPr>
          <a:xfrm>
            <a:off x="4742822" y="1488773"/>
            <a:ext cx="8996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dirty="0"/>
              <a:t>Washer</a:t>
            </a:r>
          </a:p>
          <a:p>
            <a:endParaRPr lang="en-GB" sz="200" dirty="0"/>
          </a:p>
          <a:p>
            <a:r>
              <a:rPr lang="en-GB" dirty="0"/>
              <a:t>Nut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D10282-058B-4F2E-A027-7261783EEF0A}"/>
              </a:ext>
            </a:extLst>
          </p:cNvPr>
          <p:cNvCxnSpPr/>
          <p:nvPr/>
        </p:nvCxnSpPr>
        <p:spPr>
          <a:xfrm flipH="1">
            <a:off x="4291426" y="1662966"/>
            <a:ext cx="489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53415F-9D31-49C1-9782-678D16C6DBBB}"/>
              </a:ext>
            </a:extLst>
          </p:cNvPr>
          <p:cNvCxnSpPr>
            <a:cxnSpLocks/>
          </p:cNvCxnSpPr>
          <p:nvPr/>
        </p:nvCxnSpPr>
        <p:spPr>
          <a:xfrm flipH="1">
            <a:off x="4329194" y="2271926"/>
            <a:ext cx="471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05A783-49B0-43D5-AAE0-42AC305B4245}"/>
              </a:ext>
            </a:extLst>
          </p:cNvPr>
          <p:cNvCxnSpPr>
            <a:cxnSpLocks/>
          </p:cNvCxnSpPr>
          <p:nvPr/>
        </p:nvCxnSpPr>
        <p:spPr>
          <a:xfrm flipH="1" flipV="1">
            <a:off x="4329194" y="2448810"/>
            <a:ext cx="451728" cy="154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3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9DB34B-A908-4C7B-A2B7-6FDC1394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52" y="200384"/>
            <a:ext cx="1628571" cy="5752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343BF-6093-4D9F-91EC-4BAFD0E34BD9}"/>
              </a:ext>
            </a:extLst>
          </p:cNvPr>
          <p:cNvSpPr txBox="1"/>
          <p:nvPr/>
        </p:nvSpPr>
        <p:spPr>
          <a:xfrm>
            <a:off x="3971761" y="3952875"/>
            <a:ext cx="11608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Anode</a:t>
            </a:r>
          </a:p>
          <a:p>
            <a:pPr algn="ctr"/>
            <a:r>
              <a:rPr lang="en-GB" sz="7200" b="1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EAD57-6D62-4D7E-908B-76E67C4BD5D0}"/>
              </a:ext>
            </a:extLst>
          </p:cNvPr>
          <p:cNvSpPr txBox="1"/>
          <p:nvPr/>
        </p:nvSpPr>
        <p:spPr>
          <a:xfrm>
            <a:off x="5959810" y="3952875"/>
            <a:ext cx="14332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Cathode</a:t>
            </a:r>
          </a:p>
          <a:p>
            <a:pPr algn="ctr"/>
            <a:r>
              <a:rPr lang="en-GB" sz="72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429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Kitson</dc:creator>
  <cp:lastModifiedBy>Matthew Kitson</cp:lastModifiedBy>
  <cp:revision>2</cp:revision>
  <dcterms:created xsi:type="dcterms:W3CDTF">2020-03-15T14:39:18Z</dcterms:created>
  <dcterms:modified xsi:type="dcterms:W3CDTF">2020-03-15T15:09:24Z</dcterms:modified>
</cp:coreProperties>
</file>