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61" r:id="rId2"/>
    <p:sldId id="256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3BA6E0-3EE6-44F5-873E-5B5896C8F8F5}" v="31" dt="2025-02-05T16:51:08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3" d="2"/>
        <a:sy n="3" d="2"/>
      </p:scale>
      <p:origin x="-6" y="-1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ΛΕΥΤΕΡΗΣ ΣΤΕΒΗΣ" userId="614f2d3438ac7132" providerId="LiveId" clId="{303BA6E0-3EE6-44F5-873E-5B5896C8F8F5}"/>
    <pc:docChg chg="undo custSel addSld delSld modSld">
      <pc:chgData name="ΛΕΥΤΕΡΗΣ ΣΤΕΒΗΣ" userId="614f2d3438ac7132" providerId="LiveId" clId="{303BA6E0-3EE6-44F5-873E-5B5896C8F8F5}" dt="2025-02-05T17:13:04.226" v="718" actId="113"/>
      <pc:docMkLst>
        <pc:docMk/>
      </pc:docMkLst>
      <pc:sldChg chg="modSp mod modTransition">
        <pc:chgData name="ΛΕΥΤΕΡΗΣ ΣΤΕΒΗΣ" userId="614f2d3438ac7132" providerId="LiveId" clId="{303BA6E0-3EE6-44F5-873E-5B5896C8F8F5}" dt="2025-02-05T17:10:17.821" v="634" actId="14100"/>
        <pc:sldMkLst>
          <pc:docMk/>
          <pc:sldMk cId="1200082045" sldId="256"/>
        </pc:sldMkLst>
        <pc:spChg chg="mod">
          <ac:chgData name="ΛΕΥΤΕΡΗΣ ΣΤΕΒΗΣ" userId="614f2d3438ac7132" providerId="LiveId" clId="{303BA6E0-3EE6-44F5-873E-5B5896C8F8F5}" dt="2025-02-05T17:10:09.171" v="631" actId="2711"/>
          <ac:spMkLst>
            <pc:docMk/>
            <pc:sldMk cId="1200082045" sldId="256"/>
            <ac:spMk id="2" creationId="{0C88D2D3-5F88-C398-CBD9-CB2B61AC68C3}"/>
          </ac:spMkLst>
        </pc:spChg>
        <pc:spChg chg="mod">
          <ac:chgData name="ΛΕΥΤΕΡΗΣ ΣΤΕΒΗΣ" userId="614f2d3438ac7132" providerId="LiveId" clId="{303BA6E0-3EE6-44F5-873E-5B5896C8F8F5}" dt="2025-02-05T17:10:17.821" v="634" actId="14100"/>
          <ac:spMkLst>
            <pc:docMk/>
            <pc:sldMk cId="1200082045" sldId="256"/>
            <ac:spMk id="3" creationId="{98440A1B-7753-08B5-D4EC-925A9D620293}"/>
          </ac:spMkLst>
        </pc:spChg>
      </pc:sldChg>
      <pc:sldChg chg="modSp del mod">
        <pc:chgData name="ΛΕΥΤΕΡΗΣ ΣΤΕΒΗΣ" userId="614f2d3438ac7132" providerId="LiveId" clId="{303BA6E0-3EE6-44F5-873E-5B5896C8F8F5}" dt="2025-02-05T08:21:59.807" v="348" actId="2696"/>
        <pc:sldMkLst>
          <pc:docMk/>
          <pc:sldMk cId="4004055009" sldId="257"/>
        </pc:sldMkLst>
        <pc:spChg chg="mod">
          <ac:chgData name="ΛΕΥΤΕΡΗΣ ΣΤΕΒΗΣ" userId="614f2d3438ac7132" providerId="LiveId" clId="{303BA6E0-3EE6-44F5-873E-5B5896C8F8F5}" dt="2025-02-05T08:09:14.809" v="13"/>
          <ac:spMkLst>
            <pc:docMk/>
            <pc:sldMk cId="4004055009" sldId="257"/>
            <ac:spMk id="2" creationId="{0A300860-FFBE-AFEF-DC48-4BAC863C87FA}"/>
          </ac:spMkLst>
        </pc:spChg>
      </pc:sldChg>
      <pc:sldChg chg="modSp mod modTransition">
        <pc:chgData name="ΛΕΥΤΕΡΗΣ ΣΤΕΒΗΣ" userId="614f2d3438ac7132" providerId="LiveId" clId="{303BA6E0-3EE6-44F5-873E-5B5896C8F8F5}" dt="2025-02-05T17:10:40.820" v="646" actId="2711"/>
        <pc:sldMkLst>
          <pc:docMk/>
          <pc:sldMk cId="916503187" sldId="258"/>
        </pc:sldMkLst>
        <pc:spChg chg="mod">
          <ac:chgData name="ΛΕΥΤΕΡΗΣ ΣΤΕΒΗΣ" userId="614f2d3438ac7132" providerId="LiveId" clId="{303BA6E0-3EE6-44F5-873E-5B5896C8F8F5}" dt="2025-02-05T17:10:40.820" v="646" actId="2711"/>
          <ac:spMkLst>
            <pc:docMk/>
            <pc:sldMk cId="916503187" sldId="258"/>
            <ac:spMk id="2" creationId="{A79CAD2A-8C72-6B97-9BBF-6820D81CDFDA}"/>
          </ac:spMkLst>
        </pc:spChg>
        <pc:spChg chg="mod">
          <ac:chgData name="ΛΕΥΤΕΡΗΣ ΣΤΕΒΗΣ" userId="614f2d3438ac7132" providerId="LiveId" clId="{303BA6E0-3EE6-44F5-873E-5B5896C8F8F5}" dt="2025-02-05T17:10:34.565" v="645" actId="2711"/>
          <ac:spMkLst>
            <pc:docMk/>
            <pc:sldMk cId="916503187" sldId="258"/>
            <ac:spMk id="3" creationId="{61F5465F-C999-702E-AF89-01162D612EA7}"/>
          </ac:spMkLst>
        </pc:spChg>
        <pc:picChg chg="mod">
          <ac:chgData name="ΛΕΥΤΕΡΗΣ ΣΤΕΒΗΣ" userId="614f2d3438ac7132" providerId="LiveId" clId="{303BA6E0-3EE6-44F5-873E-5B5896C8F8F5}" dt="2025-02-05T16:50:17.556" v="378" actId="14100"/>
          <ac:picMkLst>
            <pc:docMk/>
            <pc:sldMk cId="916503187" sldId="258"/>
            <ac:picMk id="24" creationId="{68854645-EB9F-3579-3FF0-DE51B28D8F67}"/>
          </ac:picMkLst>
        </pc:picChg>
      </pc:sldChg>
      <pc:sldChg chg="addSp delSp modSp mod modTransition">
        <pc:chgData name="ΛΕΥΤΕΡΗΣ ΣΤΕΒΗΣ" userId="614f2d3438ac7132" providerId="LiveId" clId="{303BA6E0-3EE6-44F5-873E-5B5896C8F8F5}" dt="2025-02-05T17:10:49.825" v="648" actId="2711"/>
        <pc:sldMkLst>
          <pc:docMk/>
          <pc:sldMk cId="3105763606" sldId="259"/>
        </pc:sldMkLst>
        <pc:spChg chg="add mod">
          <ac:chgData name="ΛΕΥΤΕΡΗΣ ΣΤΕΒΗΣ" userId="614f2d3438ac7132" providerId="LiveId" clId="{303BA6E0-3EE6-44F5-873E-5B5896C8F8F5}" dt="2025-02-05T17:10:49.825" v="648" actId="2711"/>
          <ac:spMkLst>
            <pc:docMk/>
            <pc:sldMk cId="3105763606" sldId="259"/>
            <ac:spMk id="2" creationId="{CB385701-D6AE-30DA-3600-78C8D94B62F3}"/>
          </ac:spMkLst>
        </pc:spChg>
        <pc:spChg chg="del">
          <ac:chgData name="ΛΕΥΤΕΡΗΣ ΣΤΕΒΗΣ" userId="614f2d3438ac7132" providerId="LiveId" clId="{303BA6E0-3EE6-44F5-873E-5B5896C8F8F5}" dt="2025-02-05T16:51:19.730" v="398" actId="478"/>
          <ac:spMkLst>
            <pc:docMk/>
            <pc:sldMk cId="3105763606" sldId="259"/>
            <ac:spMk id="7" creationId="{FB762F6E-919C-FB73-5597-F6FD561C40DC}"/>
          </ac:spMkLst>
        </pc:spChg>
        <pc:picChg chg="mod">
          <ac:chgData name="ΛΕΥΤΕΡΗΣ ΣΤΕΒΗΣ" userId="614f2d3438ac7132" providerId="LiveId" clId="{303BA6E0-3EE6-44F5-873E-5B5896C8F8F5}" dt="2025-02-05T17:10:46.828" v="647" actId="1076"/>
          <ac:picMkLst>
            <pc:docMk/>
            <pc:sldMk cId="3105763606" sldId="259"/>
            <ac:picMk id="4" creationId="{2CD50962-A75F-CE91-122A-0853B92B8B67}"/>
          </ac:picMkLst>
        </pc:picChg>
        <pc:picChg chg="mod">
          <ac:chgData name="ΛΕΥΤΕΡΗΣ ΣΤΕΒΗΣ" userId="614f2d3438ac7132" providerId="LiveId" clId="{303BA6E0-3EE6-44F5-873E-5B5896C8F8F5}" dt="2025-02-04T19:34:20.274" v="0" actId="1076"/>
          <ac:picMkLst>
            <pc:docMk/>
            <pc:sldMk cId="3105763606" sldId="259"/>
            <ac:picMk id="24" creationId="{C0627135-E476-F438-22F9-E0E2F4261D3E}"/>
          </ac:picMkLst>
        </pc:picChg>
      </pc:sldChg>
      <pc:sldChg chg="modSp mod modTransition">
        <pc:chgData name="ΛΕΥΤΕΡΗΣ ΣΤΕΒΗΣ" userId="614f2d3438ac7132" providerId="LiveId" clId="{303BA6E0-3EE6-44F5-873E-5B5896C8F8F5}" dt="2025-02-05T17:11:25.812" v="670" actId="27636"/>
        <pc:sldMkLst>
          <pc:docMk/>
          <pc:sldMk cId="642896880" sldId="260"/>
        </pc:sldMkLst>
        <pc:spChg chg="mod">
          <ac:chgData name="ΛΕΥΤΕΡΗΣ ΣΤΕΒΗΣ" userId="614f2d3438ac7132" providerId="LiveId" clId="{303BA6E0-3EE6-44F5-873E-5B5896C8F8F5}" dt="2025-02-05T17:11:02.673" v="655" actId="20577"/>
          <ac:spMkLst>
            <pc:docMk/>
            <pc:sldMk cId="642896880" sldId="260"/>
            <ac:spMk id="2" creationId="{1D7E2328-3C8B-12E2-3751-A2F96CA32D54}"/>
          </ac:spMkLst>
        </pc:spChg>
        <pc:spChg chg="mod">
          <ac:chgData name="ΛΕΥΤΕΡΗΣ ΣΤΕΒΗΣ" userId="614f2d3438ac7132" providerId="LiveId" clId="{303BA6E0-3EE6-44F5-873E-5B5896C8F8F5}" dt="2025-02-05T17:11:25.812" v="670" actId="27636"/>
          <ac:spMkLst>
            <pc:docMk/>
            <pc:sldMk cId="642896880" sldId="260"/>
            <ac:spMk id="3" creationId="{5A989274-2BF8-8F58-7DE9-72A6118BA00B}"/>
          </ac:spMkLst>
        </pc:spChg>
      </pc:sldChg>
      <pc:sldChg chg="modSp mod modTransition">
        <pc:chgData name="ΛΕΥΤΕΡΗΣ ΣΤΕΒΗΣ" userId="614f2d3438ac7132" providerId="LiveId" clId="{303BA6E0-3EE6-44F5-873E-5B5896C8F8F5}" dt="2025-02-05T17:09:48.946" v="616" actId="2711"/>
        <pc:sldMkLst>
          <pc:docMk/>
          <pc:sldMk cId="1996337240" sldId="261"/>
        </pc:sldMkLst>
        <pc:spChg chg="mod">
          <ac:chgData name="ΛΕΥΤΕΡΗΣ ΣΤΕΒΗΣ" userId="614f2d3438ac7132" providerId="LiveId" clId="{303BA6E0-3EE6-44F5-873E-5B5896C8F8F5}" dt="2025-02-05T17:09:43.218" v="615" actId="113"/>
          <ac:spMkLst>
            <pc:docMk/>
            <pc:sldMk cId="1996337240" sldId="261"/>
            <ac:spMk id="2" creationId="{8AE0A1B5-72E8-E2E1-D826-3B330AF93859}"/>
          </ac:spMkLst>
        </pc:spChg>
        <pc:spChg chg="mod">
          <ac:chgData name="ΛΕΥΤΕΡΗΣ ΣΤΕΒΗΣ" userId="614f2d3438ac7132" providerId="LiveId" clId="{303BA6E0-3EE6-44F5-873E-5B5896C8F8F5}" dt="2025-02-05T17:09:48.946" v="616" actId="2711"/>
          <ac:spMkLst>
            <pc:docMk/>
            <pc:sldMk cId="1996337240" sldId="261"/>
            <ac:spMk id="3" creationId="{8831B97A-7BF1-A44B-96C4-00F93140BD00}"/>
          </ac:spMkLst>
        </pc:spChg>
      </pc:sldChg>
      <pc:sldChg chg="modSp mod modTransition">
        <pc:chgData name="ΛΕΥΤΕΡΗΣ ΣΤΕΒΗΣ" userId="614f2d3438ac7132" providerId="LiveId" clId="{303BA6E0-3EE6-44F5-873E-5B5896C8F8F5}" dt="2025-02-05T17:12:04.116" v="699" actId="2711"/>
        <pc:sldMkLst>
          <pc:docMk/>
          <pc:sldMk cId="3745177613" sldId="262"/>
        </pc:sldMkLst>
        <pc:spChg chg="mod">
          <ac:chgData name="ΛΕΥΤΕΡΗΣ ΣΤΕΒΗΣ" userId="614f2d3438ac7132" providerId="LiveId" clId="{303BA6E0-3EE6-44F5-873E-5B5896C8F8F5}" dt="2025-02-05T17:11:55.441" v="698" actId="20577"/>
          <ac:spMkLst>
            <pc:docMk/>
            <pc:sldMk cId="3745177613" sldId="262"/>
            <ac:spMk id="2" creationId="{562F4A5A-BA2B-7785-3C65-1EC4682A9E6F}"/>
          </ac:spMkLst>
        </pc:spChg>
        <pc:spChg chg="mod">
          <ac:chgData name="ΛΕΥΤΕΡΗΣ ΣΤΕΒΗΣ" userId="614f2d3438ac7132" providerId="LiveId" clId="{303BA6E0-3EE6-44F5-873E-5B5896C8F8F5}" dt="2025-02-05T17:12:04.116" v="699" actId="2711"/>
          <ac:spMkLst>
            <pc:docMk/>
            <pc:sldMk cId="3745177613" sldId="262"/>
            <ac:spMk id="3" creationId="{6D3AAA96-E14D-F674-EE3A-2D7D4DDDF194}"/>
          </ac:spMkLst>
        </pc:spChg>
      </pc:sldChg>
      <pc:sldChg chg="modSp mod modTransition">
        <pc:chgData name="ΛΕΥΤΕΡΗΣ ΣΤΕΒΗΣ" userId="614f2d3438ac7132" providerId="LiveId" clId="{303BA6E0-3EE6-44F5-873E-5B5896C8F8F5}" dt="2025-02-05T17:12:28.531" v="705" actId="2711"/>
        <pc:sldMkLst>
          <pc:docMk/>
          <pc:sldMk cId="424439305" sldId="263"/>
        </pc:sldMkLst>
        <pc:spChg chg="mod">
          <ac:chgData name="ΛΕΥΤΕΡΗΣ ΣΤΕΒΗΣ" userId="614f2d3438ac7132" providerId="LiveId" clId="{303BA6E0-3EE6-44F5-873E-5B5896C8F8F5}" dt="2025-02-05T17:12:21.169" v="704" actId="20577"/>
          <ac:spMkLst>
            <pc:docMk/>
            <pc:sldMk cId="424439305" sldId="263"/>
            <ac:spMk id="2" creationId="{B5898253-1403-497F-52BA-CE9D4883D7A3}"/>
          </ac:spMkLst>
        </pc:spChg>
        <pc:spChg chg="mod">
          <ac:chgData name="ΛΕΥΤΕΡΗΣ ΣΤΕΒΗΣ" userId="614f2d3438ac7132" providerId="LiveId" clId="{303BA6E0-3EE6-44F5-873E-5B5896C8F8F5}" dt="2025-02-05T17:12:28.531" v="705" actId="2711"/>
          <ac:spMkLst>
            <pc:docMk/>
            <pc:sldMk cId="424439305" sldId="263"/>
            <ac:spMk id="3" creationId="{61C1E8F8-7488-47F9-2149-6B39C3CD3165}"/>
          </ac:spMkLst>
        </pc:spChg>
      </pc:sldChg>
      <pc:sldChg chg="modSp add mod modTransition">
        <pc:chgData name="ΛΕΥΤΕΡΗΣ ΣΤΕΒΗΣ" userId="614f2d3438ac7132" providerId="LiveId" clId="{303BA6E0-3EE6-44F5-873E-5B5896C8F8F5}" dt="2025-02-05T17:12:39.554" v="713" actId="20577"/>
        <pc:sldMkLst>
          <pc:docMk/>
          <pc:sldMk cId="2490046791" sldId="264"/>
        </pc:sldMkLst>
        <pc:spChg chg="mod">
          <ac:chgData name="ΛΕΥΤΕΡΗΣ ΣΤΕΒΗΣ" userId="614f2d3438ac7132" providerId="LiveId" clId="{303BA6E0-3EE6-44F5-873E-5B5896C8F8F5}" dt="2025-02-05T17:12:39.554" v="713" actId="20577"/>
          <ac:spMkLst>
            <pc:docMk/>
            <pc:sldMk cId="2490046791" sldId="264"/>
            <ac:spMk id="2" creationId="{A8795483-31FF-5BDB-AB6B-AA6E3E6EB74B}"/>
          </ac:spMkLst>
        </pc:spChg>
        <pc:spChg chg="mod">
          <ac:chgData name="ΛΕΥΤΕΡΗΣ ΣΤΕΒΗΣ" userId="614f2d3438ac7132" providerId="LiveId" clId="{303BA6E0-3EE6-44F5-873E-5B5896C8F8F5}" dt="2025-02-05T17:03:10.317" v="493" actId="27636"/>
          <ac:spMkLst>
            <pc:docMk/>
            <pc:sldMk cId="2490046791" sldId="264"/>
            <ac:spMk id="3" creationId="{9CF5D8F7-8A6B-8586-F983-956358FD146E}"/>
          </ac:spMkLst>
        </pc:spChg>
        <pc:picChg chg="mod">
          <ac:chgData name="ΛΕΥΤΕΡΗΣ ΣΤΕΒΗΣ" userId="614f2d3438ac7132" providerId="LiveId" clId="{303BA6E0-3EE6-44F5-873E-5B5896C8F8F5}" dt="2025-02-05T08:10:21.303" v="15" actId="1076"/>
          <ac:picMkLst>
            <pc:docMk/>
            <pc:sldMk cId="2490046791" sldId="264"/>
            <ac:picMk id="24" creationId="{852EEB5B-1166-53C9-9321-29598F53424F}"/>
          </ac:picMkLst>
        </pc:picChg>
      </pc:sldChg>
      <pc:sldChg chg="modSp add mod modTransition">
        <pc:chgData name="ΛΕΥΤΕΡΗΣ ΣΤΕΒΗΣ" userId="614f2d3438ac7132" providerId="LiveId" clId="{303BA6E0-3EE6-44F5-873E-5B5896C8F8F5}" dt="2025-02-05T17:12:57.240" v="717" actId="14100"/>
        <pc:sldMkLst>
          <pc:docMk/>
          <pc:sldMk cId="1628267672" sldId="265"/>
        </pc:sldMkLst>
        <pc:spChg chg="mod">
          <ac:chgData name="ΛΕΥΤΕΡΗΣ ΣΤΕΒΗΣ" userId="614f2d3438ac7132" providerId="LiveId" clId="{303BA6E0-3EE6-44F5-873E-5B5896C8F8F5}" dt="2025-02-05T17:12:45.666" v="715" actId="20577"/>
          <ac:spMkLst>
            <pc:docMk/>
            <pc:sldMk cId="1628267672" sldId="265"/>
            <ac:spMk id="2" creationId="{B2519EFD-61D5-1BF1-D778-53F50E9D222D}"/>
          </ac:spMkLst>
        </pc:spChg>
        <pc:spChg chg="mod">
          <ac:chgData name="ΛΕΥΤΕΡΗΣ ΣΤΕΒΗΣ" userId="614f2d3438ac7132" providerId="LiveId" clId="{303BA6E0-3EE6-44F5-873E-5B5896C8F8F5}" dt="2025-02-05T17:12:57.240" v="717" actId="14100"/>
          <ac:spMkLst>
            <pc:docMk/>
            <pc:sldMk cId="1628267672" sldId="265"/>
            <ac:spMk id="3" creationId="{275384CB-6E05-9CE4-C631-B9D6421139BF}"/>
          </ac:spMkLst>
        </pc:spChg>
        <pc:picChg chg="mod">
          <ac:chgData name="ΛΕΥΤΕΡΗΣ ΣΤΕΒΗΣ" userId="614f2d3438ac7132" providerId="LiveId" clId="{303BA6E0-3EE6-44F5-873E-5B5896C8F8F5}" dt="2025-02-05T17:02:49.431" v="488" actId="1076"/>
          <ac:picMkLst>
            <pc:docMk/>
            <pc:sldMk cId="1628267672" sldId="265"/>
            <ac:picMk id="24" creationId="{1CAA3275-3B33-903E-F8BF-A60469695552}"/>
          </ac:picMkLst>
        </pc:picChg>
      </pc:sldChg>
      <pc:sldChg chg="addSp modSp add mod modTransition">
        <pc:chgData name="ΛΕΥΤΕΡΗΣ ΣΤΕΒΗΣ" userId="614f2d3438ac7132" providerId="LiveId" clId="{303BA6E0-3EE6-44F5-873E-5B5896C8F8F5}" dt="2025-02-05T17:13:04.226" v="718" actId="113"/>
        <pc:sldMkLst>
          <pc:docMk/>
          <pc:sldMk cId="473546443" sldId="266"/>
        </pc:sldMkLst>
        <pc:spChg chg="mod">
          <ac:chgData name="ΛΕΥΤΕΡΗΣ ΣΤΕΒΗΣ" userId="614f2d3438ac7132" providerId="LiveId" clId="{303BA6E0-3EE6-44F5-873E-5B5896C8F8F5}" dt="2025-02-05T17:13:04.226" v="718" actId="113"/>
          <ac:spMkLst>
            <pc:docMk/>
            <pc:sldMk cId="473546443" sldId="266"/>
            <ac:spMk id="2" creationId="{B36CBAF3-0207-D138-5570-93BF9A1A95D4}"/>
          </ac:spMkLst>
        </pc:spChg>
        <pc:spChg chg="mod">
          <ac:chgData name="ΛΕΥΤΕΡΗΣ ΣΤΕΒΗΣ" userId="614f2d3438ac7132" providerId="LiveId" clId="{303BA6E0-3EE6-44F5-873E-5B5896C8F8F5}" dt="2025-02-05T17:08:00.691" v="528" actId="404"/>
          <ac:spMkLst>
            <pc:docMk/>
            <pc:sldMk cId="473546443" sldId="266"/>
            <ac:spMk id="3" creationId="{C1080E1D-60A7-CCB8-63A1-09439A08364E}"/>
          </ac:spMkLst>
        </pc:spChg>
        <pc:spChg chg="add">
          <ac:chgData name="ΛΕΥΤΕΡΗΣ ΣΤΕΒΗΣ" userId="614f2d3438ac7132" providerId="LiveId" clId="{303BA6E0-3EE6-44F5-873E-5B5896C8F8F5}" dt="2025-02-05T08:13:38.212" v="193"/>
          <ac:spMkLst>
            <pc:docMk/>
            <pc:sldMk cId="473546443" sldId="266"/>
            <ac:spMk id="4" creationId="{11CC9B7F-1095-A137-1785-A921C8FF1CC6}"/>
          </ac:spMkLst>
        </pc:spChg>
        <pc:spChg chg="add">
          <ac:chgData name="ΛΕΥΤΕΡΗΣ ΣΤΕΒΗΣ" userId="614f2d3438ac7132" providerId="LiveId" clId="{303BA6E0-3EE6-44F5-873E-5B5896C8F8F5}" dt="2025-02-05T08:13:39.869" v="194"/>
          <ac:spMkLst>
            <pc:docMk/>
            <pc:sldMk cId="473546443" sldId="266"/>
            <ac:spMk id="5" creationId="{0FB105EE-0210-DE74-FF1C-FC79BEFA953A}"/>
          </ac:spMkLst>
        </pc:spChg>
        <pc:spChg chg="add">
          <ac:chgData name="ΛΕΥΤΕΡΗΣ ΣΤΕΒΗΣ" userId="614f2d3438ac7132" providerId="LiveId" clId="{303BA6E0-3EE6-44F5-873E-5B5896C8F8F5}" dt="2025-02-05T08:13:47.001" v="238"/>
          <ac:spMkLst>
            <pc:docMk/>
            <pc:sldMk cId="473546443" sldId="266"/>
            <ac:spMk id="6" creationId="{7CDF207E-4DA6-B972-0674-DDBC01959A37}"/>
          </ac:spMkLst>
        </pc:spChg>
        <pc:spChg chg="add">
          <ac:chgData name="ΛΕΥΤΕΡΗΣ ΣΤΕΒΗΣ" userId="614f2d3438ac7132" providerId="LiveId" clId="{303BA6E0-3EE6-44F5-873E-5B5896C8F8F5}" dt="2025-02-05T08:13:49.116" v="239"/>
          <ac:spMkLst>
            <pc:docMk/>
            <pc:sldMk cId="473546443" sldId="266"/>
            <ac:spMk id="7" creationId="{ADDBAE6B-1449-B0C4-44B3-346C8C0EF036}"/>
          </ac:spMkLst>
        </pc:spChg>
      </pc:sldChg>
      <pc:sldChg chg="modSp add mod modTransition">
        <pc:chgData name="ΛΕΥΤΕΡΗΣ ΣΤΕΒΗΣ" userId="614f2d3438ac7132" providerId="LiveId" clId="{303BA6E0-3EE6-44F5-873E-5B5896C8F8F5}" dt="2025-02-05T17:09:03.971" v="593" actId="20577"/>
        <pc:sldMkLst>
          <pc:docMk/>
          <pc:sldMk cId="3938155380" sldId="267"/>
        </pc:sldMkLst>
        <pc:spChg chg="mod">
          <ac:chgData name="ΛΕΥΤΕΡΗΣ ΣΤΕΒΗΣ" userId="614f2d3438ac7132" providerId="LiveId" clId="{303BA6E0-3EE6-44F5-873E-5B5896C8F8F5}" dt="2025-02-05T17:09:03.971" v="593" actId="20577"/>
          <ac:spMkLst>
            <pc:docMk/>
            <pc:sldMk cId="3938155380" sldId="267"/>
            <ac:spMk id="2" creationId="{9D8F10AA-A592-7971-2009-97EF5A62F071}"/>
          </ac:spMkLst>
        </pc:spChg>
        <pc:spChg chg="mod">
          <ac:chgData name="ΛΕΥΤΕΡΗΣ ΣΤΕΒΗΣ" userId="614f2d3438ac7132" providerId="LiveId" clId="{303BA6E0-3EE6-44F5-873E-5B5896C8F8F5}" dt="2025-02-05T17:08:49.346" v="582" actId="20577"/>
          <ac:spMkLst>
            <pc:docMk/>
            <pc:sldMk cId="3938155380" sldId="267"/>
            <ac:spMk id="3" creationId="{77CA6D26-82B5-8B98-EFFC-EF64AAC64871}"/>
          </ac:spMkLst>
        </pc:spChg>
        <pc:picChg chg="mod">
          <ac:chgData name="ΛΕΥΤΕΡΗΣ ΣΤΕΒΗΣ" userId="614f2d3438ac7132" providerId="LiveId" clId="{303BA6E0-3EE6-44F5-873E-5B5896C8F8F5}" dt="2025-02-05T08:21:55.872" v="347" actId="1076"/>
          <ac:picMkLst>
            <pc:docMk/>
            <pc:sldMk cId="3938155380" sldId="267"/>
            <ac:picMk id="24" creationId="{1B1F0169-76F7-8E8F-FBF5-CA23047CB8E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93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1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1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6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84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0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69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7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3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6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2345051-2045-45DA-935E-2E3CA1A69ADC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5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9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459DE5-FCE9-BA66-50C4-C48FFF409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blue abstract watercolor pattern on a white background">
            <a:extLst>
              <a:ext uri="{FF2B5EF4-FFF2-40B4-BE49-F238E27FC236}">
                <a16:creationId xmlns:a16="http://schemas.microsoft.com/office/drawing/2014/main" id="{11BE63D8-A156-AFB5-00FD-10E60F1039A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7143" b="858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E0A1B5-72E8-E2E1-D826-3B330AF93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sz="2900" dirty="0" err="1">
                <a:solidFill>
                  <a:schemeClr val="tx1"/>
                </a:solidFill>
                <a:latin typeface="Arial" panose="020B0604020202020204" pitchFamily="34" charset="0"/>
                <a:ea typeface="Lato Bold" pitchFamily="34" charset="-122"/>
                <a:cs typeface="Arial" panose="020B0604020202020204" pitchFamily="34" charset="0"/>
              </a:rPr>
              <a:t>Εφ</a:t>
            </a:r>
            <a:r>
              <a:rPr lang="en-US" sz="2900" dirty="0">
                <a:solidFill>
                  <a:schemeClr val="tx1"/>
                </a:solidFill>
                <a:latin typeface="Arial" panose="020B0604020202020204" pitchFamily="34" charset="0"/>
                <a:ea typeface="Lato Bold" pitchFamily="34" charset="-122"/>
                <a:cs typeface="Arial" panose="020B0604020202020204" pitchFamily="34" charset="0"/>
              </a:rPr>
              <a:t>αρμογ</a:t>
            </a:r>
            <a:r>
              <a:rPr lang="el-GR" sz="2900" dirty="0">
                <a:solidFill>
                  <a:schemeClr val="tx1"/>
                </a:solidFill>
                <a:latin typeface="Arial" panose="020B0604020202020204" pitchFamily="34" charset="0"/>
                <a:ea typeface="Lato Bold" pitchFamily="34" charset="-122"/>
                <a:cs typeface="Arial" panose="020B0604020202020204" pitchFamily="34" charset="0"/>
              </a:rPr>
              <a:t>η</a:t>
            </a:r>
            <a:r>
              <a:rPr lang="en-US" sz="2900" dirty="0">
                <a:solidFill>
                  <a:schemeClr val="tx1"/>
                </a:solidFill>
                <a:latin typeface="Arial" panose="020B0604020202020204" pitchFamily="34" charset="0"/>
                <a:ea typeface="Lato Bold" pitchFamily="34" charset="-122"/>
                <a:cs typeface="Arial" panose="020B0604020202020204" pitchFamily="34" charset="0"/>
              </a:rPr>
              <a:t> για την Αν</a:t>
            </a:r>
            <a:r>
              <a:rPr lang="el-GR" sz="2900" dirty="0">
                <a:solidFill>
                  <a:schemeClr val="tx1"/>
                </a:solidFill>
                <a:latin typeface="Arial" panose="020B0604020202020204" pitchFamily="34" charset="0"/>
                <a:ea typeface="Lato Bold" pitchFamily="34" charset="-122"/>
                <a:cs typeface="Arial" panose="020B0604020202020204" pitchFamily="34" charset="0"/>
              </a:rPr>
              <a:t>α</a:t>
            </a:r>
            <a:r>
              <a:rPr lang="en-US" sz="2900" dirty="0" err="1">
                <a:solidFill>
                  <a:schemeClr val="tx1"/>
                </a:solidFill>
                <a:latin typeface="Arial" panose="020B0604020202020204" pitchFamily="34" charset="0"/>
                <a:ea typeface="Lato Bold" pitchFamily="34" charset="-122"/>
                <a:cs typeface="Arial" panose="020B0604020202020204" pitchFamily="34" charset="0"/>
              </a:rPr>
              <a:t>λυση</a:t>
            </a:r>
            <a:r>
              <a:rPr lang="en-US" sz="2900" dirty="0">
                <a:solidFill>
                  <a:schemeClr val="tx1"/>
                </a:solidFill>
                <a:latin typeface="Arial" panose="020B0604020202020204" pitchFamily="34" charset="0"/>
                <a:ea typeface="Lato Bold" pitchFamily="34" charset="-122"/>
                <a:cs typeface="Arial" panose="020B0604020202020204" pitchFamily="34" charset="0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Arial" panose="020B0604020202020204" pitchFamily="34" charset="0"/>
                <a:ea typeface="Lato Bold" pitchFamily="34" charset="-122"/>
                <a:cs typeface="Arial" panose="020B0604020202020204" pitchFamily="34" charset="0"/>
              </a:rPr>
              <a:t>Δεδομ</a:t>
            </a:r>
            <a:r>
              <a:rPr lang="el-GR" sz="2900" dirty="0">
                <a:solidFill>
                  <a:schemeClr val="tx1"/>
                </a:solidFill>
                <a:latin typeface="Arial" panose="020B0604020202020204" pitchFamily="34" charset="0"/>
                <a:ea typeface="Lato Bold" pitchFamily="34" charset="-122"/>
                <a:cs typeface="Arial" panose="020B0604020202020204" pitchFamily="34" charset="0"/>
              </a:rPr>
              <a:t>ε</a:t>
            </a:r>
            <a:r>
              <a:rPr lang="en-US" sz="2900" dirty="0" err="1">
                <a:solidFill>
                  <a:schemeClr val="tx1"/>
                </a:solidFill>
                <a:latin typeface="Arial" panose="020B0604020202020204" pitchFamily="34" charset="0"/>
                <a:ea typeface="Lato Bold" pitchFamily="34" charset="-122"/>
                <a:cs typeface="Arial" panose="020B0604020202020204" pitchFamily="34" charset="0"/>
              </a:rPr>
              <a:t>νων</a:t>
            </a:r>
            <a:r>
              <a:rPr lang="en-US" sz="2900" dirty="0">
                <a:solidFill>
                  <a:schemeClr val="tx1"/>
                </a:solidFill>
                <a:latin typeface="Arial" panose="020B0604020202020204" pitchFamily="34" charset="0"/>
                <a:ea typeface="Lato Bold" pitchFamily="34" charset="-122"/>
                <a:cs typeface="Arial" panose="020B0604020202020204" pitchFamily="34" charset="0"/>
              </a:rPr>
              <a:t> </a:t>
            </a:r>
            <a:r>
              <a:rPr lang="en-US" sz="2900" dirty="0" err="1">
                <a:solidFill>
                  <a:schemeClr val="tx1"/>
                </a:solidFill>
                <a:latin typeface="Arial" panose="020B0604020202020204" pitchFamily="34" charset="0"/>
                <a:ea typeface="Lato Bold" pitchFamily="34" charset="-122"/>
                <a:cs typeface="Arial" panose="020B0604020202020204" pitchFamily="34" charset="0"/>
              </a:rPr>
              <a:t>Πο</a:t>
            </a:r>
            <a:r>
              <a:rPr lang="el-GR" sz="2900" dirty="0">
                <a:solidFill>
                  <a:schemeClr val="tx1"/>
                </a:solidFill>
                <a:latin typeface="Arial" panose="020B0604020202020204" pitchFamily="34" charset="0"/>
                <a:ea typeface="Lato Bold" pitchFamily="34" charset="-122"/>
                <a:cs typeface="Arial" panose="020B0604020202020204" pitchFamily="34" charset="0"/>
              </a:rPr>
              <a:t>ιο</a:t>
            </a:r>
            <a:r>
              <a:rPr lang="en-US" sz="2900" dirty="0" err="1">
                <a:solidFill>
                  <a:schemeClr val="tx1"/>
                </a:solidFill>
                <a:latin typeface="Arial" panose="020B0604020202020204" pitchFamily="34" charset="0"/>
                <a:ea typeface="Lato Bold" pitchFamily="34" charset="-122"/>
                <a:cs typeface="Arial" panose="020B0604020202020204" pitchFamily="34" charset="0"/>
              </a:rPr>
              <a:t>τητ</a:t>
            </a:r>
            <a:r>
              <a:rPr lang="en-US" sz="2900" dirty="0">
                <a:solidFill>
                  <a:schemeClr val="tx1"/>
                </a:solidFill>
                <a:latin typeface="Arial" panose="020B0604020202020204" pitchFamily="34" charset="0"/>
                <a:ea typeface="Lato Bold" pitchFamily="34" charset="-122"/>
                <a:cs typeface="Arial" panose="020B0604020202020204" pitchFamily="34" charset="0"/>
              </a:rPr>
              <a:t>ας Α</a:t>
            </a:r>
            <a:r>
              <a:rPr lang="el-GR" sz="2900" dirty="0">
                <a:solidFill>
                  <a:schemeClr val="tx1"/>
                </a:solidFill>
                <a:latin typeface="Arial" panose="020B0604020202020204" pitchFamily="34" charset="0"/>
                <a:ea typeface="Lato Bold" pitchFamily="34" charset="-122"/>
                <a:cs typeface="Arial" panose="020B0604020202020204" pitchFamily="34" charset="0"/>
              </a:rPr>
              <a:t>ε</a:t>
            </a:r>
            <a:r>
              <a:rPr lang="en-US" sz="2900" dirty="0">
                <a:solidFill>
                  <a:schemeClr val="tx1"/>
                </a:solidFill>
                <a:latin typeface="Arial" panose="020B0604020202020204" pitchFamily="34" charset="0"/>
                <a:ea typeface="Lato Bold" pitchFamily="34" charset="-122"/>
                <a:cs typeface="Arial" panose="020B0604020202020204" pitchFamily="34" charset="0"/>
              </a:rPr>
              <a:t>ρα</a:t>
            </a:r>
            <a:br>
              <a:rPr lang="en-US" sz="2900" dirty="0">
                <a:solidFill>
                  <a:schemeClr val="tx1"/>
                </a:solidFill>
              </a:rPr>
            </a:br>
            <a:endParaRPr lang="el-GR" sz="29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1B97A-7BF1-A44B-96C4-00F93140B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r>
              <a:rPr lang="el-GR" dirty="0">
                <a:solidFill>
                  <a:schemeClr val="tx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Ελεύθεριος Στεβής </a:t>
            </a:r>
            <a:r>
              <a:rPr lang="en-US" dirty="0">
                <a:solidFill>
                  <a:schemeClr val="tx1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itp24118</a:t>
            </a:r>
            <a:endParaRPr lang="en-US" dirty="0">
              <a:solidFill>
                <a:schemeClr val="tx1"/>
              </a:solidFill>
            </a:endParaRPr>
          </a:p>
          <a:p>
            <a:endParaRPr lang="el-G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337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F014FF-3786-83FE-F459-DEB4EE367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blue abstract watercolor pattern on a white background">
            <a:extLst>
              <a:ext uri="{FF2B5EF4-FFF2-40B4-BE49-F238E27FC236}">
                <a16:creationId xmlns:a16="http://schemas.microsoft.com/office/drawing/2014/main" id="{171A11A2-A426-BBC2-B66A-57D0895B7A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7143" b="858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6CBAF3-0207-D138-5570-93BF9A1A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5101" y="1142170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l-GR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Αναπτυξη με 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b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l-GR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80E1D-60A7-CCB8-63A1-09439A083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5715" y="3429000"/>
            <a:ext cx="9605727" cy="2690446"/>
          </a:xfrm>
        </p:spPr>
        <p:txBody>
          <a:bodyPr>
            <a:normAutofit/>
          </a:bodyPr>
          <a:lstStyle/>
          <a:p>
            <a:pPr marL="1143000" lvl="0" indent="-1143000" algn="l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Δημιουργία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cluster </a:t>
            </a:r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για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Minio</a:t>
            </a:r>
          </a:p>
          <a:p>
            <a:pPr marL="1143000" lvl="0" indent="-1143000" algn="l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Kompose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Μετατροπή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Docker Compose </a:t>
            </a:r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σε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Kubernetes YAML</a:t>
            </a:r>
          </a:p>
          <a:p>
            <a:pPr marL="1143000" lvl="0" indent="-1143000" algn="l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Persistent Volumes για αποθήκευση δεδομένων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546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EF8BED-0C68-4A70-E01A-923CCB25B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blue abstract watercolor pattern on a white background">
            <a:extLst>
              <a:ext uri="{FF2B5EF4-FFF2-40B4-BE49-F238E27FC236}">
                <a16:creationId xmlns:a16="http://schemas.microsoft.com/office/drawing/2014/main" id="{1B1F0169-76F7-8E8F-FBF5-CA23047CB8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7143" b="8588"/>
          <a:stretch/>
        </p:blipFill>
        <p:spPr>
          <a:xfrm>
            <a:off x="-15089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8F10AA-A592-7971-2009-97EF5A62F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4111" y="1142170"/>
            <a:ext cx="937259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l-GR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Συμπερασματα 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kai</a:t>
            </a:r>
            <a:r>
              <a:rPr lang="el-GR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Μελλοντιες Βελτιωσεις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A6D26-82B5-8B98-EFFC-EF64AAC64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0570" y="3429000"/>
            <a:ext cx="9089680" cy="2690446"/>
          </a:xfrm>
        </p:spPr>
        <p:txBody>
          <a:bodyPr>
            <a:normAutofit/>
          </a:bodyPr>
          <a:lstStyle/>
          <a:p>
            <a:pPr marL="1143000" lvl="0" indent="-1143000" algn="l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Ολοκληρωμένη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cloud </a:t>
            </a:r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αρχιτεκτονική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προσθηκή του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Thingsboard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143000" lvl="0" indent="-1143000" algn="l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Δυνατότητα επέκτασης σε άλλες τοποθεσίες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και αλλούς παραμέτρους.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155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blue abstract watercolor pattern on a white background">
            <a:extLst>
              <a:ext uri="{FF2B5EF4-FFF2-40B4-BE49-F238E27FC236}">
                <a16:creationId xmlns:a16="http://schemas.microsoft.com/office/drawing/2014/main" id="{D44C73C5-6218-AD81-F6D1-4081CA7E7B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7143" b="858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88D2D3-5F88-C398-CBD9-CB2B61AC6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sz="2900" b="1" dirty="0" err="1">
                <a:solidFill>
                  <a:schemeClr val="tx1"/>
                </a:solidFill>
                <a:latin typeface="Arial" panose="020B0604020202020204" pitchFamily="34" charset="0"/>
                <a:ea typeface="Lato Bold" pitchFamily="34" charset="-122"/>
                <a:cs typeface="Arial" panose="020B0604020202020204" pitchFamily="34" charset="0"/>
              </a:rPr>
              <a:t>Εφ</a:t>
            </a:r>
            <a:r>
              <a:rPr lang="en-US" sz="2900" b="1" dirty="0">
                <a:solidFill>
                  <a:schemeClr val="tx1"/>
                </a:solidFill>
                <a:latin typeface="Arial" panose="020B0604020202020204" pitchFamily="34" charset="0"/>
                <a:ea typeface="Lato Bold" pitchFamily="34" charset="-122"/>
                <a:cs typeface="Arial" panose="020B0604020202020204" pitchFamily="34" charset="0"/>
              </a:rPr>
              <a:t>αρμογ</a:t>
            </a:r>
            <a:r>
              <a:rPr lang="el-GR" sz="2900" b="1" dirty="0">
                <a:solidFill>
                  <a:schemeClr val="tx1"/>
                </a:solidFill>
                <a:latin typeface="Arial" panose="020B0604020202020204" pitchFamily="34" charset="0"/>
                <a:ea typeface="Lato Bold" pitchFamily="34" charset="-122"/>
                <a:cs typeface="Arial" panose="020B0604020202020204" pitchFamily="34" charset="0"/>
              </a:rPr>
              <a:t>η</a:t>
            </a:r>
            <a:r>
              <a:rPr lang="en-US" sz="2900" b="1" dirty="0">
                <a:solidFill>
                  <a:schemeClr val="tx1"/>
                </a:solidFill>
                <a:latin typeface="Arial" panose="020B0604020202020204" pitchFamily="34" charset="0"/>
                <a:ea typeface="Lato Bold" pitchFamily="34" charset="-122"/>
                <a:cs typeface="Arial" panose="020B0604020202020204" pitchFamily="34" charset="0"/>
              </a:rPr>
              <a:t> για την Αν</a:t>
            </a:r>
            <a:r>
              <a:rPr lang="el-GR" sz="2900" b="1" dirty="0">
                <a:solidFill>
                  <a:schemeClr val="tx1"/>
                </a:solidFill>
                <a:latin typeface="Arial" panose="020B0604020202020204" pitchFamily="34" charset="0"/>
                <a:ea typeface="Lato Bold" pitchFamily="34" charset="-122"/>
                <a:cs typeface="Arial" panose="020B0604020202020204" pitchFamily="34" charset="0"/>
              </a:rPr>
              <a:t>α</a:t>
            </a:r>
            <a:r>
              <a:rPr lang="en-US" sz="2900" b="1" dirty="0" err="1">
                <a:solidFill>
                  <a:schemeClr val="tx1"/>
                </a:solidFill>
                <a:latin typeface="Arial" panose="020B0604020202020204" pitchFamily="34" charset="0"/>
                <a:ea typeface="Lato Bold" pitchFamily="34" charset="-122"/>
                <a:cs typeface="Arial" panose="020B0604020202020204" pitchFamily="34" charset="0"/>
              </a:rPr>
              <a:t>λυση</a:t>
            </a:r>
            <a:r>
              <a:rPr lang="en-US" sz="2900" b="1" dirty="0">
                <a:solidFill>
                  <a:schemeClr val="tx1"/>
                </a:solidFill>
                <a:latin typeface="Arial" panose="020B0604020202020204" pitchFamily="34" charset="0"/>
                <a:ea typeface="Lato Bold" pitchFamily="34" charset="-122"/>
                <a:cs typeface="Arial" panose="020B0604020202020204" pitchFamily="34" charset="0"/>
              </a:rPr>
              <a:t> </a:t>
            </a:r>
            <a:r>
              <a:rPr lang="en-US" sz="2900" b="1" dirty="0" err="1">
                <a:solidFill>
                  <a:schemeClr val="tx1"/>
                </a:solidFill>
                <a:latin typeface="Arial" panose="020B0604020202020204" pitchFamily="34" charset="0"/>
                <a:ea typeface="Lato Bold" pitchFamily="34" charset="-122"/>
                <a:cs typeface="Arial" panose="020B0604020202020204" pitchFamily="34" charset="0"/>
              </a:rPr>
              <a:t>Δεδομ</a:t>
            </a:r>
            <a:r>
              <a:rPr lang="el-GR" sz="2900" b="1" dirty="0">
                <a:solidFill>
                  <a:schemeClr val="tx1"/>
                </a:solidFill>
                <a:latin typeface="Arial" panose="020B0604020202020204" pitchFamily="34" charset="0"/>
                <a:ea typeface="Lato Bold" pitchFamily="34" charset="-122"/>
                <a:cs typeface="Arial" panose="020B0604020202020204" pitchFamily="34" charset="0"/>
              </a:rPr>
              <a:t>ε</a:t>
            </a:r>
            <a:r>
              <a:rPr lang="en-US" sz="2900" b="1" dirty="0" err="1">
                <a:solidFill>
                  <a:schemeClr val="tx1"/>
                </a:solidFill>
                <a:latin typeface="Arial" panose="020B0604020202020204" pitchFamily="34" charset="0"/>
                <a:ea typeface="Lato Bold" pitchFamily="34" charset="-122"/>
                <a:cs typeface="Arial" panose="020B0604020202020204" pitchFamily="34" charset="0"/>
              </a:rPr>
              <a:t>νων</a:t>
            </a:r>
            <a:r>
              <a:rPr lang="en-US" sz="2900" b="1" dirty="0">
                <a:solidFill>
                  <a:schemeClr val="tx1"/>
                </a:solidFill>
                <a:latin typeface="Arial" panose="020B0604020202020204" pitchFamily="34" charset="0"/>
                <a:ea typeface="Lato Bold" pitchFamily="34" charset="-122"/>
                <a:cs typeface="Arial" panose="020B0604020202020204" pitchFamily="34" charset="0"/>
              </a:rPr>
              <a:t> </a:t>
            </a:r>
            <a:r>
              <a:rPr lang="en-US" sz="2900" b="1" dirty="0" err="1">
                <a:solidFill>
                  <a:schemeClr val="tx1"/>
                </a:solidFill>
                <a:latin typeface="Arial" panose="020B0604020202020204" pitchFamily="34" charset="0"/>
                <a:ea typeface="Lato Bold" pitchFamily="34" charset="-122"/>
                <a:cs typeface="Arial" panose="020B0604020202020204" pitchFamily="34" charset="0"/>
              </a:rPr>
              <a:t>Ποι</a:t>
            </a:r>
            <a:r>
              <a:rPr lang="el-GR" sz="2900" b="1" dirty="0">
                <a:solidFill>
                  <a:schemeClr val="tx1"/>
                </a:solidFill>
                <a:latin typeface="Arial" panose="020B0604020202020204" pitchFamily="34" charset="0"/>
                <a:ea typeface="Lato Bold" pitchFamily="34" charset="-122"/>
                <a:cs typeface="Arial" panose="020B0604020202020204" pitchFamily="34" charset="0"/>
              </a:rPr>
              <a:t>ο</a:t>
            </a:r>
            <a:r>
              <a:rPr lang="en-US" sz="2900" b="1" dirty="0" err="1">
                <a:solidFill>
                  <a:schemeClr val="tx1"/>
                </a:solidFill>
                <a:latin typeface="Arial" panose="020B0604020202020204" pitchFamily="34" charset="0"/>
                <a:ea typeface="Lato Bold" pitchFamily="34" charset="-122"/>
                <a:cs typeface="Arial" panose="020B0604020202020204" pitchFamily="34" charset="0"/>
              </a:rPr>
              <a:t>τητ</a:t>
            </a:r>
            <a:r>
              <a:rPr lang="en-US" sz="2900" b="1" dirty="0">
                <a:solidFill>
                  <a:schemeClr val="tx1"/>
                </a:solidFill>
                <a:latin typeface="Arial" panose="020B0604020202020204" pitchFamily="34" charset="0"/>
                <a:ea typeface="Lato Bold" pitchFamily="34" charset="-122"/>
                <a:cs typeface="Arial" panose="020B0604020202020204" pitchFamily="34" charset="0"/>
              </a:rPr>
              <a:t>ας Α</a:t>
            </a:r>
            <a:r>
              <a:rPr lang="el-GR" sz="2900" b="1" dirty="0">
                <a:solidFill>
                  <a:schemeClr val="tx1"/>
                </a:solidFill>
                <a:latin typeface="Arial" panose="020B0604020202020204" pitchFamily="34" charset="0"/>
                <a:ea typeface="Lato Bold" pitchFamily="34" charset="-122"/>
                <a:cs typeface="Arial" panose="020B0604020202020204" pitchFamily="34" charset="0"/>
              </a:rPr>
              <a:t>ε</a:t>
            </a:r>
            <a:r>
              <a:rPr lang="en-US" sz="2900" b="1" dirty="0">
                <a:solidFill>
                  <a:schemeClr val="tx1"/>
                </a:solidFill>
                <a:latin typeface="Arial" panose="020B0604020202020204" pitchFamily="34" charset="0"/>
                <a:ea typeface="Lato Bold" pitchFamily="34" charset="-122"/>
                <a:cs typeface="Arial" panose="020B0604020202020204" pitchFamily="34" charset="0"/>
              </a:rPr>
              <a:t>ρα</a:t>
            </a:r>
            <a:br>
              <a:rPr lang="en-US" sz="2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l-GR" sz="2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40A1B-7753-08B5-D4EC-925A9D620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1061" y="4352544"/>
            <a:ext cx="7912729" cy="12398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Lato" pitchFamily="34" charset="-122"/>
                <a:cs typeface="Arial" panose="020B0604020202020204" pitchFamily="34" charset="0"/>
              </a:rPr>
              <a:t>Η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ea typeface="Lato" pitchFamily="34" charset="-122"/>
                <a:cs typeface="Arial" panose="020B0604020202020204" pitchFamily="34" charset="0"/>
              </a:rPr>
              <a:t>εργ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Lato" pitchFamily="34" charset="-122"/>
                <a:cs typeface="Arial" panose="020B0604020202020204" pitchFamily="34" charset="0"/>
              </a:rPr>
              <a:t>ασία αυτή εστιάζει στην ταξινόμηση δεδομένων ποιότητας αέρα, ειδικότερα PM10, από έναν αισθητήρα</a:t>
            </a:r>
            <a:r>
              <a:rPr lang="el-GR" dirty="0">
                <a:solidFill>
                  <a:schemeClr val="tx1"/>
                </a:solidFill>
                <a:latin typeface="Arial" panose="020B0604020202020204" pitchFamily="34" charset="0"/>
                <a:ea typeface="Lato" pitchFamily="34" charset="-122"/>
                <a:cs typeface="Arial" panose="020B0604020202020204" pitchFamily="34" charset="0"/>
              </a:rPr>
              <a:t> που είναι στην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ea typeface="Lato" pitchFamily="34" charset="-122"/>
                <a:cs typeface="Arial" panose="020B0604020202020204" pitchFamily="34" charset="0"/>
              </a:rPr>
              <a:t>Ινδί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Lato" pitchFamily="34" charset="-122"/>
                <a:cs typeface="Arial" panose="020B0604020202020204" pitchFamily="34" charset="0"/>
              </a:rPr>
              <a:t>α.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l-G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082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B6A87A-AE93-C898-476D-11345E3A6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blue abstract watercolor pattern on a white background">
            <a:extLst>
              <a:ext uri="{FF2B5EF4-FFF2-40B4-BE49-F238E27FC236}">
                <a16:creationId xmlns:a16="http://schemas.microsoft.com/office/drawing/2014/main" id="{68854645-EB9F-3579-3FF0-DE51B28D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7143" b="8588"/>
          <a:stretch/>
        </p:blipFill>
        <p:spPr>
          <a:xfrm>
            <a:off x="0" y="9"/>
            <a:ext cx="1219200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9CAD2A-8C72-6B97-9BBF-6820D81CD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665" y="67448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 fontScale="90000"/>
          </a:bodyPr>
          <a:lstStyle/>
          <a:p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ea typeface="Lato Bold" pitchFamily="34" charset="-122"/>
                <a:cs typeface="Arial" panose="020B0604020202020204" pitchFamily="34" charset="0"/>
              </a:rPr>
              <a:t>Τεχνολογiες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ea typeface="Lato Bold" pitchFamily="34" charset="-122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ea typeface="Lato Bold" pitchFamily="34" charset="-122"/>
                <a:cs typeface="Arial" panose="020B0604020202020204" pitchFamily="34" charset="0"/>
              </a:rPr>
              <a:t>Αρχιτεκτονικhς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ea typeface="Lato Bold" pitchFamily="34" charset="-122"/>
                <a:cs typeface="Arial" panose="020B0604020202020204" pitchFamily="34" charset="0"/>
              </a:rPr>
              <a:t> </a:t>
            </a:r>
            <a:r>
              <a:rPr lang="el-GR" sz="3200" b="1" dirty="0">
                <a:solidFill>
                  <a:schemeClr val="tx1"/>
                </a:solidFill>
                <a:latin typeface="Arial" panose="020B0604020202020204" pitchFamily="34" charset="0"/>
                <a:ea typeface="Lato Bold" pitchFamily="34" charset="-122"/>
                <a:cs typeface="Arial" panose="020B0604020202020204" pitchFamily="34" charset="0"/>
              </a:rPr>
              <a:t>ΕΡΓΑΣΙΑΣ</a:t>
            </a: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2900" dirty="0">
                <a:solidFill>
                  <a:schemeClr val="tx1"/>
                </a:solidFill>
              </a:rPr>
            </a:br>
            <a:endParaRPr lang="el-GR" sz="29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5465F-C999-702E-AF89-01162D612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7212" y="2865748"/>
            <a:ext cx="6862714" cy="2903456"/>
          </a:xfrm>
        </p:spPr>
        <p:txBody>
          <a:bodyPr>
            <a:normAutofit fontScale="77500" lnSpcReduction="20000"/>
          </a:bodyPr>
          <a:lstStyle/>
          <a:p>
            <a:pPr marL="1143000" lvl="0" indent="-1143000" algn="l">
              <a:lnSpc>
                <a:spcPct val="107000"/>
              </a:lnSpc>
              <a:buFont typeface="+mj-lt"/>
              <a:buAutoNum type="arabicPeriod"/>
            </a:pPr>
            <a:r>
              <a:rPr lang="en-US" sz="4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Node-red</a:t>
            </a:r>
            <a:endParaRPr lang="el-GR" sz="4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0" lvl="0" indent="-1143000" algn="l">
              <a:lnSpc>
                <a:spcPct val="107000"/>
              </a:lnSpc>
              <a:buFont typeface="+mj-lt"/>
              <a:buAutoNum type="arabicPeriod"/>
            </a:pPr>
            <a:r>
              <a:rPr lang="en-US" sz="4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RabbitMQ</a:t>
            </a:r>
            <a:endParaRPr lang="el-GR" sz="4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0" lvl="0" indent="-1143000" algn="l">
              <a:lnSpc>
                <a:spcPct val="107000"/>
              </a:lnSpc>
              <a:buFont typeface="+mj-lt"/>
              <a:buAutoNum type="arabicPeriod"/>
            </a:pPr>
            <a:r>
              <a:rPr lang="en-US" sz="4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Docker +Kubernetes</a:t>
            </a:r>
            <a:endParaRPr lang="el-GR" sz="4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0" lvl="0" indent="-1143000" algn="l">
              <a:lnSpc>
                <a:spcPct val="107000"/>
              </a:lnSpc>
              <a:buFont typeface="+mj-lt"/>
              <a:buAutoNum type="arabicPeriod"/>
            </a:pPr>
            <a:r>
              <a:rPr lang="en-US" sz="4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Minio</a:t>
            </a:r>
            <a:endParaRPr lang="el-GR" sz="4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0" lvl="0" indent="-11430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l-GR" sz="4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Keycloack</a:t>
            </a:r>
          </a:p>
          <a:p>
            <a:endParaRPr lang="el-G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503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05532E-9FB6-6255-F2FD-10B4067DF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blue abstract watercolor pattern on a white background">
            <a:extLst>
              <a:ext uri="{FF2B5EF4-FFF2-40B4-BE49-F238E27FC236}">
                <a16:creationId xmlns:a16="http://schemas.microsoft.com/office/drawing/2014/main" id="{C0627135-E476-F438-22F9-E0E2F4261D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7143" b="8588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F0A6A77-61A0-4335-89F0-594A73021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3"/>
            <a:ext cx="6801612" cy="1830973"/>
          </a:xfrm>
        </p:spPr>
        <p:txBody>
          <a:bodyPr>
            <a:normAutofit/>
          </a:bodyPr>
          <a:lstStyle/>
          <a:p>
            <a:endParaRPr lang="el-GR" dirty="0">
              <a:solidFill>
                <a:schemeClr val="tx1"/>
              </a:solidFill>
            </a:endParaRPr>
          </a:p>
        </p:txBody>
      </p:sp>
      <p:pic>
        <p:nvPicPr>
          <p:cNvPr id="4" name="Εικόνα 1" descr="Εικόνα που περιέχει στιγμιότυπο οθόνης, κείμενο, διάγραμμα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2CD50962-A75F-CE91-122A-0853B92B8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757" y="2344799"/>
            <a:ext cx="8306903" cy="35749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385701-D6AE-30DA-3600-78C8D94B6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8519" y="505046"/>
            <a:ext cx="8954087" cy="1436876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l-GR" sz="2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Αρχιτεκτνονικο</a:t>
            </a:r>
            <a:r>
              <a:rPr lang="el-GR" sz="2900" dirty="0">
                <a:solidFill>
                  <a:schemeClr val="tx1"/>
                </a:solidFill>
              </a:rPr>
              <a:t> διαγραμμα </a:t>
            </a:r>
          </a:p>
        </p:txBody>
      </p:sp>
    </p:spTree>
    <p:extLst>
      <p:ext uri="{BB962C8B-B14F-4D97-AF65-F5344CB8AC3E}">
        <p14:creationId xmlns:p14="http://schemas.microsoft.com/office/powerpoint/2010/main" val="3105763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A5BE77-5C35-B9FF-4B60-C4E71ACC0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blue abstract watercolor pattern on a white background">
            <a:extLst>
              <a:ext uri="{FF2B5EF4-FFF2-40B4-BE49-F238E27FC236}">
                <a16:creationId xmlns:a16="http://schemas.microsoft.com/office/drawing/2014/main" id="{20A07D3E-7DBD-BCD6-C82E-D156662B26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7143" b="8588"/>
          <a:stretch/>
        </p:blipFill>
        <p:spPr>
          <a:xfrm>
            <a:off x="0" y="117695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7E2328-3C8B-12E2-3751-A2F96CA32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002" y="929136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l-GR" sz="2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</a:t>
            </a:r>
            <a:r>
              <a:rPr lang="en-US" sz="2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l-GR" sz="2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κτηση δεδομ</a:t>
            </a:r>
            <a:r>
              <a:rPr lang="en-US" sz="2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l-GR" sz="2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νων απ</a:t>
            </a:r>
            <a:r>
              <a:rPr lang="en-US" sz="2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API</a:t>
            </a:r>
            <a:b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l-GR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89274-2BF8-8F58-7DE9-72A6118BA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1217" y="3101418"/>
            <a:ext cx="8800434" cy="1645921"/>
          </a:xfrm>
        </p:spPr>
        <p:txBody>
          <a:bodyPr>
            <a:normAutofit fontScale="47500" lnSpcReduction="20000"/>
          </a:bodyPr>
          <a:lstStyle/>
          <a:p>
            <a:pPr marL="1143000" lvl="0" indent="-1143000" algn="l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l-GR" sz="6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Χρήση του </a:t>
            </a:r>
            <a:r>
              <a:rPr lang="en-US" sz="6000" dirty="0" err="1"/>
              <a:t>OpenAQ</a:t>
            </a:r>
            <a:r>
              <a:rPr lang="en-US" sz="6000" dirty="0"/>
              <a:t> API</a:t>
            </a:r>
            <a:r>
              <a:rPr lang="el-GR" sz="6000" dirty="0"/>
              <a:t> </a:t>
            </a:r>
            <a:r>
              <a:rPr lang="el-GR" sz="6000" b="1" dirty="0"/>
              <a:t>μέσω </a:t>
            </a:r>
            <a:r>
              <a:rPr lang="en-US" sz="6000" dirty="0"/>
              <a:t>node-red </a:t>
            </a:r>
          </a:p>
          <a:p>
            <a:pPr marL="1143000" lvl="0" indent="-1143000" algn="l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l-GR" sz="6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Αποθήκευση δεδομένων στο  </a:t>
            </a:r>
            <a:r>
              <a:rPr lang="en-US" sz="6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Minio</a:t>
            </a:r>
          </a:p>
          <a:p>
            <a:pPr marL="1143000" lvl="0" indent="-1143000" algn="l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l-GR" sz="6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Φιλτραρισμά τίμων </a:t>
            </a:r>
          </a:p>
          <a:p>
            <a:endParaRPr lang="el-G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896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FC2176-F88B-16F1-2FFC-95AD3DE4C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blue abstract watercolor pattern on a white background">
            <a:extLst>
              <a:ext uri="{FF2B5EF4-FFF2-40B4-BE49-F238E27FC236}">
                <a16:creationId xmlns:a16="http://schemas.microsoft.com/office/drawing/2014/main" id="{9AF7A60B-615B-8A6A-65AC-21C71C8B6C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7143" b="858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2F4A5A-BA2B-7785-3C65-1EC4682A9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5101" y="1142170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b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l-GR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Επεξεργασ</a:t>
            </a:r>
            <a:r>
              <a:rPr lang="en-US" sz="2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l-GR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 δεδομ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l-GR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νων με 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Node-RED</a:t>
            </a:r>
            <a:b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l-GR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AAA96-E14D-F674-EE3A-2D7D4DDDF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657599"/>
            <a:ext cx="6801612" cy="1899419"/>
          </a:xfrm>
        </p:spPr>
        <p:txBody>
          <a:bodyPr>
            <a:normAutofit fontScale="40000" lnSpcReduction="20000"/>
          </a:bodyPr>
          <a:lstStyle/>
          <a:p>
            <a:pPr marL="1143000" lvl="0" indent="-1143000" algn="l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6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Trigger API Call – </a:t>
            </a:r>
            <a:r>
              <a:rPr lang="el-GR" sz="6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Λήψη δεδομένων</a:t>
            </a:r>
            <a:endParaRPr lang="en-US" sz="6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0" lvl="0" indent="-1143000" algn="l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l-GR" sz="6000" dirty="0">
                <a:latin typeface="Arial" panose="020B0604020202020204" pitchFamily="34" charset="0"/>
                <a:cs typeface="Arial" panose="020B0604020202020204" pitchFamily="34" charset="0"/>
              </a:rPr>
              <a:t>Διαχωρισμός</a:t>
            </a:r>
            <a:r>
              <a:rPr lang="el-GR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6000" dirty="0">
                <a:latin typeface="Arial" panose="020B0604020202020204" pitchFamily="34" charset="0"/>
                <a:cs typeface="Arial" panose="020B0604020202020204" pitchFamily="34" charset="0"/>
              </a:rPr>
              <a:t>τιμών – Ανάλυση 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PM10</a:t>
            </a:r>
          </a:p>
          <a:p>
            <a:pPr marL="1143000" lvl="0" indent="-1143000" algn="l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Dashboard </a:t>
            </a:r>
            <a:r>
              <a:rPr lang="el-GR" sz="6000" dirty="0">
                <a:latin typeface="Arial" panose="020B0604020202020204" pitchFamily="34" charset="0"/>
                <a:cs typeface="Arial" panose="020B0604020202020204" pitchFamily="34" charset="0"/>
              </a:rPr>
              <a:t>με διαγράμματα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0" indent="-1143000" algn="l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Notification </a:t>
            </a:r>
            <a:r>
              <a:rPr lang="el-GR" sz="6000" dirty="0">
                <a:latin typeface="Arial" panose="020B0604020202020204" pitchFamily="34" charset="0"/>
                <a:cs typeface="Arial" panose="020B0604020202020204" pitchFamily="34" charset="0"/>
              </a:rPr>
              <a:t>απο 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RabbitMQ</a:t>
            </a:r>
          </a:p>
          <a:p>
            <a:pPr marL="1143000" lvl="0" indent="-1143000" algn="l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l-G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177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388A9F-B062-E63F-E7F7-2E233532B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blue abstract watercolor pattern on a white background">
            <a:extLst>
              <a:ext uri="{FF2B5EF4-FFF2-40B4-BE49-F238E27FC236}">
                <a16:creationId xmlns:a16="http://schemas.microsoft.com/office/drawing/2014/main" id="{6D40B91D-DEEB-93C8-5BE1-0262B01624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7143" b="858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898253-1403-497F-52BA-CE9D4883D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5101" y="1142170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l-GR" sz="2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Διαχε</a:t>
            </a:r>
            <a:r>
              <a:rPr lang="en-US" sz="2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l-GR" sz="2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ριση Μηνυμ</a:t>
            </a:r>
            <a:r>
              <a:rPr lang="en-US" sz="2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l-GR" sz="2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των με </a:t>
            </a:r>
            <a:r>
              <a:rPr lang="en-US" sz="2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RabbitMQ</a:t>
            </a:r>
            <a:br>
              <a:rPr lang="en-US" sz="3200" dirty="0">
                <a:solidFill>
                  <a:schemeClr val="tx1"/>
                </a:solidFill>
              </a:rPr>
            </a:br>
            <a:endParaRPr lang="el-GR" sz="29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C1E8F8-7488-47F9-2149-6B39C3CD3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6741" y="3657600"/>
            <a:ext cx="7885568" cy="1645920"/>
          </a:xfrm>
        </p:spPr>
        <p:txBody>
          <a:bodyPr>
            <a:normAutofit/>
          </a:bodyPr>
          <a:lstStyle/>
          <a:p>
            <a:pPr marL="1143000" lvl="0" indent="-1143000" algn="l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Σύνδεση με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Minio 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και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Keycloak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0" indent="-1143000" algn="l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Διαμοιρασμός δεδομένων σε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queues</a:t>
            </a:r>
          </a:p>
          <a:p>
            <a:pPr marL="1143000" lvl="0" indent="-1143000" algn="l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Αυτόματες ειδοποιήσεις</a:t>
            </a:r>
            <a:endParaRPr lang="el-GR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39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166B5A-8D38-6FF3-BADE-C6DD1711D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blue abstract watercolor pattern on a white background">
            <a:extLst>
              <a:ext uri="{FF2B5EF4-FFF2-40B4-BE49-F238E27FC236}">
                <a16:creationId xmlns:a16="http://schemas.microsoft.com/office/drawing/2014/main" id="{852EEB5B-1166-53C9-9321-29598F5342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7143" b="858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795483-31FF-5BDB-AB6B-AA6E3E6E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5101" y="1142170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l-G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Αυθεντικοπο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ih</a:t>
            </a:r>
            <a:r>
              <a:rPr lang="el-G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ση με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Keycloak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l-G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5D8F7-8A6B-8586-F983-956358FD1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2543" y="3594226"/>
            <a:ext cx="7613964" cy="1530035"/>
          </a:xfrm>
        </p:spPr>
        <p:txBody>
          <a:bodyPr>
            <a:normAutofit/>
          </a:bodyPr>
          <a:lstStyle/>
          <a:p>
            <a:pPr marL="1143000" lvl="0" indent="-1143000" algn="l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l-GR" sz="2400" dirty="0"/>
              <a:t>Ασφαλής πρόσβαση στο </a:t>
            </a:r>
            <a:r>
              <a:rPr lang="en-US" sz="2400" dirty="0"/>
              <a:t>Minio</a:t>
            </a:r>
          </a:p>
          <a:p>
            <a:pPr marL="1143000" lvl="0" indent="-1143000" algn="l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l-GR" sz="2400" dirty="0"/>
              <a:t>Διαχείριση χρηστών &amp; δικαιωμάτων</a:t>
            </a:r>
            <a:endParaRPr lang="en-US" sz="2400" dirty="0"/>
          </a:p>
          <a:p>
            <a:pPr marL="1143000" lvl="0" indent="-1143000" algn="l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l-GR" sz="2400" dirty="0"/>
              <a:t>Σύνδεση με </a:t>
            </a:r>
            <a:r>
              <a:rPr lang="en-US" sz="2400" dirty="0"/>
              <a:t>RabbitMQ </a:t>
            </a:r>
            <a:r>
              <a:rPr lang="el-GR" sz="2400" dirty="0"/>
              <a:t>για </a:t>
            </a:r>
            <a:r>
              <a:rPr lang="en-US" sz="2400" dirty="0"/>
              <a:t>event tracking</a:t>
            </a:r>
            <a:endParaRPr lang="el-G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046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7DFC64-635D-24BF-390F-3EAFE165C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blue abstract watercolor pattern on a white background">
            <a:extLst>
              <a:ext uri="{FF2B5EF4-FFF2-40B4-BE49-F238E27FC236}">
                <a16:creationId xmlns:a16="http://schemas.microsoft.com/office/drawing/2014/main" id="{1CAA3275-3B33-903E-F8BF-A604696955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7143" b="8588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519EFD-61D5-1BF1-D778-53F50E9D2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5101" y="1142170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l-GR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l-GR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πτυξη</a:t>
            </a:r>
            <a:r>
              <a:rPr lang="el-GR" sz="2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με</a:t>
            </a:r>
            <a:r>
              <a:rPr lang="el-GR" sz="2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</a:t>
            </a:r>
            <a:endParaRPr lang="el-GR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384CB-6E05-9CE4-C631-B9D642113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7976" y="3429000"/>
            <a:ext cx="8428776" cy="2690446"/>
          </a:xfrm>
        </p:spPr>
        <p:txBody>
          <a:bodyPr>
            <a:normAutofit fontScale="62500" lnSpcReduction="20000"/>
          </a:bodyPr>
          <a:lstStyle/>
          <a:p>
            <a:pPr marL="1143000" lvl="0" indent="-1143000" algn="l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l-GR" sz="4400" dirty="0">
                <a:latin typeface="Arial" panose="020B0604020202020204" pitchFamily="34" charset="0"/>
                <a:cs typeface="Arial" panose="020B0604020202020204" pitchFamily="34" charset="0"/>
              </a:rPr>
              <a:t>Δημιουργία containers για κάθε υπηρεσία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0" indent="-1143000" algn="l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l-GR" sz="4400" dirty="0">
                <a:latin typeface="Arial" panose="020B0604020202020204" pitchFamily="34" charset="0"/>
                <a:cs typeface="Arial" panose="020B0604020202020204" pitchFamily="34" charset="0"/>
              </a:rPr>
              <a:t>Docker Compose για διαχείριση των υπηρεσιών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0" indent="-1143000" algn="l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l-GR" sz="4000" dirty="0">
                <a:latin typeface="Arial" panose="020B0604020202020204" pitchFamily="34" charset="0"/>
                <a:cs typeface="Arial" panose="020B0604020202020204" pitchFamily="34" charset="0"/>
              </a:rPr>
              <a:t>Όλα τα containers στο ίδιο network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0" indent="-1143000" algn="l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mount </a:t>
            </a:r>
            <a:r>
              <a:rPr lang="el-GR" sz="4000" dirty="0">
                <a:latin typeface="Arial" panose="020B0604020202020204" pitchFamily="34" charset="0"/>
                <a:cs typeface="Arial" panose="020B0604020202020204" pitchFamily="34" charset="0"/>
              </a:rPr>
              <a:t>για το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Node-RED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267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114</TotalTime>
  <Words>231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Lato</vt:lpstr>
      <vt:lpstr>Parcel</vt:lpstr>
      <vt:lpstr>Εφαρμογη για την Αναλυση Δεδομενων Ποιοτητας Αερα </vt:lpstr>
      <vt:lpstr>Εφαρμογη για την Αναλυση Δεδομενων Ποιοτητας Αερα </vt:lpstr>
      <vt:lpstr>Τεχνολογiες Αρχιτεκτονικhς ΕΡΓΑΣΙΑΣ  </vt:lpstr>
      <vt:lpstr>Αρχιτεκτνονικο διαγραμμα </vt:lpstr>
      <vt:lpstr>Ανaκτηση δεδομeνων απo API </vt:lpstr>
      <vt:lpstr> Επεξεργασiα δεδομeνων με Node-RED </vt:lpstr>
      <vt:lpstr>Διαχεiριση Μηνυμaτων με RabbitMQ </vt:lpstr>
      <vt:lpstr>Αυθεντικοποihση με Keycloak  </vt:lpstr>
      <vt:lpstr>Ανaπτυξη με Docker </vt:lpstr>
      <vt:lpstr>Αναπτυξη με Kubernetes  </vt:lpstr>
      <vt:lpstr>Συμπερασματα kai Μελλοντιες Βελτιωσεις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ΛΕΥΤΕΡΗΣ ΣΤΕΒΗΣ</dc:creator>
  <cp:lastModifiedBy>ΛΕΥΤΕΡΗΣ ΣΤΕΒΗΣ</cp:lastModifiedBy>
  <cp:revision>1</cp:revision>
  <dcterms:created xsi:type="dcterms:W3CDTF">2025-02-04T18:31:03Z</dcterms:created>
  <dcterms:modified xsi:type="dcterms:W3CDTF">2025-02-05T17:13:12Z</dcterms:modified>
</cp:coreProperties>
</file>