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0BAE6"/>
    <a:srgbClr val="05CFFF"/>
    <a:srgbClr val="11D2FF"/>
    <a:srgbClr val="01CFFF"/>
    <a:srgbClr val="6DE3FF"/>
    <a:srgbClr val="00C1EE"/>
    <a:srgbClr val="43DBFF"/>
    <a:srgbClr val="29D6FF"/>
    <a:srgbClr val="93E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3" d="100"/>
          <a:sy n="33" d="100"/>
        </p:scale>
        <p:origin x="-1782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E420-A532-4AA3-A9C6-2921A57379EE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F8FB-0590-4384-8D5A-8DFD6D3DF6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E420-A532-4AA3-A9C6-2921A57379EE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F8FB-0590-4384-8D5A-8DFD6D3DF6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E420-A532-4AA3-A9C6-2921A57379EE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F8FB-0590-4384-8D5A-8DFD6D3DF6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E420-A532-4AA3-A9C6-2921A57379EE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F8FB-0590-4384-8D5A-8DFD6D3DF6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E420-A532-4AA3-A9C6-2921A57379EE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F8FB-0590-4384-8D5A-8DFD6D3DF6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E420-A532-4AA3-A9C6-2921A57379EE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F8FB-0590-4384-8D5A-8DFD6D3DF6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E420-A532-4AA3-A9C6-2921A57379EE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F8FB-0590-4384-8D5A-8DFD6D3DF6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E420-A532-4AA3-A9C6-2921A57379EE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F8FB-0590-4384-8D5A-8DFD6D3DF6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E420-A532-4AA3-A9C6-2921A57379EE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F8FB-0590-4384-8D5A-8DFD6D3DF6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E420-A532-4AA3-A9C6-2921A57379EE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F8FB-0590-4384-8D5A-8DFD6D3DF6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E420-A532-4AA3-A9C6-2921A57379EE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F8FB-0590-4384-8D5A-8DFD6D3DF6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CE420-A532-4AA3-A9C6-2921A57379EE}" type="datetimeFigureOut">
              <a:rPr lang="ko-KR" altLang="en-US" smtClean="0"/>
              <a:pPr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9F8FB-0590-4384-8D5A-8DFD6D3DF6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2838" y="1057275"/>
            <a:ext cx="4376737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928926" y="857232"/>
            <a:ext cx="4370591" cy="4738256"/>
            <a:chOff x="1896390" y="1345624"/>
            <a:chExt cx="4370591" cy="4738256"/>
          </a:xfrm>
        </p:grpSpPr>
        <p:sp>
          <p:nvSpPr>
            <p:cNvPr id="5" name="육각형 4"/>
            <p:cNvSpPr/>
            <p:nvPr/>
          </p:nvSpPr>
          <p:spPr>
            <a:xfrm rot="5400000">
              <a:off x="1789024" y="1672401"/>
              <a:ext cx="4738256" cy="4084702"/>
            </a:xfrm>
            <a:prstGeom prst="hexagon">
              <a:avLst/>
            </a:prstGeom>
            <a:gradFill flip="none" rotWithShape="1">
              <a:gsLst>
                <a:gs pos="0">
                  <a:srgbClr val="93E3FF">
                    <a:alpha val="40000"/>
                  </a:srgbClr>
                </a:gs>
                <a:gs pos="50000">
                  <a:srgbClr val="93E3FF">
                    <a:alpha val="4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 rot="13954668">
              <a:off x="4478622" y="1881737"/>
              <a:ext cx="1946036" cy="12658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200"/>
            <p:cNvGrpSpPr/>
            <p:nvPr/>
          </p:nvGrpSpPr>
          <p:grpSpPr>
            <a:xfrm>
              <a:off x="1896390" y="1546852"/>
              <a:ext cx="4370591" cy="4487721"/>
              <a:chOff x="1896390" y="1546852"/>
              <a:chExt cx="4370591" cy="4487721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3004168" y="2646986"/>
                <a:ext cx="2215532" cy="2215532"/>
              </a:xfrm>
              <a:prstGeom prst="ellipse">
                <a:avLst/>
              </a:prstGeom>
              <a:solidFill>
                <a:srgbClr val="29D6FF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 rot="1925813">
                <a:off x="2742515" y="2742523"/>
                <a:ext cx="1657344" cy="1657344"/>
              </a:xfrm>
              <a:prstGeom prst="ellipse">
                <a:avLst/>
              </a:prstGeom>
              <a:solidFill>
                <a:srgbClr val="29D6FF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 rot="20279502">
                <a:off x="1896390" y="1787880"/>
                <a:ext cx="2111238" cy="10001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자유형 10"/>
              <p:cNvSpPr/>
              <p:nvPr/>
            </p:nvSpPr>
            <p:spPr>
              <a:xfrm rot="20403593">
                <a:off x="1912998" y="2691679"/>
                <a:ext cx="1714512" cy="2384114"/>
              </a:xfrm>
              <a:custGeom>
                <a:avLst/>
                <a:gdLst>
                  <a:gd name="connsiteX0" fmla="*/ 1428760 w 1428760"/>
                  <a:gd name="connsiteY0" fmla="*/ 2857520 h 2857520"/>
                  <a:gd name="connsiteX1" fmla="*/ 191418 w 1428760"/>
                  <a:gd name="connsiteY1" fmla="*/ 2143139 h 2857520"/>
                  <a:gd name="connsiteX2" fmla="*/ 191419 w 1428760"/>
                  <a:gd name="connsiteY2" fmla="*/ 714379 h 2857520"/>
                  <a:gd name="connsiteX3" fmla="*/ 1428763 w 1428760"/>
                  <a:gd name="connsiteY3" fmla="*/ 1 h 2857520"/>
                  <a:gd name="connsiteX4" fmla="*/ 714383 w 1428760"/>
                  <a:gd name="connsiteY4" fmla="*/ 1428763 h 2857520"/>
                  <a:gd name="connsiteX5" fmla="*/ 1428766 w 1428760"/>
                  <a:gd name="connsiteY5" fmla="*/ 2857523 h 2857520"/>
                  <a:gd name="connsiteX6" fmla="*/ 1428760 w 1428760"/>
                  <a:gd name="connsiteY6" fmla="*/ 2857520 h 2857520"/>
                  <a:gd name="connsiteX0" fmla="*/ 1237341 w 1237347"/>
                  <a:gd name="connsiteY0" fmla="*/ 2857520 h 2857523"/>
                  <a:gd name="connsiteX1" fmla="*/ 0 w 1237347"/>
                  <a:gd name="connsiteY1" fmla="*/ 714379 h 2857523"/>
                  <a:gd name="connsiteX2" fmla="*/ 1237344 w 1237347"/>
                  <a:gd name="connsiteY2" fmla="*/ 1 h 2857523"/>
                  <a:gd name="connsiteX3" fmla="*/ 522964 w 1237347"/>
                  <a:gd name="connsiteY3" fmla="*/ 1428763 h 2857523"/>
                  <a:gd name="connsiteX4" fmla="*/ 1237347 w 1237347"/>
                  <a:gd name="connsiteY4" fmla="*/ 2857523 h 2857523"/>
                  <a:gd name="connsiteX5" fmla="*/ 1237341 w 1237347"/>
                  <a:gd name="connsiteY5" fmla="*/ 2857520 h 2857523"/>
                  <a:gd name="connsiteX0" fmla="*/ 1237341 w 1237347"/>
                  <a:gd name="connsiteY0" fmla="*/ 2857520 h 2857523"/>
                  <a:gd name="connsiteX1" fmla="*/ 0 w 1237347"/>
                  <a:gd name="connsiteY1" fmla="*/ 714379 h 2857523"/>
                  <a:gd name="connsiteX2" fmla="*/ 1237344 w 1237347"/>
                  <a:gd name="connsiteY2" fmla="*/ 1 h 2857523"/>
                  <a:gd name="connsiteX3" fmla="*/ 522964 w 1237347"/>
                  <a:gd name="connsiteY3" fmla="*/ 1428763 h 2857523"/>
                  <a:gd name="connsiteX4" fmla="*/ 1237347 w 1237347"/>
                  <a:gd name="connsiteY4" fmla="*/ 2857523 h 2857523"/>
                  <a:gd name="connsiteX5" fmla="*/ 1237341 w 1237347"/>
                  <a:gd name="connsiteY5" fmla="*/ 2857520 h 2857523"/>
                  <a:gd name="connsiteX0" fmla="*/ 1237347 w 1237347"/>
                  <a:gd name="connsiteY0" fmla="*/ 2857523 h 2857523"/>
                  <a:gd name="connsiteX1" fmla="*/ 0 w 1237347"/>
                  <a:gd name="connsiteY1" fmla="*/ 714379 h 2857523"/>
                  <a:gd name="connsiteX2" fmla="*/ 1237344 w 1237347"/>
                  <a:gd name="connsiteY2" fmla="*/ 1 h 2857523"/>
                  <a:gd name="connsiteX3" fmla="*/ 522964 w 1237347"/>
                  <a:gd name="connsiteY3" fmla="*/ 1428763 h 2857523"/>
                  <a:gd name="connsiteX4" fmla="*/ 1237347 w 1237347"/>
                  <a:gd name="connsiteY4" fmla="*/ 2857523 h 2857523"/>
                  <a:gd name="connsiteX0" fmla="*/ 642027 w 1356407"/>
                  <a:gd name="connsiteY0" fmla="*/ 1428763 h 1547826"/>
                  <a:gd name="connsiteX1" fmla="*/ 119063 w 1356407"/>
                  <a:gd name="connsiteY1" fmla="*/ 714379 h 1547826"/>
                  <a:gd name="connsiteX2" fmla="*/ 1356407 w 1356407"/>
                  <a:gd name="connsiteY2" fmla="*/ 1 h 1547826"/>
                  <a:gd name="connsiteX3" fmla="*/ 642027 w 1356407"/>
                  <a:gd name="connsiteY3" fmla="*/ 1428763 h 1547826"/>
                  <a:gd name="connsiteX0" fmla="*/ 522964 w 1237344"/>
                  <a:gd name="connsiteY0" fmla="*/ 1428763 h 1428763"/>
                  <a:gd name="connsiteX1" fmla="*/ 0 w 1237344"/>
                  <a:gd name="connsiteY1" fmla="*/ 714379 h 1428763"/>
                  <a:gd name="connsiteX2" fmla="*/ 1237344 w 1237344"/>
                  <a:gd name="connsiteY2" fmla="*/ 1 h 1428763"/>
                  <a:gd name="connsiteX3" fmla="*/ 522964 w 1237344"/>
                  <a:gd name="connsiteY3" fmla="*/ 1428763 h 1428763"/>
                  <a:gd name="connsiteX0" fmla="*/ 737310 w 1451690"/>
                  <a:gd name="connsiteY0" fmla="*/ 1428763 h 1428763"/>
                  <a:gd name="connsiteX1" fmla="*/ 0 w 1451690"/>
                  <a:gd name="connsiteY1" fmla="*/ 1428735 h 1428763"/>
                  <a:gd name="connsiteX2" fmla="*/ 1451690 w 1451690"/>
                  <a:gd name="connsiteY2" fmla="*/ 1 h 1428763"/>
                  <a:gd name="connsiteX3" fmla="*/ 737310 w 1451690"/>
                  <a:gd name="connsiteY3" fmla="*/ 1428763 h 1428763"/>
                  <a:gd name="connsiteX0" fmla="*/ 737310 w 1451690"/>
                  <a:gd name="connsiteY0" fmla="*/ 1428763 h 1428763"/>
                  <a:gd name="connsiteX1" fmla="*/ 0 w 1451690"/>
                  <a:gd name="connsiteY1" fmla="*/ 1428735 h 1428763"/>
                  <a:gd name="connsiteX2" fmla="*/ 1451690 w 1451690"/>
                  <a:gd name="connsiteY2" fmla="*/ 1 h 1428763"/>
                  <a:gd name="connsiteX3" fmla="*/ 737310 w 1451690"/>
                  <a:gd name="connsiteY3" fmla="*/ 1428763 h 1428763"/>
                  <a:gd name="connsiteX0" fmla="*/ 737310 w 1154440"/>
                  <a:gd name="connsiteY0" fmla="*/ 2060264 h 2060264"/>
                  <a:gd name="connsiteX1" fmla="*/ 0 w 1154440"/>
                  <a:gd name="connsiteY1" fmla="*/ 2060236 h 2060264"/>
                  <a:gd name="connsiteX2" fmla="*/ 1154440 w 1154440"/>
                  <a:gd name="connsiteY2" fmla="*/ 1 h 2060264"/>
                  <a:gd name="connsiteX3" fmla="*/ 737310 w 1154440"/>
                  <a:gd name="connsiteY3" fmla="*/ 2060264 h 2060264"/>
                  <a:gd name="connsiteX0" fmla="*/ 737310 w 1035815"/>
                  <a:gd name="connsiteY0" fmla="*/ 2024571 h 2024571"/>
                  <a:gd name="connsiteX1" fmla="*/ 0 w 1035815"/>
                  <a:gd name="connsiteY1" fmla="*/ 2024543 h 2024571"/>
                  <a:gd name="connsiteX2" fmla="*/ 1035815 w 1035815"/>
                  <a:gd name="connsiteY2" fmla="*/ 1 h 2024571"/>
                  <a:gd name="connsiteX3" fmla="*/ 737310 w 1035815"/>
                  <a:gd name="connsiteY3" fmla="*/ 2024571 h 2024571"/>
                  <a:gd name="connsiteX0" fmla="*/ 737310 w 1035815"/>
                  <a:gd name="connsiteY0" fmla="*/ 2024571 h 2024571"/>
                  <a:gd name="connsiteX1" fmla="*/ 0 w 1035815"/>
                  <a:gd name="connsiteY1" fmla="*/ 2024543 h 2024571"/>
                  <a:gd name="connsiteX2" fmla="*/ 1035815 w 1035815"/>
                  <a:gd name="connsiteY2" fmla="*/ 1 h 2024571"/>
                  <a:gd name="connsiteX3" fmla="*/ 737310 w 1035815"/>
                  <a:gd name="connsiteY3" fmla="*/ 2024571 h 2024571"/>
                  <a:gd name="connsiteX0" fmla="*/ 737310 w 1035815"/>
                  <a:gd name="connsiteY0" fmla="*/ 2024570 h 2024570"/>
                  <a:gd name="connsiteX1" fmla="*/ 0 w 1035815"/>
                  <a:gd name="connsiteY1" fmla="*/ 2024542 h 2024570"/>
                  <a:gd name="connsiteX2" fmla="*/ 1035815 w 1035815"/>
                  <a:gd name="connsiteY2" fmla="*/ 0 h 2024570"/>
                  <a:gd name="connsiteX3" fmla="*/ 737310 w 1035815"/>
                  <a:gd name="connsiteY3" fmla="*/ 2024570 h 2024570"/>
                  <a:gd name="connsiteX0" fmla="*/ 737310 w 1035815"/>
                  <a:gd name="connsiteY0" fmla="*/ 2024570 h 2024570"/>
                  <a:gd name="connsiteX1" fmla="*/ 0 w 1035815"/>
                  <a:gd name="connsiteY1" fmla="*/ 2024542 h 2024570"/>
                  <a:gd name="connsiteX2" fmla="*/ 1035815 w 1035815"/>
                  <a:gd name="connsiteY2" fmla="*/ 0 h 2024570"/>
                  <a:gd name="connsiteX3" fmla="*/ 737310 w 1035815"/>
                  <a:gd name="connsiteY3" fmla="*/ 2024570 h 2024570"/>
                  <a:gd name="connsiteX0" fmla="*/ 737310 w 1035815"/>
                  <a:gd name="connsiteY0" fmla="*/ 2024570 h 2024570"/>
                  <a:gd name="connsiteX1" fmla="*/ 0 w 1035815"/>
                  <a:gd name="connsiteY1" fmla="*/ 2024542 h 2024570"/>
                  <a:gd name="connsiteX2" fmla="*/ 1035815 w 1035815"/>
                  <a:gd name="connsiteY2" fmla="*/ 0 h 2024570"/>
                  <a:gd name="connsiteX3" fmla="*/ 737310 w 1035815"/>
                  <a:gd name="connsiteY3" fmla="*/ 2024570 h 2024570"/>
                  <a:gd name="connsiteX0" fmla="*/ 817744 w 1116249"/>
                  <a:gd name="connsiteY0" fmla="*/ 2024570 h 2024570"/>
                  <a:gd name="connsiteX1" fmla="*/ 80434 w 1116249"/>
                  <a:gd name="connsiteY1" fmla="*/ 2024542 h 2024570"/>
                  <a:gd name="connsiteX2" fmla="*/ 1116249 w 1116249"/>
                  <a:gd name="connsiteY2" fmla="*/ 0 h 2024570"/>
                  <a:gd name="connsiteX3" fmla="*/ 817744 w 1116249"/>
                  <a:gd name="connsiteY3" fmla="*/ 2024570 h 2024570"/>
                  <a:gd name="connsiteX0" fmla="*/ 980477 w 1278982"/>
                  <a:gd name="connsiteY0" fmla="*/ 2024570 h 2024570"/>
                  <a:gd name="connsiteX1" fmla="*/ 243167 w 1278982"/>
                  <a:gd name="connsiteY1" fmla="*/ 2024542 h 2024570"/>
                  <a:gd name="connsiteX2" fmla="*/ 1278982 w 1278982"/>
                  <a:gd name="connsiteY2" fmla="*/ 0 h 2024570"/>
                  <a:gd name="connsiteX3" fmla="*/ 980477 w 1278982"/>
                  <a:gd name="connsiteY3" fmla="*/ 2024570 h 2024570"/>
                  <a:gd name="connsiteX0" fmla="*/ 1078710 w 1377215"/>
                  <a:gd name="connsiteY0" fmla="*/ 2024570 h 2024570"/>
                  <a:gd name="connsiteX1" fmla="*/ 341400 w 1377215"/>
                  <a:gd name="connsiteY1" fmla="*/ 2024542 h 2024570"/>
                  <a:gd name="connsiteX2" fmla="*/ 1377215 w 1377215"/>
                  <a:gd name="connsiteY2" fmla="*/ 0 h 2024570"/>
                  <a:gd name="connsiteX3" fmla="*/ 1078710 w 1377215"/>
                  <a:gd name="connsiteY3" fmla="*/ 2024570 h 2024570"/>
                  <a:gd name="connsiteX0" fmla="*/ 1078710 w 1377215"/>
                  <a:gd name="connsiteY0" fmla="*/ 2024570 h 2024570"/>
                  <a:gd name="connsiteX1" fmla="*/ 341400 w 1377215"/>
                  <a:gd name="connsiteY1" fmla="*/ 2024542 h 2024570"/>
                  <a:gd name="connsiteX2" fmla="*/ 1377215 w 1377215"/>
                  <a:gd name="connsiteY2" fmla="*/ 0 h 2024570"/>
                  <a:gd name="connsiteX3" fmla="*/ 1078710 w 1377215"/>
                  <a:gd name="connsiteY3" fmla="*/ 2024570 h 2024570"/>
                  <a:gd name="connsiteX0" fmla="*/ 1078710 w 1377215"/>
                  <a:gd name="connsiteY0" fmla="*/ 2024570 h 2024570"/>
                  <a:gd name="connsiteX1" fmla="*/ 341400 w 1377215"/>
                  <a:gd name="connsiteY1" fmla="*/ 2024542 h 2024570"/>
                  <a:gd name="connsiteX2" fmla="*/ 1377215 w 1377215"/>
                  <a:gd name="connsiteY2" fmla="*/ 0 h 2024570"/>
                  <a:gd name="connsiteX3" fmla="*/ 1078710 w 1377215"/>
                  <a:gd name="connsiteY3" fmla="*/ 2024570 h 202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7215" h="2024570">
                    <a:moveTo>
                      <a:pt x="1078710" y="2024570"/>
                    </a:moveTo>
                    <a:lnTo>
                      <a:pt x="341400" y="2024542"/>
                    </a:lnTo>
                    <a:cubicBezTo>
                      <a:pt x="0" y="1525744"/>
                      <a:pt x="831545" y="15813"/>
                      <a:pt x="1377215" y="0"/>
                    </a:cubicBezTo>
                    <a:cubicBezTo>
                      <a:pt x="923015" y="421248"/>
                      <a:pt x="809428" y="1526789"/>
                      <a:pt x="1078710" y="20245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  <a:effectLst/>
              <a:scene3d>
                <a:camera prst="orthographicFront"/>
                <a:lightRig rig="flood" dir="t">
                  <a:rot lat="0" lon="0" rev="10200000"/>
                </a:lightRig>
              </a:scene3d>
              <a:sp3d prstMaterial="plastic">
                <a:bevelT w="1079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15003593">
                <a:off x="2622308" y="4158202"/>
                <a:ext cx="742709" cy="439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5003593">
                <a:off x="2965916" y="4684851"/>
                <a:ext cx="286689" cy="59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 rot="9603593" flipH="1">
                <a:off x="2788541" y="4902903"/>
                <a:ext cx="628459" cy="0"/>
              </a:xfrm>
              <a:prstGeom prst="line">
                <a:avLst/>
              </a:prstGeom>
              <a:ln>
                <a:solidFill>
                  <a:srgbClr val="558E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자유형 14"/>
              <p:cNvSpPr/>
              <p:nvPr/>
            </p:nvSpPr>
            <p:spPr>
              <a:xfrm rot="15003593">
                <a:off x="1719223" y="3070399"/>
                <a:ext cx="2260126" cy="1444670"/>
              </a:xfrm>
              <a:custGeom>
                <a:avLst/>
                <a:gdLst>
                  <a:gd name="connsiteX0" fmla="*/ 0 w 1859757"/>
                  <a:gd name="connsiteY0" fmla="*/ 0 h 854869"/>
                  <a:gd name="connsiteX1" fmla="*/ 1859757 w 1859757"/>
                  <a:gd name="connsiteY1" fmla="*/ 854869 h 854869"/>
                  <a:gd name="connsiteX0" fmla="*/ 0 w 1859757"/>
                  <a:gd name="connsiteY0" fmla="*/ 210337 h 1065206"/>
                  <a:gd name="connsiteX1" fmla="*/ 1859757 w 1859757"/>
                  <a:gd name="connsiteY1" fmla="*/ 1065206 h 1065206"/>
                  <a:gd name="connsiteX0" fmla="*/ 0 w 1859757"/>
                  <a:gd name="connsiteY0" fmla="*/ 210337 h 1065206"/>
                  <a:gd name="connsiteX1" fmla="*/ 1859757 w 1859757"/>
                  <a:gd name="connsiteY1" fmla="*/ 1065206 h 1065206"/>
                  <a:gd name="connsiteX0" fmla="*/ 0 w 1919280"/>
                  <a:gd name="connsiteY0" fmla="*/ 210337 h 1160459"/>
                  <a:gd name="connsiteX1" fmla="*/ 1919280 w 1919280"/>
                  <a:gd name="connsiteY1" fmla="*/ 1160459 h 1160459"/>
                  <a:gd name="connsiteX0" fmla="*/ 0 w 1919280"/>
                  <a:gd name="connsiteY0" fmla="*/ 210337 h 1160459"/>
                  <a:gd name="connsiteX1" fmla="*/ 1919280 w 1919280"/>
                  <a:gd name="connsiteY1" fmla="*/ 1160459 h 1160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9280" h="1160459">
                    <a:moveTo>
                      <a:pt x="0" y="210337"/>
                    </a:moveTo>
                    <a:cubicBezTo>
                      <a:pt x="736601" y="0"/>
                      <a:pt x="1837512" y="956474"/>
                      <a:pt x="1919280" y="1160459"/>
                    </a:cubicBezTo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자유형 15"/>
              <p:cNvSpPr/>
              <p:nvPr/>
            </p:nvSpPr>
            <p:spPr>
              <a:xfrm rot="15003593">
                <a:off x="2033945" y="3550912"/>
                <a:ext cx="2049796" cy="555338"/>
              </a:xfrm>
              <a:custGeom>
                <a:avLst/>
                <a:gdLst>
                  <a:gd name="connsiteX0" fmla="*/ 0 w 1859757"/>
                  <a:gd name="connsiteY0" fmla="*/ 0 h 854869"/>
                  <a:gd name="connsiteX1" fmla="*/ 1859757 w 1859757"/>
                  <a:gd name="connsiteY1" fmla="*/ 854869 h 854869"/>
                  <a:gd name="connsiteX0" fmla="*/ 0 w 1859757"/>
                  <a:gd name="connsiteY0" fmla="*/ 210337 h 1065206"/>
                  <a:gd name="connsiteX1" fmla="*/ 1859757 w 1859757"/>
                  <a:gd name="connsiteY1" fmla="*/ 1065206 h 1065206"/>
                  <a:gd name="connsiteX0" fmla="*/ 0 w 1859757"/>
                  <a:gd name="connsiteY0" fmla="*/ 210337 h 1065206"/>
                  <a:gd name="connsiteX1" fmla="*/ 1859757 w 1859757"/>
                  <a:gd name="connsiteY1" fmla="*/ 1065206 h 1065206"/>
                  <a:gd name="connsiteX0" fmla="*/ 0 w 1919280"/>
                  <a:gd name="connsiteY0" fmla="*/ 210337 h 1160459"/>
                  <a:gd name="connsiteX1" fmla="*/ 1919280 w 1919280"/>
                  <a:gd name="connsiteY1" fmla="*/ 1160459 h 1160459"/>
                  <a:gd name="connsiteX0" fmla="*/ 0 w 1919280"/>
                  <a:gd name="connsiteY0" fmla="*/ 210337 h 1160459"/>
                  <a:gd name="connsiteX1" fmla="*/ 1919280 w 1919280"/>
                  <a:gd name="connsiteY1" fmla="*/ 1160459 h 1160459"/>
                  <a:gd name="connsiteX0" fmla="*/ 0 w 1919272"/>
                  <a:gd name="connsiteY0" fmla="*/ 210337 h 655633"/>
                  <a:gd name="connsiteX1" fmla="*/ 1919272 w 1919272"/>
                  <a:gd name="connsiteY1" fmla="*/ 655633 h 655633"/>
                  <a:gd name="connsiteX0" fmla="*/ 0 w 1740670"/>
                  <a:gd name="connsiteY0" fmla="*/ 210337 h 446086"/>
                  <a:gd name="connsiteX1" fmla="*/ 1740670 w 1740670"/>
                  <a:gd name="connsiteY1" fmla="*/ 446086 h 446086"/>
                  <a:gd name="connsiteX0" fmla="*/ 0 w 1740670"/>
                  <a:gd name="connsiteY0" fmla="*/ 210337 h 446086"/>
                  <a:gd name="connsiteX1" fmla="*/ 1740670 w 1740670"/>
                  <a:gd name="connsiteY1" fmla="*/ 446086 h 446086"/>
                  <a:gd name="connsiteX0" fmla="*/ 0 w 1740670"/>
                  <a:gd name="connsiteY0" fmla="*/ 210337 h 446086"/>
                  <a:gd name="connsiteX1" fmla="*/ 1740670 w 1740670"/>
                  <a:gd name="connsiteY1" fmla="*/ 446086 h 446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40670" h="446086">
                    <a:moveTo>
                      <a:pt x="0" y="210337"/>
                    </a:moveTo>
                    <a:cubicBezTo>
                      <a:pt x="736601" y="0"/>
                      <a:pt x="1632696" y="268305"/>
                      <a:pt x="1740670" y="446086"/>
                    </a:cubicBezTo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자유형 16"/>
              <p:cNvSpPr/>
              <p:nvPr/>
            </p:nvSpPr>
            <p:spPr>
              <a:xfrm rot="15003593">
                <a:off x="2607600" y="4141635"/>
                <a:ext cx="151977" cy="159708"/>
              </a:xfrm>
              <a:custGeom>
                <a:avLst/>
                <a:gdLst>
                  <a:gd name="connsiteX0" fmla="*/ 0 w 441406"/>
                  <a:gd name="connsiteY0" fmla="*/ 397683 h 397683"/>
                  <a:gd name="connsiteX1" fmla="*/ 210760 w 441406"/>
                  <a:gd name="connsiteY1" fmla="*/ 0 h 397683"/>
                  <a:gd name="connsiteX2" fmla="*/ 441406 w 441406"/>
                  <a:gd name="connsiteY2" fmla="*/ 0 h 397683"/>
                  <a:gd name="connsiteX3" fmla="*/ 230646 w 441406"/>
                  <a:gd name="connsiteY3" fmla="*/ 397683 h 397683"/>
                  <a:gd name="connsiteX4" fmla="*/ 0 w 441406"/>
                  <a:gd name="connsiteY4" fmla="*/ 397683 h 397683"/>
                  <a:gd name="connsiteX0" fmla="*/ 0 w 441374"/>
                  <a:gd name="connsiteY0" fmla="*/ 397683 h 397683"/>
                  <a:gd name="connsiteX1" fmla="*/ 210760 w 441374"/>
                  <a:gd name="connsiteY1" fmla="*/ 0 h 397683"/>
                  <a:gd name="connsiteX2" fmla="*/ 441374 w 441374"/>
                  <a:gd name="connsiteY2" fmla="*/ 0 h 397683"/>
                  <a:gd name="connsiteX3" fmla="*/ 230646 w 441374"/>
                  <a:gd name="connsiteY3" fmla="*/ 397683 h 397683"/>
                  <a:gd name="connsiteX4" fmla="*/ 0 w 441374"/>
                  <a:gd name="connsiteY4" fmla="*/ 397683 h 397683"/>
                  <a:gd name="connsiteX0" fmla="*/ 0 w 417565"/>
                  <a:gd name="connsiteY0" fmla="*/ 397683 h 397683"/>
                  <a:gd name="connsiteX1" fmla="*/ 210760 w 417565"/>
                  <a:gd name="connsiteY1" fmla="*/ 0 h 397683"/>
                  <a:gd name="connsiteX2" fmla="*/ 417565 w 417565"/>
                  <a:gd name="connsiteY2" fmla="*/ 50018 h 397683"/>
                  <a:gd name="connsiteX3" fmla="*/ 230646 w 417565"/>
                  <a:gd name="connsiteY3" fmla="*/ 397683 h 397683"/>
                  <a:gd name="connsiteX4" fmla="*/ 0 w 417565"/>
                  <a:gd name="connsiteY4" fmla="*/ 397683 h 397683"/>
                  <a:gd name="connsiteX0" fmla="*/ 0 w 417565"/>
                  <a:gd name="connsiteY0" fmla="*/ 407196 h 407196"/>
                  <a:gd name="connsiteX1" fmla="*/ 213146 w 417565"/>
                  <a:gd name="connsiteY1" fmla="*/ 0 h 407196"/>
                  <a:gd name="connsiteX2" fmla="*/ 417565 w 417565"/>
                  <a:gd name="connsiteY2" fmla="*/ 59531 h 407196"/>
                  <a:gd name="connsiteX3" fmla="*/ 230646 w 417565"/>
                  <a:gd name="connsiteY3" fmla="*/ 407196 h 407196"/>
                  <a:gd name="connsiteX4" fmla="*/ 0 w 417565"/>
                  <a:gd name="connsiteY4" fmla="*/ 407196 h 407196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24712"/>
                  <a:gd name="connsiteY0" fmla="*/ 421471 h 421471"/>
                  <a:gd name="connsiteX1" fmla="*/ 217914 w 424712"/>
                  <a:gd name="connsiteY1" fmla="*/ 0 h 421471"/>
                  <a:gd name="connsiteX2" fmla="*/ 424712 w 424712"/>
                  <a:gd name="connsiteY2" fmla="*/ 61911 h 421471"/>
                  <a:gd name="connsiteX3" fmla="*/ 230646 w 424712"/>
                  <a:gd name="connsiteY3" fmla="*/ 421471 h 421471"/>
                  <a:gd name="connsiteX4" fmla="*/ 0 w 424712"/>
                  <a:gd name="connsiteY4" fmla="*/ 421471 h 421471"/>
                  <a:gd name="connsiteX0" fmla="*/ 0 w 424712"/>
                  <a:gd name="connsiteY0" fmla="*/ 428603 h 428603"/>
                  <a:gd name="connsiteX1" fmla="*/ 220300 w 424712"/>
                  <a:gd name="connsiteY1" fmla="*/ 0 h 428603"/>
                  <a:gd name="connsiteX2" fmla="*/ 424712 w 424712"/>
                  <a:gd name="connsiteY2" fmla="*/ 69043 h 428603"/>
                  <a:gd name="connsiteX3" fmla="*/ 230646 w 424712"/>
                  <a:gd name="connsiteY3" fmla="*/ 428603 h 428603"/>
                  <a:gd name="connsiteX4" fmla="*/ 0 w 424712"/>
                  <a:gd name="connsiteY4" fmla="*/ 428603 h 428603"/>
                  <a:gd name="connsiteX0" fmla="*/ 0 w 413409"/>
                  <a:gd name="connsiteY0" fmla="*/ 428603 h 428603"/>
                  <a:gd name="connsiteX1" fmla="*/ 220300 w 413409"/>
                  <a:gd name="connsiteY1" fmla="*/ 0 h 428603"/>
                  <a:gd name="connsiteX2" fmla="*/ 413409 w 413409"/>
                  <a:gd name="connsiteY2" fmla="*/ 83779 h 428603"/>
                  <a:gd name="connsiteX3" fmla="*/ 230646 w 413409"/>
                  <a:gd name="connsiteY3" fmla="*/ 428603 h 428603"/>
                  <a:gd name="connsiteX4" fmla="*/ 0 w 413409"/>
                  <a:gd name="connsiteY4" fmla="*/ 428603 h 428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409" h="428603">
                    <a:moveTo>
                      <a:pt x="0" y="428603"/>
                    </a:moveTo>
                    <a:lnTo>
                      <a:pt x="220300" y="0"/>
                    </a:lnTo>
                    <a:cubicBezTo>
                      <a:pt x="327340" y="34150"/>
                      <a:pt x="382577" y="66321"/>
                      <a:pt x="413409" y="83779"/>
                    </a:cubicBezTo>
                    <a:lnTo>
                      <a:pt x="230646" y="428603"/>
                    </a:lnTo>
                    <a:lnTo>
                      <a:pt x="0" y="428603"/>
                    </a:lnTo>
                    <a:close/>
                  </a:path>
                </a:pathLst>
              </a:cu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 17"/>
              <p:cNvSpPr/>
              <p:nvPr/>
            </p:nvSpPr>
            <p:spPr>
              <a:xfrm rot="15003593">
                <a:off x="2611887" y="4064439"/>
                <a:ext cx="114326" cy="118007"/>
              </a:xfrm>
              <a:custGeom>
                <a:avLst/>
                <a:gdLst>
                  <a:gd name="connsiteX0" fmla="*/ 0 w 441406"/>
                  <a:gd name="connsiteY0" fmla="*/ 397683 h 397683"/>
                  <a:gd name="connsiteX1" fmla="*/ 210760 w 441406"/>
                  <a:gd name="connsiteY1" fmla="*/ 0 h 397683"/>
                  <a:gd name="connsiteX2" fmla="*/ 441406 w 441406"/>
                  <a:gd name="connsiteY2" fmla="*/ 0 h 397683"/>
                  <a:gd name="connsiteX3" fmla="*/ 230646 w 441406"/>
                  <a:gd name="connsiteY3" fmla="*/ 397683 h 397683"/>
                  <a:gd name="connsiteX4" fmla="*/ 0 w 441406"/>
                  <a:gd name="connsiteY4" fmla="*/ 397683 h 397683"/>
                  <a:gd name="connsiteX0" fmla="*/ 0 w 441374"/>
                  <a:gd name="connsiteY0" fmla="*/ 397683 h 397683"/>
                  <a:gd name="connsiteX1" fmla="*/ 210760 w 441374"/>
                  <a:gd name="connsiteY1" fmla="*/ 0 h 397683"/>
                  <a:gd name="connsiteX2" fmla="*/ 441374 w 441374"/>
                  <a:gd name="connsiteY2" fmla="*/ 0 h 397683"/>
                  <a:gd name="connsiteX3" fmla="*/ 230646 w 441374"/>
                  <a:gd name="connsiteY3" fmla="*/ 397683 h 397683"/>
                  <a:gd name="connsiteX4" fmla="*/ 0 w 441374"/>
                  <a:gd name="connsiteY4" fmla="*/ 397683 h 397683"/>
                  <a:gd name="connsiteX0" fmla="*/ 0 w 417565"/>
                  <a:gd name="connsiteY0" fmla="*/ 397683 h 397683"/>
                  <a:gd name="connsiteX1" fmla="*/ 210760 w 417565"/>
                  <a:gd name="connsiteY1" fmla="*/ 0 h 397683"/>
                  <a:gd name="connsiteX2" fmla="*/ 417565 w 417565"/>
                  <a:gd name="connsiteY2" fmla="*/ 50018 h 397683"/>
                  <a:gd name="connsiteX3" fmla="*/ 230646 w 417565"/>
                  <a:gd name="connsiteY3" fmla="*/ 397683 h 397683"/>
                  <a:gd name="connsiteX4" fmla="*/ 0 w 417565"/>
                  <a:gd name="connsiteY4" fmla="*/ 397683 h 397683"/>
                  <a:gd name="connsiteX0" fmla="*/ 0 w 417565"/>
                  <a:gd name="connsiteY0" fmla="*/ 407196 h 407196"/>
                  <a:gd name="connsiteX1" fmla="*/ 213146 w 417565"/>
                  <a:gd name="connsiteY1" fmla="*/ 0 h 407196"/>
                  <a:gd name="connsiteX2" fmla="*/ 417565 w 417565"/>
                  <a:gd name="connsiteY2" fmla="*/ 59531 h 407196"/>
                  <a:gd name="connsiteX3" fmla="*/ 230646 w 417565"/>
                  <a:gd name="connsiteY3" fmla="*/ 407196 h 407196"/>
                  <a:gd name="connsiteX4" fmla="*/ 0 w 417565"/>
                  <a:gd name="connsiteY4" fmla="*/ 407196 h 407196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24712"/>
                  <a:gd name="connsiteY0" fmla="*/ 421471 h 421471"/>
                  <a:gd name="connsiteX1" fmla="*/ 217914 w 424712"/>
                  <a:gd name="connsiteY1" fmla="*/ 0 h 421471"/>
                  <a:gd name="connsiteX2" fmla="*/ 424712 w 424712"/>
                  <a:gd name="connsiteY2" fmla="*/ 61911 h 421471"/>
                  <a:gd name="connsiteX3" fmla="*/ 230646 w 424712"/>
                  <a:gd name="connsiteY3" fmla="*/ 421471 h 421471"/>
                  <a:gd name="connsiteX4" fmla="*/ 0 w 424712"/>
                  <a:gd name="connsiteY4" fmla="*/ 421471 h 421471"/>
                  <a:gd name="connsiteX0" fmla="*/ 0 w 424712"/>
                  <a:gd name="connsiteY0" fmla="*/ 428603 h 428603"/>
                  <a:gd name="connsiteX1" fmla="*/ 220300 w 424712"/>
                  <a:gd name="connsiteY1" fmla="*/ 0 h 428603"/>
                  <a:gd name="connsiteX2" fmla="*/ 424712 w 424712"/>
                  <a:gd name="connsiteY2" fmla="*/ 69043 h 428603"/>
                  <a:gd name="connsiteX3" fmla="*/ 230646 w 424712"/>
                  <a:gd name="connsiteY3" fmla="*/ 428603 h 428603"/>
                  <a:gd name="connsiteX4" fmla="*/ 0 w 424712"/>
                  <a:gd name="connsiteY4" fmla="*/ 428603 h 428603"/>
                  <a:gd name="connsiteX0" fmla="*/ 0 w 420888"/>
                  <a:gd name="connsiteY0" fmla="*/ 428603 h 428603"/>
                  <a:gd name="connsiteX1" fmla="*/ 220300 w 420888"/>
                  <a:gd name="connsiteY1" fmla="*/ 0 h 428603"/>
                  <a:gd name="connsiteX2" fmla="*/ 420888 w 420888"/>
                  <a:gd name="connsiteY2" fmla="*/ 92976 h 428603"/>
                  <a:gd name="connsiteX3" fmla="*/ 230646 w 420888"/>
                  <a:gd name="connsiteY3" fmla="*/ 428603 h 428603"/>
                  <a:gd name="connsiteX4" fmla="*/ 0 w 420888"/>
                  <a:gd name="connsiteY4" fmla="*/ 428603 h 428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888" h="428603">
                    <a:moveTo>
                      <a:pt x="0" y="428603"/>
                    </a:moveTo>
                    <a:lnTo>
                      <a:pt x="220300" y="0"/>
                    </a:lnTo>
                    <a:cubicBezTo>
                      <a:pt x="327340" y="34150"/>
                      <a:pt x="390056" y="75518"/>
                      <a:pt x="420888" y="92976"/>
                    </a:cubicBezTo>
                    <a:lnTo>
                      <a:pt x="230646" y="428603"/>
                    </a:lnTo>
                    <a:lnTo>
                      <a:pt x="0" y="428603"/>
                    </a:lnTo>
                    <a:close/>
                  </a:path>
                </a:pathLst>
              </a:cu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 18"/>
              <p:cNvSpPr/>
              <p:nvPr/>
            </p:nvSpPr>
            <p:spPr>
              <a:xfrm rot="15003593">
                <a:off x="2600666" y="3989974"/>
                <a:ext cx="109271" cy="91269"/>
              </a:xfrm>
              <a:custGeom>
                <a:avLst/>
                <a:gdLst>
                  <a:gd name="connsiteX0" fmla="*/ 0 w 441406"/>
                  <a:gd name="connsiteY0" fmla="*/ 397683 h 397683"/>
                  <a:gd name="connsiteX1" fmla="*/ 210760 w 441406"/>
                  <a:gd name="connsiteY1" fmla="*/ 0 h 397683"/>
                  <a:gd name="connsiteX2" fmla="*/ 441406 w 441406"/>
                  <a:gd name="connsiteY2" fmla="*/ 0 h 397683"/>
                  <a:gd name="connsiteX3" fmla="*/ 230646 w 441406"/>
                  <a:gd name="connsiteY3" fmla="*/ 397683 h 397683"/>
                  <a:gd name="connsiteX4" fmla="*/ 0 w 441406"/>
                  <a:gd name="connsiteY4" fmla="*/ 397683 h 397683"/>
                  <a:gd name="connsiteX0" fmla="*/ 0 w 441374"/>
                  <a:gd name="connsiteY0" fmla="*/ 397683 h 397683"/>
                  <a:gd name="connsiteX1" fmla="*/ 210760 w 441374"/>
                  <a:gd name="connsiteY1" fmla="*/ 0 h 397683"/>
                  <a:gd name="connsiteX2" fmla="*/ 441374 w 441374"/>
                  <a:gd name="connsiteY2" fmla="*/ 0 h 397683"/>
                  <a:gd name="connsiteX3" fmla="*/ 230646 w 441374"/>
                  <a:gd name="connsiteY3" fmla="*/ 397683 h 397683"/>
                  <a:gd name="connsiteX4" fmla="*/ 0 w 441374"/>
                  <a:gd name="connsiteY4" fmla="*/ 397683 h 397683"/>
                  <a:gd name="connsiteX0" fmla="*/ 0 w 417565"/>
                  <a:gd name="connsiteY0" fmla="*/ 397683 h 397683"/>
                  <a:gd name="connsiteX1" fmla="*/ 210760 w 417565"/>
                  <a:gd name="connsiteY1" fmla="*/ 0 h 397683"/>
                  <a:gd name="connsiteX2" fmla="*/ 417565 w 417565"/>
                  <a:gd name="connsiteY2" fmla="*/ 50018 h 397683"/>
                  <a:gd name="connsiteX3" fmla="*/ 230646 w 417565"/>
                  <a:gd name="connsiteY3" fmla="*/ 397683 h 397683"/>
                  <a:gd name="connsiteX4" fmla="*/ 0 w 417565"/>
                  <a:gd name="connsiteY4" fmla="*/ 397683 h 397683"/>
                  <a:gd name="connsiteX0" fmla="*/ 0 w 417565"/>
                  <a:gd name="connsiteY0" fmla="*/ 407196 h 407196"/>
                  <a:gd name="connsiteX1" fmla="*/ 213146 w 417565"/>
                  <a:gd name="connsiteY1" fmla="*/ 0 h 407196"/>
                  <a:gd name="connsiteX2" fmla="*/ 417565 w 417565"/>
                  <a:gd name="connsiteY2" fmla="*/ 59531 h 407196"/>
                  <a:gd name="connsiteX3" fmla="*/ 230646 w 417565"/>
                  <a:gd name="connsiteY3" fmla="*/ 407196 h 407196"/>
                  <a:gd name="connsiteX4" fmla="*/ 0 w 417565"/>
                  <a:gd name="connsiteY4" fmla="*/ 407196 h 407196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24712"/>
                  <a:gd name="connsiteY0" fmla="*/ 421471 h 421471"/>
                  <a:gd name="connsiteX1" fmla="*/ 217914 w 424712"/>
                  <a:gd name="connsiteY1" fmla="*/ 0 h 421471"/>
                  <a:gd name="connsiteX2" fmla="*/ 424712 w 424712"/>
                  <a:gd name="connsiteY2" fmla="*/ 61911 h 421471"/>
                  <a:gd name="connsiteX3" fmla="*/ 230646 w 424712"/>
                  <a:gd name="connsiteY3" fmla="*/ 421471 h 421471"/>
                  <a:gd name="connsiteX4" fmla="*/ 0 w 424712"/>
                  <a:gd name="connsiteY4" fmla="*/ 421471 h 421471"/>
                  <a:gd name="connsiteX0" fmla="*/ 0 w 424712"/>
                  <a:gd name="connsiteY0" fmla="*/ 428603 h 428603"/>
                  <a:gd name="connsiteX1" fmla="*/ 220300 w 424712"/>
                  <a:gd name="connsiteY1" fmla="*/ 0 h 428603"/>
                  <a:gd name="connsiteX2" fmla="*/ 424712 w 424712"/>
                  <a:gd name="connsiteY2" fmla="*/ 69043 h 428603"/>
                  <a:gd name="connsiteX3" fmla="*/ 230646 w 424712"/>
                  <a:gd name="connsiteY3" fmla="*/ 428603 h 428603"/>
                  <a:gd name="connsiteX4" fmla="*/ 0 w 424712"/>
                  <a:gd name="connsiteY4" fmla="*/ 428603 h 428603"/>
                  <a:gd name="connsiteX0" fmla="*/ 0 w 424712"/>
                  <a:gd name="connsiteY0" fmla="*/ 552781 h 552781"/>
                  <a:gd name="connsiteX1" fmla="*/ 273232 w 424712"/>
                  <a:gd name="connsiteY1" fmla="*/ 0 h 552781"/>
                  <a:gd name="connsiteX2" fmla="*/ 424712 w 424712"/>
                  <a:gd name="connsiteY2" fmla="*/ 193221 h 552781"/>
                  <a:gd name="connsiteX3" fmla="*/ 230646 w 424712"/>
                  <a:gd name="connsiteY3" fmla="*/ 552781 h 552781"/>
                  <a:gd name="connsiteX4" fmla="*/ 0 w 424712"/>
                  <a:gd name="connsiteY4" fmla="*/ 552781 h 552781"/>
                  <a:gd name="connsiteX0" fmla="*/ 0 w 695977"/>
                  <a:gd name="connsiteY0" fmla="*/ 552781 h 552781"/>
                  <a:gd name="connsiteX1" fmla="*/ 273232 w 695977"/>
                  <a:gd name="connsiteY1" fmla="*/ 0 h 552781"/>
                  <a:gd name="connsiteX2" fmla="*/ 695977 w 695977"/>
                  <a:gd name="connsiteY2" fmla="*/ 193251 h 552781"/>
                  <a:gd name="connsiteX3" fmla="*/ 230646 w 695977"/>
                  <a:gd name="connsiteY3" fmla="*/ 552781 h 552781"/>
                  <a:gd name="connsiteX4" fmla="*/ 0 w 695977"/>
                  <a:gd name="connsiteY4" fmla="*/ 552781 h 552781"/>
                  <a:gd name="connsiteX0" fmla="*/ 0 w 695977"/>
                  <a:gd name="connsiteY0" fmla="*/ 552781 h 573509"/>
                  <a:gd name="connsiteX1" fmla="*/ 273232 w 695977"/>
                  <a:gd name="connsiteY1" fmla="*/ 0 h 573509"/>
                  <a:gd name="connsiteX2" fmla="*/ 695977 w 695977"/>
                  <a:gd name="connsiteY2" fmla="*/ 193251 h 573509"/>
                  <a:gd name="connsiteX3" fmla="*/ 515146 w 695977"/>
                  <a:gd name="connsiteY3" fmla="*/ 573509 h 573509"/>
                  <a:gd name="connsiteX4" fmla="*/ 0 w 695977"/>
                  <a:gd name="connsiteY4" fmla="*/ 552781 h 57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977" h="573509">
                    <a:moveTo>
                      <a:pt x="0" y="552781"/>
                    </a:moveTo>
                    <a:lnTo>
                      <a:pt x="273232" y="0"/>
                    </a:lnTo>
                    <a:cubicBezTo>
                      <a:pt x="380272" y="34150"/>
                      <a:pt x="665145" y="175793"/>
                      <a:pt x="695977" y="193251"/>
                    </a:cubicBezTo>
                    <a:lnTo>
                      <a:pt x="515146" y="573509"/>
                    </a:lnTo>
                    <a:lnTo>
                      <a:pt x="0" y="552781"/>
                    </a:lnTo>
                    <a:close/>
                  </a:path>
                </a:pathLst>
              </a:cu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15003593">
                <a:off x="2661548" y="4745561"/>
                <a:ext cx="317853" cy="1142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자유형 20"/>
              <p:cNvSpPr/>
              <p:nvPr/>
            </p:nvSpPr>
            <p:spPr>
              <a:xfrm rot="15003593">
                <a:off x="2595857" y="4419158"/>
                <a:ext cx="420684" cy="82338"/>
              </a:xfrm>
              <a:custGeom>
                <a:avLst/>
                <a:gdLst>
                  <a:gd name="connsiteX0" fmla="*/ 0 w 845306"/>
                  <a:gd name="connsiteY0" fmla="*/ 0 h 180922"/>
                  <a:gd name="connsiteX1" fmla="*/ 845306 w 845306"/>
                  <a:gd name="connsiteY1" fmla="*/ 0 h 180922"/>
                  <a:gd name="connsiteX2" fmla="*/ 845306 w 845306"/>
                  <a:gd name="connsiteY2" fmla="*/ 180922 h 180922"/>
                  <a:gd name="connsiteX3" fmla="*/ 0 w 845306"/>
                  <a:gd name="connsiteY3" fmla="*/ 180922 h 180922"/>
                  <a:gd name="connsiteX4" fmla="*/ 0 w 845306"/>
                  <a:gd name="connsiteY4" fmla="*/ 0 h 180922"/>
                  <a:gd name="connsiteX0" fmla="*/ 0 w 935783"/>
                  <a:gd name="connsiteY0" fmla="*/ 4773 h 180922"/>
                  <a:gd name="connsiteX1" fmla="*/ 935783 w 935783"/>
                  <a:gd name="connsiteY1" fmla="*/ 0 h 180922"/>
                  <a:gd name="connsiteX2" fmla="*/ 935783 w 935783"/>
                  <a:gd name="connsiteY2" fmla="*/ 180922 h 180922"/>
                  <a:gd name="connsiteX3" fmla="*/ 90477 w 935783"/>
                  <a:gd name="connsiteY3" fmla="*/ 180922 h 180922"/>
                  <a:gd name="connsiteX4" fmla="*/ 0 w 935783"/>
                  <a:gd name="connsiteY4" fmla="*/ 4773 h 180922"/>
                  <a:gd name="connsiteX0" fmla="*/ 0 w 1050083"/>
                  <a:gd name="connsiteY0" fmla="*/ 2392 h 178541"/>
                  <a:gd name="connsiteX1" fmla="*/ 1050083 w 1050083"/>
                  <a:gd name="connsiteY1" fmla="*/ 0 h 178541"/>
                  <a:gd name="connsiteX2" fmla="*/ 935783 w 1050083"/>
                  <a:gd name="connsiteY2" fmla="*/ 178541 h 178541"/>
                  <a:gd name="connsiteX3" fmla="*/ 90477 w 1050083"/>
                  <a:gd name="connsiteY3" fmla="*/ 178541 h 178541"/>
                  <a:gd name="connsiteX4" fmla="*/ 0 w 1050083"/>
                  <a:gd name="connsiteY4" fmla="*/ 2392 h 178541"/>
                  <a:gd name="connsiteX0" fmla="*/ 0 w 1050083"/>
                  <a:gd name="connsiteY0" fmla="*/ 2392 h 178541"/>
                  <a:gd name="connsiteX1" fmla="*/ 1050083 w 1050083"/>
                  <a:gd name="connsiteY1" fmla="*/ 0 h 178541"/>
                  <a:gd name="connsiteX2" fmla="*/ 935783 w 1050083"/>
                  <a:gd name="connsiteY2" fmla="*/ 178541 h 178541"/>
                  <a:gd name="connsiteX3" fmla="*/ 90477 w 1050083"/>
                  <a:gd name="connsiteY3" fmla="*/ 178541 h 178541"/>
                  <a:gd name="connsiteX4" fmla="*/ 101075 w 1050083"/>
                  <a:gd name="connsiteY4" fmla="*/ 173779 h 178541"/>
                  <a:gd name="connsiteX5" fmla="*/ 0 w 1050083"/>
                  <a:gd name="connsiteY5" fmla="*/ 2392 h 17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0083" h="178541">
                    <a:moveTo>
                      <a:pt x="0" y="2392"/>
                    </a:moveTo>
                    <a:lnTo>
                      <a:pt x="1050083" y="0"/>
                    </a:lnTo>
                    <a:lnTo>
                      <a:pt x="935783" y="178541"/>
                    </a:lnTo>
                    <a:lnTo>
                      <a:pt x="90477" y="178541"/>
                    </a:lnTo>
                    <a:cubicBezTo>
                      <a:pt x="90552" y="177747"/>
                      <a:pt x="101000" y="174573"/>
                      <a:pt x="101075" y="173779"/>
                    </a:cubicBezTo>
                    <a:lnTo>
                      <a:pt x="0" y="239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자유형 21"/>
              <p:cNvSpPr/>
              <p:nvPr/>
            </p:nvSpPr>
            <p:spPr>
              <a:xfrm rot="15003593">
                <a:off x="2609974" y="4240374"/>
                <a:ext cx="185272" cy="189515"/>
              </a:xfrm>
              <a:custGeom>
                <a:avLst/>
                <a:gdLst>
                  <a:gd name="connsiteX0" fmla="*/ 0 w 441406"/>
                  <a:gd name="connsiteY0" fmla="*/ 397683 h 397683"/>
                  <a:gd name="connsiteX1" fmla="*/ 210760 w 441406"/>
                  <a:gd name="connsiteY1" fmla="*/ 0 h 397683"/>
                  <a:gd name="connsiteX2" fmla="*/ 441406 w 441406"/>
                  <a:gd name="connsiteY2" fmla="*/ 0 h 397683"/>
                  <a:gd name="connsiteX3" fmla="*/ 230646 w 441406"/>
                  <a:gd name="connsiteY3" fmla="*/ 397683 h 397683"/>
                  <a:gd name="connsiteX4" fmla="*/ 0 w 441406"/>
                  <a:gd name="connsiteY4" fmla="*/ 397683 h 397683"/>
                  <a:gd name="connsiteX0" fmla="*/ 0 w 441374"/>
                  <a:gd name="connsiteY0" fmla="*/ 397683 h 397683"/>
                  <a:gd name="connsiteX1" fmla="*/ 210760 w 441374"/>
                  <a:gd name="connsiteY1" fmla="*/ 0 h 397683"/>
                  <a:gd name="connsiteX2" fmla="*/ 441374 w 441374"/>
                  <a:gd name="connsiteY2" fmla="*/ 0 h 397683"/>
                  <a:gd name="connsiteX3" fmla="*/ 230646 w 441374"/>
                  <a:gd name="connsiteY3" fmla="*/ 397683 h 397683"/>
                  <a:gd name="connsiteX4" fmla="*/ 0 w 441374"/>
                  <a:gd name="connsiteY4" fmla="*/ 397683 h 397683"/>
                  <a:gd name="connsiteX0" fmla="*/ 0 w 417565"/>
                  <a:gd name="connsiteY0" fmla="*/ 397683 h 397683"/>
                  <a:gd name="connsiteX1" fmla="*/ 210760 w 417565"/>
                  <a:gd name="connsiteY1" fmla="*/ 0 h 397683"/>
                  <a:gd name="connsiteX2" fmla="*/ 417565 w 417565"/>
                  <a:gd name="connsiteY2" fmla="*/ 50018 h 397683"/>
                  <a:gd name="connsiteX3" fmla="*/ 230646 w 417565"/>
                  <a:gd name="connsiteY3" fmla="*/ 397683 h 397683"/>
                  <a:gd name="connsiteX4" fmla="*/ 0 w 417565"/>
                  <a:gd name="connsiteY4" fmla="*/ 397683 h 397683"/>
                  <a:gd name="connsiteX0" fmla="*/ 0 w 417565"/>
                  <a:gd name="connsiteY0" fmla="*/ 407196 h 407196"/>
                  <a:gd name="connsiteX1" fmla="*/ 213146 w 417565"/>
                  <a:gd name="connsiteY1" fmla="*/ 0 h 407196"/>
                  <a:gd name="connsiteX2" fmla="*/ 417565 w 417565"/>
                  <a:gd name="connsiteY2" fmla="*/ 59531 h 407196"/>
                  <a:gd name="connsiteX3" fmla="*/ 230646 w 417565"/>
                  <a:gd name="connsiteY3" fmla="*/ 407196 h 407196"/>
                  <a:gd name="connsiteX4" fmla="*/ 0 w 417565"/>
                  <a:gd name="connsiteY4" fmla="*/ 407196 h 407196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24712"/>
                  <a:gd name="connsiteY0" fmla="*/ 421471 h 421471"/>
                  <a:gd name="connsiteX1" fmla="*/ 217914 w 424712"/>
                  <a:gd name="connsiteY1" fmla="*/ 0 h 421471"/>
                  <a:gd name="connsiteX2" fmla="*/ 424712 w 424712"/>
                  <a:gd name="connsiteY2" fmla="*/ 61911 h 421471"/>
                  <a:gd name="connsiteX3" fmla="*/ 230646 w 424712"/>
                  <a:gd name="connsiteY3" fmla="*/ 421471 h 421471"/>
                  <a:gd name="connsiteX4" fmla="*/ 0 w 424712"/>
                  <a:gd name="connsiteY4" fmla="*/ 421471 h 421471"/>
                  <a:gd name="connsiteX0" fmla="*/ 0 w 424712"/>
                  <a:gd name="connsiteY0" fmla="*/ 428603 h 428603"/>
                  <a:gd name="connsiteX1" fmla="*/ 220300 w 424712"/>
                  <a:gd name="connsiteY1" fmla="*/ 0 h 428603"/>
                  <a:gd name="connsiteX2" fmla="*/ 424712 w 424712"/>
                  <a:gd name="connsiteY2" fmla="*/ 69043 h 428603"/>
                  <a:gd name="connsiteX3" fmla="*/ 230646 w 424712"/>
                  <a:gd name="connsiteY3" fmla="*/ 428603 h 428603"/>
                  <a:gd name="connsiteX4" fmla="*/ 0 w 424712"/>
                  <a:gd name="connsiteY4" fmla="*/ 428603 h 428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712" h="428603">
                    <a:moveTo>
                      <a:pt x="0" y="428603"/>
                    </a:moveTo>
                    <a:lnTo>
                      <a:pt x="220300" y="0"/>
                    </a:lnTo>
                    <a:cubicBezTo>
                      <a:pt x="327340" y="34150"/>
                      <a:pt x="393880" y="51585"/>
                      <a:pt x="424712" y="69043"/>
                    </a:cubicBezTo>
                    <a:lnTo>
                      <a:pt x="230646" y="428603"/>
                    </a:lnTo>
                    <a:lnTo>
                      <a:pt x="0" y="428603"/>
                    </a:lnTo>
                    <a:close/>
                  </a:path>
                </a:pathLst>
              </a:cu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다리꼴 22"/>
              <p:cNvSpPr/>
              <p:nvPr/>
            </p:nvSpPr>
            <p:spPr>
              <a:xfrm rot="15003593" flipV="1">
                <a:off x="2597875" y="4412841"/>
                <a:ext cx="405124" cy="92240"/>
              </a:xfrm>
              <a:prstGeom prst="trapezoid">
                <a:avLst>
                  <a:gd name="adj" fmla="val 56110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평행 사변형 23"/>
              <p:cNvSpPr/>
              <p:nvPr/>
            </p:nvSpPr>
            <p:spPr>
              <a:xfrm rot="15003593" flipH="1">
                <a:off x="2713664" y="4538155"/>
                <a:ext cx="192555" cy="193429"/>
              </a:xfrm>
              <a:prstGeom prst="parallelogram">
                <a:avLst>
                  <a:gd name="adj" fmla="val 52997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자유형 24"/>
              <p:cNvSpPr/>
              <p:nvPr/>
            </p:nvSpPr>
            <p:spPr>
              <a:xfrm rot="15003593" flipH="1">
                <a:off x="2937813" y="4697973"/>
                <a:ext cx="86456" cy="21084"/>
              </a:xfrm>
              <a:custGeom>
                <a:avLst/>
                <a:gdLst>
                  <a:gd name="connsiteX0" fmla="*/ 0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0 w 213343"/>
                  <a:gd name="connsiteY4" fmla="*/ 0 h 45719"/>
                  <a:gd name="connsiteX0" fmla="*/ 20007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20007 w 213343"/>
                  <a:gd name="connsiteY4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343" h="45719">
                    <a:moveTo>
                      <a:pt x="20007" y="0"/>
                    </a:moveTo>
                    <a:lnTo>
                      <a:pt x="213343" y="0"/>
                    </a:lnTo>
                    <a:lnTo>
                      <a:pt x="213343" y="45719"/>
                    </a:lnTo>
                    <a:lnTo>
                      <a:pt x="0" y="45719"/>
                    </a:lnTo>
                    <a:lnTo>
                      <a:pt x="200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자유형 25"/>
              <p:cNvSpPr/>
              <p:nvPr/>
            </p:nvSpPr>
            <p:spPr>
              <a:xfrm rot="18686981" flipH="1">
                <a:off x="2914720" y="4760803"/>
                <a:ext cx="98387" cy="19944"/>
              </a:xfrm>
              <a:custGeom>
                <a:avLst/>
                <a:gdLst>
                  <a:gd name="connsiteX0" fmla="*/ 0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0 w 213343"/>
                  <a:gd name="connsiteY4" fmla="*/ 0 h 45719"/>
                  <a:gd name="connsiteX0" fmla="*/ 20007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20007 w 213343"/>
                  <a:gd name="connsiteY4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343" h="45719">
                    <a:moveTo>
                      <a:pt x="20007" y="0"/>
                    </a:moveTo>
                    <a:lnTo>
                      <a:pt x="213343" y="0"/>
                    </a:lnTo>
                    <a:lnTo>
                      <a:pt x="213343" y="45719"/>
                    </a:lnTo>
                    <a:lnTo>
                      <a:pt x="0" y="45719"/>
                    </a:lnTo>
                    <a:lnTo>
                      <a:pt x="200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rot="15003593">
                <a:off x="2845568" y="4819756"/>
                <a:ext cx="130880" cy="990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 rot="15003593">
                <a:off x="2653066" y="4755250"/>
                <a:ext cx="317853" cy="101025"/>
              </a:xfrm>
              <a:prstGeom prst="rect">
                <a:avLst/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 rot="15003593">
                <a:off x="2882405" y="4849727"/>
                <a:ext cx="98887" cy="58037"/>
              </a:xfrm>
              <a:prstGeom prst="rect">
                <a:avLst/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평행 사변형 29"/>
              <p:cNvSpPr/>
              <p:nvPr/>
            </p:nvSpPr>
            <p:spPr>
              <a:xfrm rot="15003593" flipH="1">
                <a:off x="2885443" y="4693538"/>
                <a:ext cx="122115" cy="98576"/>
              </a:xfrm>
              <a:prstGeom prst="parallelogram">
                <a:avLst>
                  <a:gd name="adj" fmla="val 52997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 rot="15003593" flipH="1">
                <a:off x="2838932" y="4822096"/>
                <a:ext cx="165785" cy="58037"/>
              </a:xfrm>
              <a:prstGeom prst="parallelogram">
                <a:avLst>
                  <a:gd name="adj" fmla="val 52997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5003593">
                <a:off x="3146952" y="4744770"/>
                <a:ext cx="130872" cy="30374"/>
              </a:xfrm>
              <a:prstGeom prst="rect">
                <a:avLst/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15003593">
                <a:off x="3091691" y="4592448"/>
                <a:ext cx="130872" cy="30374"/>
              </a:xfrm>
              <a:prstGeom prst="rect">
                <a:avLst/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 33"/>
              <p:cNvSpPr/>
              <p:nvPr/>
            </p:nvSpPr>
            <p:spPr>
              <a:xfrm rot="18686981" flipH="1">
                <a:off x="3052303" y="4538490"/>
                <a:ext cx="98387" cy="19944"/>
              </a:xfrm>
              <a:custGeom>
                <a:avLst/>
                <a:gdLst>
                  <a:gd name="connsiteX0" fmla="*/ 0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0 w 213343"/>
                  <a:gd name="connsiteY4" fmla="*/ 0 h 45719"/>
                  <a:gd name="connsiteX0" fmla="*/ 20007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20007 w 213343"/>
                  <a:gd name="connsiteY4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343" h="45719">
                    <a:moveTo>
                      <a:pt x="20007" y="0"/>
                    </a:moveTo>
                    <a:lnTo>
                      <a:pt x="213343" y="0"/>
                    </a:lnTo>
                    <a:lnTo>
                      <a:pt x="213343" y="45719"/>
                    </a:lnTo>
                    <a:lnTo>
                      <a:pt x="0" y="45719"/>
                    </a:lnTo>
                    <a:lnTo>
                      <a:pt x="200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평행 사변형 34"/>
              <p:cNvSpPr/>
              <p:nvPr/>
            </p:nvSpPr>
            <p:spPr>
              <a:xfrm rot="15003593" flipH="1">
                <a:off x="3016082" y="4489637"/>
                <a:ext cx="120497" cy="111163"/>
              </a:xfrm>
              <a:prstGeom prst="parallelogram">
                <a:avLst>
                  <a:gd name="adj" fmla="val 52997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5003593">
                <a:off x="2943124" y="4673265"/>
                <a:ext cx="317853" cy="54536"/>
              </a:xfrm>
              <a:prstGeom prst="rect">
                <a:avLst/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자유형 36"/>
              <p:cNvSpPr/>
              <p:nvPr/>
            </p:nvSpPr>
            <p:spPr>
              <a:xfrm rot="11320205">
                <a:off x="2699509" y="3812956"/>
                <a:ext cx="191030" cy="19944"/>
              </a:xfrm>
              <a:custGeom>
                <a:avLst/>
                <a:gdLst>
                  <a:gd name="connsiteX0" fmla="*/ 0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0 w 213343"/>
                  <a:gd name="connsiteY4" fmla="*/ 0 h 45719"/>
                  <a:gd name="connsiteX0" fmla="*/ 20007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20007 w 213343"/>
                  <a:gd name="connsiteY4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343" h="45719">
                    <a:moveTo>
                      <a:pt x="20007" y="0"/>
                    </a:moveTo>
                    <a:lnTo>
                      <a:pt x="213343" y="0"/>
                    </a:lnTo>
                    <a:lnTo>
                      <a:pt x="213343" y="45719"/>
                    </a:lnTo>
                    <a:lnTo>
                      <a:pt x="0" y="45719"/>
                    </a:lnTo>
                    <a:lnTo>
                      <a:pt x="200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평행 사변형 37"/>
              <p:cNvSpPr/>
              <p:nvPr/>
            </p:nvSpPr>
            <p:spPr>
              <a:xfrm rot="15003593">
                <a:off x="2677325" y="3783768"/>
                <a:ext cx="120497" cy="111163"/>
              </a:xfrm>
              <a:prstGeom prst="parallelogram">
                <a:avLst>
                  <a:gd name="adj" fmla="val 52997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평행 사변형 38"/>
              <p:cNvSpPr/>
              <p:nvPr/>
            </p:nvSpPr>
            <p:spPr>
              <a:xfrm rot="15003593">
                <a:off x="2764886" y="3793993"/>
                <a:ext cx="120497" cy="111163"/>
              </a:xfrm>
              <a:prstGeom prst="parallelogram">
                <a:avLst>
                  <a:gd name="adj" fmla="val 52997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다리꼴 39"/>
              <p:cNvSpPr/>
              <p:nvPr/>
            </p:nvSpPr>
            <p:spPr>
              <a:xfrm rot="15003593" flipV="1">
                <a:off x="2592054" y="4156293"/>
                <a:ext cx="792584" cy="53810"/>
              </a:xfrm>
              <a:prstGeom prst="trapezoid">
                <a:avLst>
                  <a:gd name="adj" fmla="val 56110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자유형 40"/>
              <p:cNvSpPr/>
              <p:nvPr/>
            </p:nvSpPr>
            <p:spPr>
              <a:xfrm rot="16539696" flipV="1">
                <a:off x="2595436" y="3646970"/>
                <a:ext cx="281506" cy="160072"/>
              </a:xfrm>
              <a:custGeom>
                <a:avLst/>
                <a:gdLst>
                  <a:gd name="connsiteX0" fmla="*/ 0 w 645317"/>
                  <a:gd name="connsiteY0" fmla="*/ 301432 h 301432"/>
                  <a:gd name="connsiteX1" fmla="*/ 0 w 645317"/>
                  <a:gd name="connsiteY1" fmla="*/ 0 h 301432"/>
                  <a:gd name="connsiteX2" fmla="*/ 645317 w 645317"/>
                  <a:gd name="connsiteY2" fmla="*/ 301432 h 301432"/>
                  <a:gd name="connsiteX3" fmla="*/ 0 w 645317"/>
                  <a:gd name="connsiteY3" fmla="*/ 301432 h 301432"/>
                  <a:gd name="connsiteX0" fmla="*/ 7160 w 645317"/>
                  <a:gd name="connsiteY0" fmla="*/ 347101 h 347101"/>
                  <a:gd name="connsiteX1" fmla="*/ 0 w 645317"/>
                  <a:gd name="connsiteY1" fmla="*/ 0 h 347101"/>
                  <a:gd name="connsiteX2" fmla="*/ 645317 w 645317"/>
                  <a:gd name="connsiteY2" fmla="*/ 301432 h 347101"/>
                  <a:gd name="connsiteX3" fmla="*/ 7160 w 645317"/>
                  <a:gd name="connsiteY3" fmla="*/ 347101 h 347101"/>
                  <a:gd name="connsiteX0" fmla="*/ 7160 w 645317"/>
                  <a:gd name="connsiteY0" fmla="*/ 347101 h 347101"/>
                  <a:gd name="connsiteX1" fmla="*/ 0 w 645317"/>
                  <a:gd name="connsiteY1" fmla="*/ 0 h 347101"/>
                  <a:gd name="connsiteX2" fmla="*/ 130680 w 645317"/>
                  <a:gd name="connsiteY2" fmla="*/ 66556 h 347101"/>
                  <a:gd name="connsiteX3" fmla="*/ 645317 w 645317"/>
                  <a:gd name="connsiteY3" fmla="*/ 301432 h 347101"/>
                  <a:gd name="connsiteX4" fmla="*/ 7160 w 645317"/>
                  <a:gd name="connsiteY4" fmla="*/ 347101 h 347101"/>
                  <a:gd name="connsiteX0" fmla="*/ 7160 w 645317"/>
                  <a:gd name="connsiteY0" fmla="*/ 347101 h 347101"/>
                  <a:gd name="connsiteX1" fmla="*/ 0 w 645317"/>
                  <a:gd name="connsiteY1" fmla="*/ 0 h 347101"/>
                  <a:gd name="connsiteX2" fmla="*/ 138676 w 645317"/>
                  <a:gd name="connsiteY2" fmla="*/ 187757 h 347101"/>
                  <a:gd name="connsiteX3" fmla="*/ 645317 w 645317"/>
                  <a:gd name="connsiteY3" fmla="*/ 301432 h 347101"/>
                  <a:gd name="connsiteX4" fmla="*/ 7160 w 645317"/>
                  <a:gd name="connsiteY4" fmla="*/ 347101 h 347101"/>
                  <a:gd name="connsiteX0" fmla="*/ 7160 w 645317"/>
                  <a:gd name="connsiteY0" fmla="*/ 347101 h 347101"/>
                  <a:gd name="connsiteX1" fmla="*/ 0 w 645317"/>
                  <a:gd name="connsiteY1" fmla="*/ 0 h 347101"/>
                  <a:gd name="connsiteX2" fmla="*/ 113117 w 645317"/>
                  <a:gd name="connsiteY2" fmla="*/ 213665 h 347101"/>
                  <a:gd name="connsiteX3" fmla="*/ 645317 w 645317"/>
                  <a:gd name="connsiteY3" fmla="*/ 301432 h 347101"/>
                  <a:gd name="connsiteX4" fmla="*/ 7160 w 645317"/>
                  <a:gd name="connsiteY4" fmla="*/ 347101 h 347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317" h="347101">
                    <a:moveTo>
                      <a:pt x="7160" y="347101"/>
                    </a:moveTo>
                    <a:lnTo>
                      <a:pt x="0" y="0"/>
                    </a:lnTo>
                    <a:lnTo>
                      <a:pt x="113117" y="213665"/>
                    </a:lnTo>
                    <a:lnTo>
                      <a:pt x="645317" y="301432"/>
                    </a:lnTo>
                    <a:lnTo>
                      <a:pt x="7160" y="347101"/>
                    </a:lnTo>
                    <a:close/>
                  </a:path>
                </a:pathLst>
              </a:cu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 rot="19458839">
                <a:off x="4320945" y="4296857"/>
                <a:ext cx="1946036" cy="10001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 rot="12600000">
                <a:off x="4147639" y="3650459"/>
                <a:ext cx="1714512" cy="2384114"/>
              </a:xfrm>
              <a:custGeom>
                <a:avLst/>
                <a:gdLst>
                  <a:gd name="connsiteX0" fmla="*/ 1428760 w 1428760"/>
                  <a:gd name="connsiteY0" fmla="*/ 2857520 h 2857520"/>
                  <a:gd name="connsiteX1" fmla="*/ 191418 w 1428760"/>
                  <a:gd name="connsiteY1" fmla="*/ 2143139 h 2857520"/>
                  <a:gd name="connsiteX2" fmla="*/ 191419 w 1428760"/>
                  <a:gd name="connsiteY2" fmla="*/ 714379 h 2857520"/>
                  <a:gd name="connsiteX3" fmla="*/ 1428763 w 1428760"/>
                  <a:gd name="connsiteY3" fmla="*/ 1 h 2857520"/>
                  <a:gd name="connsiteX4" fmla="*/ 714383 w 1428760"/>
                  <a:gd name="connsiteY4" fmla="*/ 1428763 h 2857520"/>
                  <a:gd name="connsiteX5" fmla="*/ 1428766 w 1428760"/>
                  <a:gd name="connsiteY5" fmla="*/ 2857523 h 2857520"/>
                  <a:gd name="connsiteX6" fmla="*/ 1428760 w 1428760"/>
                  <a:gd name="connsiteY6" fmla="*/ 2857520 h 2857520"/>
                  <a:gd name="connsiteX0" fmla="*/ 1237341 w 1237347"/>
                  <a:gd name="connsiteY0" fmla="*/ 2857520 h 2857523"/>
                  <a:gd name="connsiteX1" fmla="*/ 0 w 1237347"/>
                  <a:gd name="connsiteY1" fmla="*/ 714379 h 2857523"/>
                  <a:gd name="connsiteX2" fmla="*/ 1237344 w 1237347"/>
                  <a:gd name="connsiteY2" fmla="*/ 1 h 2857523"/>
                  <a:gd name="connsiteX3" fmla="*/ 522964 w 1237347"/>
                  <a:gd name="connsiteY3" fmla="*/ 1428763 h 2857523"/>
                  <a:gd name="connsiteX4" fmla="*/ 1237347 w 1237347"/>
                  <a:gd name="connsiteY4" fmla="*/ 2857523 h 2857523"/>
                  <a:gd name="connsiteX5" fmla="*/ 1237341 w 1237347"/>
                  <a:gd name="connsiteY5" fmla="*/ 2857520 h 2857523"/>
                  <a:gd name="connsiteX0" fmla="*/ 1237341 w 1237347"/>
                  <a:gd name="connsiteY0" fmla="*/ 2857520 h 2857523"/>
                  <a:gd name="connsiteX1" fmla="*/ 0 w 1237347"/>
                  <a:gd name="connsiteY1" fmla="*/ 714379 h 2857523"/>
                  <a:gd name="connsiteX2" fmla="*/ 1237344 w 1237347"/>
                  <a:gd name="connsiteY2" fmla="*/ 1 h 2857523"/>
                  <a:gd name="connsiteX3" fmla="*/ 522964 w 1237347"/>
                  <a:gd name="connsiteY3" fmla="*/ 1428763 h 2857523"/>
                  <a:gd name="connsiteX4" fmla="*/ 1237347 w 1237347"/>
                  <a:gd name="connsiteY4" fmla="*/ 2857523 h 2857523"/>
                  <a:gd name="connsiteX5" fmla="*/ 1237341 w 1237347"/>
                  <a:gd name="connsiteY5" fmla="*/ 2857520 h 2857523"/>
                  <a:gd name="connsiteX0" fmla="*/ 1237347 w 1237347"/>
                  <a:gd name="connsiteY0" fmla="*/ 2857523 h 2857523"/>
                  <a:gd name="connsiteX1" fmla="*/ 0 w 1237347"/>
                  <a:gd name="connsiteY1" fmla="*/ 714379 h 2857523"/>
                  <a:gd name="connsiteX2" fmla="*/ 1237344 w 1237347"/>
                  <a:gd name="connsiteY2" fmla="*/ 1 h 2857523"/>
                  <a:gd name="connsiteX3" fmla="*/ 522964 w 1237347"/>
                  <a:gd name="connsiteY3" fmla="*/ 1428763 h 2857523"/>
                  <a:gd name="connsiteX4" fmla="*/ 1237347 w 1237347"/>
                  <a:gd name="connsiteY4" fmla="*/ 2857523 h 2857523"/>
                  <a:gd name="connsiteX0" fmla="*/ 642027 w 1356407"/>
                  <a:gd name="connsiteY0" fmla="*/ 1428763 h 1547826"/>
                  <a:gd name="connsiteX1" fmla="*/ 119063 w 1356407"/>
                  <a:gd name="connsiteY1" fmla="*/ 714379 h 1547826"/>
                  <a:gd name="connsiteX2" fmla="*/ 1356407 w 1356407"/>
                  <a:gd name="connsiteY2" fmla="*/ 1 h 1547826"/>
                  <a:gd name="connsiteX3" fmla="*/ 642027 w 1356407"/>
                  <a:gd name="connsiteY3" fmla="*/ 1428763 h 1547826"/>
                  <a:gd name="connsiteX0" fmla="*/ 522964 w 1237344"/>
                  <a:gd name="connsiteY0" fmla="*/ 1428763 h 1428763"/>
                  <a:gd name="connsiteX1" fmla="*/ 0 w 1237344"/>
                  <a:gd name="connsiteY1" fmla="*/ 714379 h 1428763"/>
                  <a:gd name="connsiteX2" fmla="*/ 1237344 w 1237344"/>
                  <a:gd name="connsiteY2" fmla="*/ 1 h 1428763"/>
                  <a:gd name="connsiteX3" fmla="*/ 522964 w 1237344"/>
                  <a:gd name="connsiteY3" fmla="*/ 1428763 h 1428763"/>
                  <a:gd name="connsiteX0" fmla="*/ 737310 w 1451690"/>
                  <a:gd name="connsiteY0" fmla="*/ 1428763 h 1428763"/>
                  <a:gd name="connsiteX1" fmla="*/ 0 w 1451690"/>
                  <a:gd name="connsiteY1" fmla="*/ 1428735 h 1428763"/>
                  <a:gd name="connsiteX2" fmla="*/ 1451690 w 1451690"/>
                  <a:gd name="connsiteY2" fmla="*/ 1 h 1428763"/>
                  <a:gd name="connsiteX3" fmla="*/ 737310 w 1451690"/>
                  <a:gd name="connsiteY3" fmla="*/ 1428763 h 1428763"/>
                  <a:gd name="connsiteX0" fmla="*/ 737310 w 1451690"/>
                  <a:gd name="connsiteY0" fmla="*/ 1428763 h 1428763"/>
                  <a:gd name="connsiteX1" fmla="*/ 0 w 1451690"/>
                  <a:gd name="connsiteY1" fmla="*/ 1428735 h 1428763"/>
                  <a:gd name="connsiteX2" fmla="*/ 1451690 w 1451690"/>
                  <a:gd name="connsiteY2" fmla="*/ 1 h 1428763"/>
                  <a:gd name="connsiteX3" fmla="*/ 737310 w 1451690"/>
                  <a:gd name="connsiteY3" fmla="*/ 1428763 h 1428763"/>
                  <a:gd name="connsiteX0" fmla="*/ 737310 w 1154440"/>
                  <a:gd name="connsiteY0" fmla="*/ 2060264 h 2060264"/>
                  <a:gd name="connsiteX1" fmla="*/ 0 w 1154440"/>
                  <a:gd name="connsiteY1" fmla="*/ 2060236 h 2060264"/>
                  <a:gd name="connsiteX2" fmla="*/ 1154440 w 1154440"/>
                  <a:gd name="connsiteY2" fmla="*/ 1 h 2060264"/>
                  <a:gd name="connsiteX3" fmla="*/ 737310 w 1154440"/>
                  <a:gd name="connsiteY3" fmla="*/ 2060264 h 2060264"/>
                  <a:gd name="connsiteX0" fmla="*/ 737310 w 1035815"/>
                  <a:gd name="connsiteY0" fmla="*/ 2024571 h 2024571"/>
                  <a:gd name="connsiteX1" fmla="*/ 0 w 1035815"/>
                  <a:gd name="connsiteY1" fmla="*/ 2024543 h 2024571"/>
                  <a:gd name="connsiteX2" fmla="*/ 1035815 w 1035815"/>
                  <a:gd name="connsiteY2" fmla="*/ 1 h 2024571"/>
                  <a:gd name="connsiteX3" fmla="*/ 737310 w 1035815"/>
                  <a:gd name="connsiteY3" fmla="*/ 2024571 h 2024571"/>
                  <a:gd name="connsiteX0" fmla="*/ 737310 w 1035815"/>
                  <a:gd name="connsiteY0" fmla="*/ 2024571 h 2024571"/>
                  <a:gd name="connsiteX1" fmla="*/ 0 w 1035815"/>
                  <a:gd name="connsiteY1" fmla="*/ 2024543 h 2024571"/>
                  <a:gd name="connsiteX2" fmla="*/ 1035815 w 1035815"/>
                  <a:gd name="connsiteY2" fmla="*/ 1 h 2024571"/>
                  <a:gd name="connsiteX3" fmla="*/ 737310 w 1035815"/>
                  <a:gd name="connsiteY3" fmla="*/ 2024571 h 2024571"/>
                  <a:gd name="connsiteX0" fmla="*/ 737310 w 1035815"/>
                  <a:gd name="connsiteY0" fmla="*/ 2024570 h 2024570"/>
                  <a:gd name="connsiteX1" fmla="*/ 0 w 1035815"/>
                  <a:gd name="connsiteY1" fmla="*/ 2024542 h 2024570"/>
                  <a:gd name="connsiteX2" fmla="*/ 1035815 w 1035815"/>
                  <a:gd name="connsiteY2" fmla="*/ 0 h 2024570"/>
                  <a:gd name="connsiteX3" fmla="*/ 737310 w 1035815"/>
                  <a:gd name="connsiteY3" fmla="*/ 2024570 h 2024570"/>
                  <a:gd name="connsiteX0" fmla="*/ 737310 w 1035815"/>
                  <a:gd name="connsiteY0" fmla="*/ 2024570 h 2024570"/>
                  <a:gd name="connsiteX1" fmla="*/ 0 w 1035815"/>
                  <a:gd name="connsiteY1" fmla="*/ 2024542 h 2024570"/>
                  <a:gd name="connsiteX2" fmla="*/ 1035815 w 1035815"/>
                  <a:gd name="connsiteY2" fmla="*/ 0 h 2024570"/>
                  <a:gd name="connsiteX3" fmla="*/ 737310 w 1035815"/>
                  <a:gd name="connsiteY3" fmla="*/ 2024570 h 2024570"/>
                  <a:gd name="connsiteX0" fmla="*/ 737310 w 1035815"/>
                  <a:gd name="connsiteY0" fmla="*/ 2024570 h 2024570"/>
                  <a:gd name="connsiteX1" fmla="*/ 0 w 1035815"/>
                  <a:gd name="connsiteY1" fmla="*/ 2024542 h 2024570"/>
                  <a:gd name="connsiteX2" fmla="*/ 1035815 w 1035815"/>
                  <a:gd name="connsiteY2" fmla="*/ 0 h 2024570"/>
                  <a:gd name="connsiteX3" fmla="*/ 737310 w 1035815"/>
                  <a:gd name="connsiteY3" fmla="*/ 2024570 h 2024570"/>
                  <a:gd name="connsiteX0" fmla="*/ 817744 w 1116249"/>
                  <a:gd name="connsiteY0" fmla="*/ 2024570 h 2024570"/>
                  <a:gd name="connsiteX1" fmla="*/ 80434 w 1116249"/>
                  <a:gd name="connsiteY1" fmla="*/ 2024542 h 2024570"/>
                  <a:gd name="connsiteX2" fmla="*/ 1116249 w 1116249"/>
                  <a:gd name="connsiteY2" fmla="*/ 0 h 2024570"/>
                  <a:gd name="connsiteX3" fmla="*/ 817744 w 1116249"/>
                  <a:gd name="connsiteY3" fmla="*/ 2024570 h 2024570"/>
                  <a:gd name="connsiteX0" fmla="*/ 980477 w 1278982"/>
                  <a:gd name="connsiteY0" fmla="*/ 2024570 h 2024570"/>
                  <a:gd name="connsiteX1" fmla="*/ 243167 w 1278982"/>
                  <a:gd name="connsiteY1" fmla="*/ 2024542 h 2024570"/>
                  <a:gd name="connsiteX2" fmla="*/ 1278982 w 1278982"/>
                  <a:gd name="connsiteY2" fmla="*/ 0 h 2024570"/>
                  <a:gd name="connsiteX3" fmla="*/ 980477 w 1278982"/>
                  <a:gd name="connsiteY3" fmla="*/ 2024570 h 2024570"/>
                  <a:gd name="connsiteX0" fmla="*/ 1078710 w 1377215"/>
                  <a:gd name="connsiteY0" fmla="*/ 2024570 h 2024570"/>
                  <a:gd name="connsiteX1" fmla="*/ 341400 w 1377215"/>
                  <a:gd name="connsiteY1" fmla="*/ 2024542 h 2024570"/>
                  <a:gd name="connsiteX2" fmla="*/ 1377215 w 1377215"/>
                  <a:gd name="connsiteY2" fmla="*/ 0 h 2024570"/>
                  <a:gd name="connsiteX3" fmla="*/ 1078710 w 1377215"/>
                  <a:gd name="connsiteY3" fmla="*/ 2024570 h 2024570"/>
                  <a:gd name="connsiteX0" fmla="*/ 1078710 w 1377215"/>
                  <a:gd name="connsiteY0" fmla="*/ 2024570 h 2024570"/>
                  <a:gd name="connsiteX1" fmla="*/ 341400 w 1377215"/>
                  <a:gd name="connsiteY1" fmla="*/ 2024542 h 2024570"/>
                  <a:gd name="connsiteX2" fmla="*/ 1377215 w 1377215"/>
                  <a:gd name="connsiteY2" fmla="*/ 0 h 2024570"/>
                  <a:gd name="connsiteX3" fmla="*/ 1078710 w 1377215"/>
                  <a:gd name="connsiteY3" fmla="*/ 2024570 h 2024570"/>
                  <a:gd name="connsiteX0" fmla="*/ 1078710 w 1377215"/>
                  <a:gd name="connsiteY0" fmla="*/ 2024570 h 2024570"/>
                  <a:gd name="connsiteX1" fmla="*/ 341400 w 1377215"/>
                  <a:gd name="connsiteY1" fmla="*/ 2024542 h 2024570"/>
                  <a:gd name="connsiteX2" fmla="*/ 1377215 w 1377215"/>
                  <a:gd name="connsiteY2" fmla="*/ 0 h 2024570"/>
                  <a:gd name="connsiteX3" fmla="*/ 1078710 w 1377215"/>
                  <a:gd name="connsiteY3" fmla="*/ 2024570 h 202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7215" h="2024570">
                    <a:moveTo>
                      <a:pt x="1078710" y="2024570"/>
                    </a:moveTo>
                    <a:lnTo>
                      <a:pt x="341400" y="2024542"/>
                    </a:lnTo>
                    <a:cubicBezTo>
                      <a:pt x="0" y="1525744"/>
                      <a:pt x="831545" y="15813"/>
                      <a:pt x="1377215" y="0"/>
                    </a:cubicBezTo>
                    <a:cubicBezTo>
                      <a:pt x="923015" y="421248"/>
                      <a:pt x="809428" y="1526789"/>
                      <a:pt x="1078710" y="20245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  <a:effectLst/>
              <a:scene3d>
                <a:camera prst="orthographicFront"/>
                <a:lightRig rig="flood" dir="t">
                  <a:rot lat="0" lon="0" rev="13200000"/>
                </a:lightRig>
              </a:scene3d>
              <a:sp3d prstMaterial="plastic">
                <a:bevelT w="1079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7200000">
                <a:off x="4716630" y="4458797"/>
                <a:ext cx="742709" cy="439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7200000">
                <a:off x="5279209" y="4018743"/>
                <a:ext cx="286689" cy="59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 rot="1800000" flipH="1">
                <a:off x="5256703" y="3932093"/>
                <a:ext cx="628459" cy="0"/>
              </a:xfrm>
              <a:prstGeom prst="line">
                <a:avLst/>
              </a:prstGeom>
              <a:ln>
                <a:solidFill>
                  <a:srgbClr val="558E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자유형 46"/>
              <p:cNvSpPr/>
              <p:nvPr/>
            </p:nvSpPr>
            <p:spPr>
              <a:xfrm rot="7200000">
                <a:off x="3754317" y="4118260"/>
                <a:ext cx="2260126" cy="1444670"/>
              </a:xfrm>
              <a:custGeom>
                <a:avLst/>
                <a:gdLst>
                  <a:gd name="connsiteX0" fmla="*/ 0 w 1859757"/>
                  <a:gd name="connsiteY0" fmla="*/ 0 h 854869"/>
                  <a:gd name="connsiteX1" fmla="*/ 1859757 w 1859757"/>
                  <a:gd name="connsiteY1" fmla="*/ 854869 h 854869"/>
                  <a:gd name="connsiteX0" fmla="*/ 0 w 1859757"/>
                  <a:gd name="connsiteY0" fmla="*/ 210337 h 1065206"/>
                  <a:gd name="connsiteX1" fmla="*/ 1859757 w 1859757"/>
                  <a:gd name="connsiteY1" fmla="*/ 1065206 h 1065206"/>
                  <a:gd name="connsiteX0" fmla="*/ 0 w 1859757"/>
                  <a:gd name="connsiteY0" fmla="*/ 210337 h 1065206"/>
                  <a:gd name="connsiteX1" fmla="*/ 1859757 w 1859757"/>
                  <a:gd name="connsiteY1" fmla="*/ 1065206 h 1065206"/>
                  <a:gd name="connsiteX0" fmla="*/ 0 w 1919280"/>
                  <a:gd name="connsiteY0" fmla="*/ 210337 h 1160459"/>
                  <a:gd name="connsiteX1" fmla="*/ 1919280 w 1919280"/>
                  <a:gd name="connsiteY1" fmla="*/ 1160459 h 1160459"/>
                  <a:gd name="connsiteX0" fmla="*/ 0 w 1919280"/>
                  <a:gd name="connsiteY0" fmla="*/ 210337 h 1160459"/>
                  <a:gd name="connsiteX1" fmla="*/ 1919280 w 1919280"/>
                  <a:gd name="connsiteY1" fmla="*/ 1160459 h 1160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9280" h="1160459">
                    <a:moveTo>
                      <a:pt x="0" y="210337"/>
                    </a:moveTo>
                    <a:cubicBezTo>
                      <a:pt x="736601" y="0"/>
                      <a:pt x="1837512" y="956474"/>
                      <a:pt x="1919280" y="1160459"/>
                    </a:cubicBezTo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 47"/>
              <p:cNvSpPr/>
              <p:nvPr/>
            </p:nvSpPr>
            <p:spPr>
              <a:xfrm rot="7200000">
                <a:off x="3752051" y="4379466"/>
                <a:ext cx="2049796" cy="555338"/>
              </a:xfrm>
              <a:custGeom>
                <a:avLst/>
                <a:gdLst>
                  <a:gd name="connsiteX0" fmla="*/ 0 w 1859757"/>
                  <a:gd name="connsiteY0" fmla="*/ 0 h 854869"/>
                  <a:gd name="connsiteX1" fmla="*/ 1859757 w 1859757"/>
                  <a:gd name="connsiteY1" fmla="*/ 854869 h 854869"/>
                  <a:gd name="connsiteX0" fmla="*/ 0 w 1859757"/>
                  <a:gd name="connsiteY0" fmla="*/ 210337 h 1065206"/>
                  <a:gd name="connsiteX1" fmla="*/ 1859757 w 1859757"/>
                  <a:gd name="connsiteY1" fmla="*/ 1065206 h 1065206"/>
                  <a:gd name="connsiteX0" fmla="*/ 0 w 1859757"/>
                  <a:gd name="connsiteY0" fmla="*/ 210337 h 1065206"/>
                  <a:gd name="connsiteX1" fmla="*/ 1859757 w 1859757"/>
                  <a:gd name="connsiteY1" fmla="*/ 1065206 h 1065206"/>
                  <a:gd name="connsiteX0" fmla="*/ 0 w 1919280"/>
                  <a:gd name="connsiteY0" fmla="*/ 210337 h 1160459"/>
                  <a:gd name="connsiteX1" fmla="*/ 1919280 w 1919280"/>
                  <a:gd name="connsiteY1" fmla="*/ 1160459 h 1160459"/>
                  <a:gd name="connsiteX0" fmla="*/ 0 w 1919280"/>
                  <a:gd name="connsiteY0" fmla="*/ 210337 h 1160459"/>
                  <a:gd name="connsiteX1" fmla="*/ 1919280 w 1919280"/>
                  <a:gd name="connsiteY1" fmla="*/ 1160459 h 1160459"/>
                  <a:gd name="connsiteX0" fmla="*/ 0 w 1919272"/>
                  <a:gd name="connsiteY0" fmla="*/ 210337 h 655633"/>
                  <a:gd name="connsiteX1" fmla="*/ 1919272 w 1919272"/>
                  <a:gd name="connsiteY1" fmla="*/ 655633 h 655633"/>
                  <a:gd name="connsiteX0" fmla="*/ 0 w 1740670"/>
                  <a:gd name="connsiteY0" fmla="*/ 210337 h 446086"/>
                  <a:gd name="connsiteX1" fmla="*/ 1740670 w 1740670"/>
                  <a:gd name="connsiteY1" fmla="*/ 446086 h 446086"/>
                  <a:gd name="connsiteX0" fmla="*/ 0 w 1740670"/>
                  <a:gd name="connsiteY0" fmla="*/ 210337 h 446086"/>
                  <a:gd name="connsiteX1" fmla="*/ 1740670 w 1740670"/>
                  <a:gd name="connsiteY1" fmla="*/ 446086 h 446086"/>
                  <a:gd name="connsiteX0" fmla="*/ 0 w 1740670"/>
                  <a:gd name="connsiteY0" fmla="*/ 210337 h 446086"/>
                  <a:gd name="connsiteX1" fmla="*/ 1740670 w 1740670"/>
                  <a:gd name="connsiteY1" fmla="*/ 446086 h 446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40670" h="446086">
                    <a:moveTo>
                      <a:pt x="0" y="210337"/>
                    </a:moveTo>
                    <a:cubicBezTo>
                      <a:pt x="736601" y="0"/>
                      <a:pt x="1632696" y="268305"/>
                      <a:pt x="1740670" y="446086"/>
                    </a:cubicBezTo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자유형 48"/>
              <p:cNvSpPr/>
              <p:nvPr/>
            </p:nvSpPr>
            <p:spPr>
              <a:xfrm rot="7200000">
                <a:off x="5243190" y="4611620"/>
                <a:ext cx="151977" cy="159708"/>
              </a:xfrm>
              <a:custGeom>
                <a:avLst/>
                <a:gdLst>
                  <a:gd name="connsiteX0" fmla="*/ 0 w 441406"/>
                  <a:gd name="connsiteY0" fmla="*/ 397683 h 397683"/>
                  <a:gd name="connsiteX1" fmla="*/ 210760 w 441406"/>
                  <a:gd name="connsiteY1" fmla="*/ 0 h 397683"/>
                  <a:gd name="connsiteX2" fmla="*/ 441406 w 441406"/>
                  <a:gd name="connsiteY2" fmla="*/ 0 h 397683"/>
                  <a:gd name="connsiteX3" fmla="*/ 230646 w 441406"/>
                  <a:gd name="connsiteY3" fmla="*/ 397683 h 397683"/>
                  <a:gd name="connsiteX4" fmla="*/ 0 w 441406"/>
                  <a:gd name="connsiteY4" fmla="*/ 397683 h 397683"/>
                  <a:gd name="connsiteX0" fmla="*/ 0 w 441374"/>
                  <a:gd name="connsiteY0" fmla="*/ 397683 h 397683"/>
                  <a:gd name="connsiteX1" fmla="*/ 210760 w 441374"/>
                  <a:gd name="connsiteY1" fmla="*/ 0 h 397683"/>
                  <a:gd name="connsiteX2" fmla="*/ 441374 w 441374"/>
                  <a:gd name="connsiteY2" fmla="*/ 0 h 397683"/>
                  <a:gd name="connsiteX3" fmla="*/ 230646 w 441374"/>
                  <a:gd name="connsiteY3" fmla="*/ 397683 h 397683"/>
                  <a:gd name="connsiteX4" fmla="*/ 0 w 441374"/>
                  <a:gd name="connsiteY4" fmla="*/ 397683 h 397683"/>
                  <a:gd name="connsiteX0" fmla="*/ 0 w 417565"/>
                  <a:gd name="connsiteY0" fmla="*/ 397683 h 397683"/>
                  <a:gd name="connsiteX1" fmla="*/ 210760 w 417565"/>
                  <a:gd name="connsiteY1" fmla="*/ 0 h 397683"/>
                  <a:gd name="connsiteX2" fmla="*/ 417565 w 417565"/>
                  <a:gd name="connsiteY2" fmla="*/ 50018 h 397683"/>
                  <a:gd name="connsiteX3" fmla="*/ 230646 w 417565"/>
                  <a:gd name="connsiteY3" fmla="*/ 397683 h 397683"/>
                  <a:gd name="connsiteX4" fmla="*/ 0 w 417565"/>
                  <a:gd name="connsiteY4" fmla="*/ 397683 h 397683"/>
                  <a:gd name="connsiteX0" fmla="*/ 0 w 417565"/>
                  <a:gd name="connsiteY0" fmla="*/ 407196 h 407196"/>
                  <a:gd name="connsiteX1" fmla="*/ 213146 w 417565"/>
                  <a:gd name="connsiteY1" fmla="*/ 0 h 407196"/>
                  <a:gd name="connsiteX2" fmla="*/ 417565 w 417565"/>
                  <a:gd name="connsiteY2" fmla="*/ 59531 h 407196"/>
                  <a:gd name="connsiteX3" fmla="*/ 230646 w 417565"/>
                  <a:gd name="connsiteY3" fmla="*/ 407196 h 407196"/>
                  <a:gd name="connsiteX4" fmla="*/ 0 w 417565"/>
                  <a:gd name="connsiteY4" fmla="*/ 407196 h 407196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24712"/>
                  <a:gd name="connsiteY0" fmla="*/ 421471 h 421471"/>
                  <a:gd name="connsiteX1" fmla="*/ 217914 w 424712"/>
                  <a:gd name="connsiteY1" fmla="*/ 0 h 421471"/>
                  <a:gd name="connsiteX2" fmla="*/ 424712 w 424712"/>
                  <a:gd name="connsiteY2" fmla="*/ 61911 h 421471"/>
                  <a:gd name="connsiteX3" fmla="*/ 230646 w 424712"/>
                  <a:gd name="connsiteY3" fmla="*/ 421471 h 421471"/>
                  <a:gd name="connsiteX4" fmla="*/ 0 w 424712"/>
                  <a:gd name="connsiteY4" fmla="*/ 421471 h 421471"/>
                  <a:gd name="connsiteX0" fmla="*/ 0 w 424712"/>
                  <a:gd name="connsiteY0" fmla="*/ 428603 h 428603"/>
                  <a:gd name="connsiteX1" fmla="*/ 220300 w 424712"/>
                  <a:gd name="connsiteY1" fmla="*/ 0 h 428603"/>
                  <a:gd name="connsiteX2" fmla="*/ 424712 w 424712"/>
                  <a:gd name="connsiteY2" fmla="*/ 69043 h 428603"/>
                  <a:gd name="connsiteX3" fmla="*/ 230646 w 424712"/>
                  <a:gd name="connsiteY3" fmla="*/ 428603 h 428603"/>
                  <a:gd name="connsiteX4" fmla="*/ 0 w 424712"/>
                  <a:gd name="connsiteY4" fmla="*/ 428603 h 428603"/>
                  <a:gd name="connsiteX0" fmla="*/ 0 w 413409"/>
                  <a:gd name="connsiteY0" fmla="*/ 428603 h 428603"/>
                  <a:gd name="connsiteX1" fmla="*/ 220300 w 413409"/>
                  <a:gd name="connsiteY1" fmla="*/ 0 h 428603"/>
                  <a:gd name="connsiteX2" fmla="*/ 413409 w 413409"/>
                  <a:gd name="connsiteY2" fmla="*/ 83779 h 428603"/>
                  <a:gd name="connsiteX3" fmla="*/ 230646 w 413409"/>
                  <a:gd name="connsiteY3" fmla="*/ 428603 h 428603"/>
                  <a:gd name="connsiteX4" fmla="*/ 0 w 413409"/>
                  <a:gd name="connsiteY4" fmla="*/ 428603 h 428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409" h="428603">
                    <a:moveTo>
                      <a:pt x="0" y="428603"/>
                    </a:moveTo>
                    <a:lnTo>
                      <a:pt x="220300" y="0"/>
                    </a:lnTo>
                    <a:cubicBezTo>
                      <a:pt x="327340" y="34150"/>
                      <a:pt x="382577" y="66321"/>
                      <a:pt x="413409" y="83779"/>
                    </a:cubicBezTo>
                    <a:lnTo>
                      <a:pt x="230646" y="428603"/>
                    </a:lnTo>
                    <a:lnTo>
                      <a:pt x="0" y="428603"/>
                    </a:lnTo>
                    <a:close/>
                  </a:path>
                </a:pathLst>
              </a:cu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자유형 49"/>
              <p:cNvSpPr/>
              <p:nvPr/>
            </p:nvSpPr>
            <p:spPr>
              <a:xfrm rot="7200000">
                <a:off x="5196330" y="4706698"/>
                <a:ext cx="114326" cy="118007"/>
              </a:xfrm>
              <a:custGeom>
                <a:avLst/>
                <a:gdLst>
                  <a:gd name="connsiteX0" fmla="*/ 0 w 441406"/>
                  <a:gd name="connsiteY0" fmla="*/ 397683 h 397683"/>
                  <a:gd name="connsiteX1" fmla="*/ 210760 w 441406"/>
                  <a:gd name="connsiteY1" fmla="*/ 0 h 397683"/>
                  <a:gd name="connsiteX2" fmla="*/ 441406 w 441406"/>
                  <a:gd name="connsiteY2" fmla="*/ 0 h 397683"/>
                  <a:gd name="connsiteX3" fmla="*/ 230646 w 441406"/>
                  <a:gd name="connsiteY3" fmla="*/ 397683 h 397683"/>
                  <a:gd name="connsiteX4" fmla="*/ 0 w 441406"/>
                  <a:gd name="connsiteY4" fmla="*/ 397683 h 397683"/>
                  <a:gd name="connsiteX0" fmla="*/ 0 w 441374"/>
                  <a:gd name="connsiteY0" fmla="*/ 397683 h 397683"/>
                  <a:gd name="connsiteX1" fmla="*/ 210760 w 441374"/>
                  <a:gd name="connsiteY1" fmla="*/ 0 h 397683"/>
                  <a:gd name="connsiteX2" fmla="*/ 441374 w 441374"/>
                  <a:gd name="connsiteY2" fmla="*/ 0 h 397683"/>
                  <a:gd name="connsiteX3" fmla="*/ 230646 w 441374"/>
                  <a:gd name="connsiteY3" fmla="*/ 397683 h 397683"/>
                  <a:gd name="connsiteX4" fmla="*/ 0 w 441374"/>
                  <a:gd name="connsiteY4" fmla="*/ 397683 h 397683"/>
                  <a:gd name="connsiteX0" fmla="*/ 0 w 417565"/>
                  <a:gd name="connsiteY0" fmla="*/ 397683 h 397683"/>
                  <a:gd name="connsiteX1" fmla="*/ 210760 w 417565"/>
                  <a:gd name="connsiteY1" fmla="*/ 0 h 397683"/>
                  <a:gd name="connsiteX2" fmla="*/ 417565 w 417565"/>
                  <a:gd name="connsiteY2" fmla="*/ 50018 h 397683"/>
                  <a:gd name="connsiteX3" fmla="*/ 230646 w 417565"/>
                  <a:gd name="connsiteY3" fmla="*/ 397683 h 397683"/>
                  <a:gd name="connsiteX4" fmla="*/ 0 w 417565"/>
                  <a:gd name="connsiteY4" fmla="*/ 397683 h 397683"/>
                  <a:gd name="connsiteX0" fmla="*/ 0 w 417565"/>
                  <a:gd name="connsiteY0" fmla="*/ 407196 h 407196"/>
                  <a:gd name="connsiteX1" fmla="*/ 213146 w 417565"/>
                  <a:gd name="connsiteY1" fmla="*/ 0 h 407196"/>
                  <a:gd name="connsiteX2" fmla="*/ 417565 w 417565"/>
                  <a:gd name="connsiteY2" fmla="*/ 59531 h 407196"/>
                  <a:gd name="connsiteX3" fmla="*/ 230646 w 417565"/>
                  <a:gd name="connsiteY3" fmla="*/ 407196 h 407196"/>
                  <a:gd name="connsiteX4" fmla="*/ 0 w 417565"/>
                  <a:gd name="connsiteY4" fmla="*/ 407196 h 407196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24712"/>
                  <a:gd name="connsiteY0" fmla="*/ 421471 h 421471"/>
                  <a:gd name="connsiteX1" fmla="*/ 217914 w 424712"/>
                  <a:gd name="connsiteY1" fmla="*/ 0 h 421471"/>
                  <a:gd name="connsiteX2" fmla="*/ 424712 w 424712"/>
                  <a:gd name="connsiteY2" fmla="*/ 61911 h 421471"/>
                  <a:gd name="connsiteX3" fmla="*/ 230646 w 424712"/>
                  <a:gd name="connsiteY3" fmla="*/ 421471 h 421471"/>
                  <a:gd name="connsiteX4" fmla="*/ 0 w 424712"/>
                  <a:gd name="connsiteY4" fmla="*/ 421471 h 421471"/>
                  <a:gd name="connsiteX0" fmla="*/ 0 w 424712"/>
                  <a:gd name="connsiteY0" fmla="*/ 428603 h 428603"/>
                  <a:gd name="connsiteX1" fmla="*/ 220300 w 424712"/>
                  <a:gd name="connsiteY1" fmla="*/ 0 h 428603"/>
                  <a:gd name="connsiteX2" fmla="*/ 424712 w 424712"/>
                  <a:gd name="connsiteY2" fmla="*/ 69043 h 428603"/>
                  <a:gd name="connsiteX3" fmla="*/ 230646 w 424712"/>
                  <a:gd name="connsiteY3" fmla="*/ 428603 h 428603"/>
                  <a:gd name="connsiteX4" fmla="*/ 0 w 424712"/>
                  <a:gd name="connsiteY4" fmla="*/ 428603 h 428603"/>
                  <a:gd name="connsiteX0" fmla="*/ 0 w 420888"/>
                  <a:gd name="connsiteY0" fmla="*/ 428603 h 428603"/>
                  <a:gd name="connsiteX1" fmla="*/ 220300 w 420888"/>
                  <a:gd name="connsiteY1" fmla="*/ 0 h 428603"/>
                  <a:gd name="connsiteX2" fmla="*/ 420888 w 420888"/>
                  <a:gd name="connsiteY2" fmla="*/ 92976 h 428603"/>
                  <a:gd name="connsiteX3" fmla="*/ 230646 w 420888"/>
                  <a:gd name="connsiteY3" fmla="*/ 428603 h 428603"/>
                  <a:gd name="connsiteX4" fmla="*/ 0 w 420888"/>
                  <a:gd name="connsiteY4" fmla="*/ 428603 h 428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888" h="428603">
                    <a:moveTo>
                      <a:pt x="0" y="428603"/>
                    </a:moveTo>
                    <a:lnTo>
                      <a:pt x="220300" y="0"/>
                    </a:lnTo>
                    <a:cubicBezTo>
                      <a:pt x="327340" y="34150"/>
                      <a:pt x="390056" y="75518"/>
                      <a:pt x="420888" y="92976"/>
                    </a:cubicBezTo>
                    <a:lnTo>
                      <a:pt x="230646" y="428603"/>
                    </a:lnTo>
                    <a:lnTo>
                      <a:pt x="0" y="428603"/>
                    </a:lnTo>
                    <a:close/>
                  </a:path>
                </a:pathLst>
              </a:cu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자유형 50"/>
              <p:cNvSpPr/>
              <p:nvPr/>
            </p:nvSpPr>
            <p:spPr>
              <a:xfrm rot="7200000">
                <a:off x="5140481" y="4787119"/>
                <a:ext cx="109271" cy="91269"/>
              </a:xfrm>
              <a:custGeom>
                <a:avLst/>
                <a:gdLst>
                  <a:gd name="connsiteX0" fmla="*/ 0 w 441406"/>
                  <a:gd name="connsiteY0" fmla="*/ 397683 h 397683"/>
                  <a:gd name="connsiteX1" fmla="*/ 210760 w 441406"/>
                  <a:gd name="connsiteY1" fmla="*/ 0 h 397683"/>
                  <a:gd name="connsiteX2" fmla="*/ 441406 w 441406"/>
                  <a:gd name="connsiteY2" fmla="*/ 0 h 397683"/>
                  <a:gd name="connsiteX3" fmla="*/ 230646 w 441406"/>
                  <a:gd name="connsiteY3" fmla="*/ 397683 h 397683"/>
                  <a:gd name="connsiteX4" fmla="*/ 0 w 441406"/>
                  <a:gd name="connsiteY4" fmla="*/ 397683 h 397683"/>
                  <a:gd name="connsiteX0" fmla="*/ 0 w 441374"/>
                  <a:gd name="connsiteY0" fmla="*/ 397683 h 397683"/>
                  <a:gd name="connsiteX1" fmla="*/ 210760 w 441374"/>
                  <a:gd name="connsiteY1" fmla="*/ 0 h 397683"/>
                  <a:gd name="connsiteX2" fmla="*/ 441374 w 441374"/>
                  <a:gd name="connsiteY2" fmla="*/ 0 h 397683"/>
                  <a:gd name="connsiteX3" fmla="*/ 230646 w 441374"/>
                  <a:gd name="connsiteY3" fmla="*/ 397683 h 397683"/>
                  <a:gd name="connsiteX4" fmla="*/ 0 w 441374"/>
                  <a:gd name="connsiteY4" fmla="*/ 397683 h 397683"/>
                  <a:gd name="connsiteX0" fmla="*/ 0 w 417565"/>
                  <a:gd name="connsiteY0" fmla="*/ 397683 h 397683"/>
                  <a:gd name="connsiteX1" fmla="*/ 210760 w 417565"/>
                  <a:gd name="connsiteY1" fmla="*/ 0 h 397683"/>
                  <a:gd name="connsiteX2" fmla="*/ 417565 w 417565"/>
                  <a:gd name="connsiteY2" fmla="*/ 50018 h 397683"/>
                  <a:gd name="connsiteX3" fmla="*/ 230646 w 417565"/>
                  <a:gd name="connsiteY3" fmla="*/ 397683 h 397683"/>
                  <a:gd name="connsiteX4" fmla="*/ 0 w 417565"/>
                  <a:gd name="connsiteY4" fmla="*/ 397683 h 397683"/>
                  <a:gd name="connsiteX0" fmla="*/ 0 w 417565"/>
                  <a:gd name="connsiteY0" fmla="*/ 407196 h 407196"/>
                  <a:gd name="connsiteX1" fmla="*/ 213146 w 417565"/>
                  <a:gd name="connsiteY1" fmla="*/ 0 h 407196"/>
                  <a:gd name="connsiteX2" fmla="*/ 417565 w 417565"/>
                  <a:gd name="connsiteY2" fmla="*/ 59531 h 407196"/>
                  <a:gd name="connsiteX3" fmla="*/ 230646 w 417565"/>
                  <a:gd name="connsiteY3" fmla="*/ 407196 h 407196"/>
                  <a:gd name="connsiteX4" fmla="*/ 0 w 417565"/>
                  <a:gd name="connsiteY4" fmla="*/ 407196 h 407196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24712"/>
                  <a:gd name="connsiteY0" fmla="*/ 421471 h 421471"/>
                  <a:gd name="connsiteX1" fmla="*/ 217914 w 424712"/>
                  <a:gd name="connsiteY1" fmla="*/ 0 h 421471"/>
                  <a:gd name="connsiteX2" fmla="*/ 424712 w 424712"/>
                  <a:gd name="connsiteY2" fmla="*/ 61911 h 421471"/>
                  <a:gd name="connsiteX3" fmla="*/ 230646 w 424712"/>
                  <a:gd name="connsiteY3" fmla="*/ 421471 h 421471"/>
                  <a:gd name="connsiteX4" fmla="*/ 0 w 424712"/>
                  <a:gd name="connsiteY4" fmla="*/ 421471 h 421471"/>
                  <a:gd name="connsiteX0" fmla="*/ 0 w 424712"/>
                  <a:gd name="connsiteY0" fmla="*/ 428603 h 428603"/>
                  <a:gd name="connsiteX1" fmla="*/ 220300 w 424712"/>
                  <a:gd name="connsiteY1" fmla="*/ 0 h 428603"/>
                  <a:gd name="connsiteX2" fmla="*/ 424712 w 424712"/>
                  <a:gd name="connsiteY2" fmla="*/ 69043 h 428603"/>
                  <a:gd name="connsiteX3" fmla="*/ 230646 w 424712"/>
                  <a:gd name="connsiteY3" fmla="*/ 428603 h 428603"/>
                  <a:gd name="connsiteX4" fmla="*/ 0 w 424712"/>
                  <a:gd name="connsiteY4" fmla="*/ 428603 h 428603"/>
                  <a:gd name="connsiteX0" fmla="*/ 0 w 424712"/>
                  <a:gd name="connsiteY0" fmla="*/ 552781 h 552781"/>
                  <a:gd name="connsiteX1" fmla="*/ 273232 w 424712"/>
                  <a:gd name="connsiteY1" fmla="*/ 0 h 552781"/>
                  <a:gd name="connsiteX2" fmla="*/ 424712 w 424712"/>
                  <a:gd name="connsiteY2" fmla="*/ 193221 h 552781"/>
                  <a:gd name="connsiteX3" fmla="*/ 230646 w 424712"/>
                  <a:gd name="connsiteY3" fmla="*/ 552781 h 552781"/>
                  <a:gd name="connsiteX4" fmla="*/ 0 w 424712"/>
                  <a:gd name="connsiteY4" fmla="*/ 552781 h 552781"/>
                  <a:gd name="connsiteX0" fmla="*/ 0 w 695977"/>
                  <a:gd name="connsiteY0" fmla="*/ 552781 h 552781"/>
                  <a:gd name="connsiteX1" fmla="*/ 273232 w 695977"/>
                  <a:gd name="connsiteY1" fmla="*/ 0 h 552781"/>
                  <a:gd name="connsiteX2" fmla="*/ 695977 w 695977"/>
                  <a:gd name="connsiteY2" fmla="*/ 193251 h 552781"/>
                  <a:gd name="connsiteX3" fmla="*/ 230646 w 695977"/>
                  <a:gd name="connsiteY3" fmla="*/ 552781 h 552781"/>
                  <a:gd name="connsiteX4" fmla="*/ 0 w 695977"/>
                  <a:gd name="connsiteY4" fmla="*/ 552781 h 552781"/>
                  <a:gd name="connsiteX0" fmla="*/ 0 w 695977"/>
                  <a:gd name="connsiteY0" fmla="*/ 552781 h 573509"/>
                  <a:gd name="connsiteX1" fmla="*/ 273232 w 695977"/>
                  <a:gd name="connsiteY1" fmla="*/ 0 h 573509"/>
                  <a:gd name="connsiteX2" fmla="*/ 695977 w 695977"/>
                  <a:gd name="connsiteY2" fmla="*/ 193251 h 573509"/>
                  <a:gd name="connsiteX3" fmla="*/ 515146 w 695977"/>
                  <a:gd name="connsiteY3" fmla="*/ 573509 h 573509"/>
                  <a:gd name="connsiteX4" fmla="*/ 0 w 695977"/>
                  <a:gd name="connsiteY4" fmla="*/ 552781 h 57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977" h="573509">
                    <a:moveTo>
                      <a:pt x="0" y="552781"/>
                    </a:moveTo>
                    <a:lnTo>
                      <a:pt x="273232" y="0"/>
                    </a:lnTo>
                    <a:cubicBezTo>
                      <a:pt x="380272" y="34150"/>
                      <a:pt x="665145" y="175793"/>
                      <a:pt x="695977" y="193251"/>
                    </a:cubicBezTo>
                    <a:lnTo>
                      <a:pt x="515146" y="573509"/>
                    </a:lnTo>
                    <a:lnTo>
                      <a:pt x="0" y="552781"/>
                    </a:lnTo>
                    <a:close/>
                  </a:path>
                </a:pathLst>
              </a:cu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5516985" y="4155530"/>
                <a:ext cx="317853" cy="1142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자유형 52"/>
              <p:cNvSpPr/>
              <p:nvPr/>
            </p:nvSpPr>
            <p:spPr>
              <a:xfrm rot="7200000">
                <a:off x="5212727" y="4402749"/>
                <a:ext cx="420684" cy="82338"/>
              </a:xfrm>
              <a:custGeom>
                <a:avLst/>
                <a:gdLst>
                  <a:gd name="connsiteX0" fmla="*/ 0 w 845306"/>
                  <a:gd name="connsiteY0" fmla="*/ 0 h 180922"/>
                  <a:gd name="connsiteX1" fmla="*/ 845306 w 845306"/>
                  <a:gd name="connsiteY1" fmla="*/ 0 h 180922"/>
                  <a:gd name="connsiteX2" fmla="*/ 845306 w 845306"/>
                  <a:gd name="connsiteY2" fmla="*/ 180922 h 180922"/>
                  <a:gd name="connsiteX3" fmla="*/ 0 w 845306"/>
                  <a:gd name="connsiteY3" fmla="*/ 180922 h 180922"/>
                  <a:gd name="connsiteX4" fmla="*/ 0 w 845306"/>
                  <a:gd name="connsiteY4" fmla="*/ 0 h 180922"/>
                  <a:gd name="connsiteX0" fmla="*/ 0 w 935783"/>
                  <a:gd name="connsiteY0" fmla="*/ 4773 h 180922"/>
                  <a:gd name="connsiteX1" fmla="*/ 935783 w 935783"/>
                  <a:gd name="connsiteY1" fmla="*/ 0 h 180922"/>
                  <a:gd name="connsiteX2" fmla="*/ 935783 w 935783"/>
                  <a:gd name="connsiteY2" fmla="*/ 180922 h 180922"/>
                  <a:gd name="connsiteX3" fmla="*/ 90477 w 935783"/>
                  <a:gd name="connsiteY3" fmla="*/ 180922 h 180922"/>
                  <a:gd name="connsiteX4" fmla="*/ 0 w 935783"/>
                  <a:gd name="connsiteY4" fmla="*/ 4773 h 180922"/>
                  <a:gd name="connsiteX0" fmla="*/ 0 w 1050083"/>
                  <a:gd name="connsiteY0" fmla="*/ 2392 h 178541"/>
                  <a:gd name="connsiteX1" fmla="*/ 1050083 w 1050083"/>
                  <a:gd name="connsiteY1" fmla="*/ 0 h 178541"/>
                  <a:gd name="connsiteX2" fmla="*/ 935783 w 1050083"/>
                  <a:gd name="connsiteY2" fmla="*/ 178541 h 178541"/>
                  <a:gd name="connsiteX3" fmla="*/ 90477 w 1050083"/>
                  <a:gd name="connsiteY3" fmla="*/ 178541 h 178541"/>
                  <a:gd name="connsiteX4" fmla="*/ 0 w 1050083"/>
                  <a:gd name="connsiteY4" fmla="*/ 2392 h 178541"/>
                  <a:gd name="connsiteX0" fmla="*/ 0 w 1050083"/>
                  <a:gd name="connsiteY0" fmla="*/ 2392 h 178541"/>
                  <a:gd name="connsiteX1" fmla="*/ 1050083 w 1050083"/>
                  <a:gd name="connsiteY1" fmla="*/ 0 h 178541"/>
                  <a:gd name="connsiteX2" fmla="*/ 935783 w 1050083"/>
                  <a:gd name="connsiteY2" fmla="*/ 178541 h 178541"/>
                  <a:gd name="connsiteX3" fmla="*/ 90477 w 1050083"/>
                  <a:gd name="connsiteY3" fmla="*/ 178541 h 178541"/>
                  <a:gd name="connsiteX4" fmla="*/ 101075 w 1050083"/>
                  <a:gd name="connsiteY4" fmla="*/ 173779 h 178541"/>
                  <a:gd name="connsiteX5" fmla="*/ 0 w 1050083"/>
                  <a:gd name="connsiteY5" fmla="*/ 2392 h 17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0083" h="178541">
                    <a:moveTo>
                      <a:pt x="0" y="2392"/>
                    </a:moveTo>
                    <a:lnTo>
                      <a:pt x="1050083" y="0"/>
                    </a:lnTo>
                    <a:lnTo>
                      <a:pt x="935783" y="178541"/>
                    </a:lnTo>
                    <a:lnTo>
                      <a:pt x="90477" y="178541"/>
                    </a:lnTo>
                    <a:cubicBezTo>
                      <a:pt x="90552" y="177747"/>
                      <a:pt x="101000" y="174573"/>
                      <a:pt x="101075" y="173779"/>
                    </a:cubicBezTo>
                    <a:lnTo>
                      <a:pt x="0" y="239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자유형 53"/>
              <p:cNvSpPr/>
              <p:nvPr/>
            </p:nvSpPr>
            <p:spPr>
              <a:xfrm rot="7200000">
                <a:off x="5301280" y="4509018"/>
                <a:ext cx="185272" cy="189515"/>
              </a:xfrm>
              <a:custGeom>
                <a:avLst/>
                <a:gdLst>
                  <a:gd name="connsiteX0" fmla="*/ 0 w 441406"/>
                  <a:gd name="connsiteY0" fmla="*/ 397683 h 397683"/>
                  <a:gd name="connsiteX1" fmla="*/ 210760 w 441406"/>
                  <a:gd name="connsiteY1" fmla="*/ 0 h 397683"/>
                  <a:gd name="connsiteX2" fmla="*/ 441406 w 441406"/>
                  <a:gd name="connsiteY2" fmla="*/ 0 h 397683"/>
                  <a:gd name="connsiteX3" fmla="*/ 230646 w 441406"/>
                  <a:gd name="connsiteY3" fmla="*/ 397683 h 397683"/>
                  <a:gd name="connsiteX4" fmla="*/ 0 w 441406"/>
                  <a:gd name="connsiteY4" fmla="*/ 397683 h 397683"/>
                  <a:gd name="connsiteX0" fmla="*/ 0 w 441374"/>
                  <a:gd name="connsiteY0" fmla="*/ 397683 h 397683"/>
                  <a:gd name="connsiteX1" fmla="*/ 210760 w 441374"/>
                  <a:gd name="connsiteY1" fmla="*/ 0 h 397683"/>
                  <a:gd name="connsiteX2" fmla="*/ 441374 w 441374"/>
                  <a:gd name="connsiteY2" fmla="*/ 0 h 397683"/>
                  <a:gd name="connsiteX3" fmla="*/ 230646 w 441374"/>
                  <a:gd name="connsiteY3" fmla="*/ 397683 h 397683"/>
                  <a:gd name="connsiteX4" fmla="*/ 0 w 441374"/>
                  <a:gd name="connsiteY4" fmla="*/ 397683 h 397683"/>
                  <a:gd name="connsiteX0" fmla="*/ 0 w 417565"/>
                  <a:gd name="connsiteY0" fmla="*/ 397683 h 397683"/>
                  <a:gd name="connsiteX1" fmla="*/ 210760 w 417565"/>
                  <a:gd name="connsiteY1" fmla="*/ 0 h 397683"/>
                  <a:gd name="connsiteX2" fmla="*/ 417565 w 417565"/>
                  <a:gd name="connsiteY2" fmla="*/ 50018 h 397683"/>
                  <a:gd name="connsiteX3" fmla="*/ 230646 w 417565"/>
                  <a:gd name="connsiteY3" fmla="*/ 397683 h 397683"/>
                  <a:gd name="connsiteX4" fmla="*/ 0 w 417565"/>
                  <a:gd name="connsiteY4" fmla="*/ 397683 h 397683"/>
                  <a:gd name="connsiteX0" fmla="*/ 0 w 417565"/>
                  <a:gd name="connsiteY0" fmla="*/ 407196 h 407196"/>
                  <a:gd name="connsiteX1" fmla="*/ 213146 w 417565"/>
                  <a:gd name="connsiteY1" fmla="*/ 0 h 407196"/>
                  <a:gd name="connsiteX2" fmla="*/ 417565 w 417565"/>
                  <a:gd name="connsiteY2" fmla="*/ 59531 h 407196"/>
                  <a:gd name="connsiteX3" fmla="*/ 230646 w 417565"/>
                  <a:gd name="connsiteY3" fmla="*/ 407196 h 407196"/>
                  <a:gd name="connsiteX4" fmla="*/ 0 w 417565"/>
                  <a:gd name="connsiteY4" fmla="*/ 407196 h 407196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24712"/>
                  <a:gd name="connsiteY0" fmla="*/ 421471 h 421471"/>
                  <a:gd name="connsiteX1" fmla="*/ 217914 w 424712"/>
                  <a:gd name="connsiteY1" fmla="*/ 0 h 421471"/>
                  <a:gd name="connsiteX2" fmla="*/ 424712 w 424712"/>
                  <a:gd name="connsiteY2" fmla="*/ 61911 h 421471"/>
                  <a:gd name="connsiteX3" fmla="*/ 230646 w 424712"/>
                  <a:gd name="connsiteY3" fmla="*/ 421471 h 421471"/>
                  <a:gd name="connsiteX4" fmla="*/ 0 w 424712"/>
                  <a:gd name="connsiteY4" fmla="*/ 421471 h 421471"/>
                  <a:gd name="connsiteX0" fmla="*/ 0 w 424712"/>
                  <a:gd name="connsiteY0" fmla="*/ 428603 h 428603"/>
                  <a:gd name="connsiteX1" fmla="*/ 220300 w 424712"/>
                  <a:gd name="connsiteY1" fmla="*/ 0 h 428603"/>
                  <a:gd name="connsiteX2" fmla="*/ 424712 w 424712"/>
                  <a:gd name="connsiteY2" fmla="*/ 69043 h 428603"/>
                  <a:gd name="connsiteX3" fmla="*/ 230646 w 424712"/>
                  <a:gd name="connsiteY3" fmla="*/ 428603 h 428603"/>
                  <a:gd name="connsiteX4" fmla="*/ 0 w 424712"/>
                  <a:gd name="connsiteY4" fmla="*/ 428603 h 428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712" h="428603">
                    <a:moveTo>
                      <a:pt x="0" y="428603"/>
                    </a:moveTo>
                    <a:lnTo>
                      <a:pt x="220300" y="0"/>
                    </a:lnTo>
                    <a:cubicBezTo>
                      <a:pt x="327340" y="34150"/>
                      <a:pt x="393880" y="51585"/>
                      <a:pt x="424712" y="69043"/>
                    </a:cubicBezTo>
                    <a:lnTo>
                      <a:pt x="230646" y="428603"/>
                    </a:lnTo>
                    <a:lnTo>
                      <a:pt x="0" y="428603"/>
                    </a:lnTo>
                    <a:close/>
                  </a:path>
                </a:pathLst>
              </a:cu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다리꼴 54"/>
              <p:cNvSpPr/>
              <p:nvPr/>
            </p:nvSpPr>
            <p:spPr>
              <a:xfrm rot="7200000" flipV="1">
                <a:off x="5223169" y="4403087"/>
                <a:ext cx="405124" cy="92240"/>
              </a:xfrm>
              <a:prstGeom prst="trapezoid">
                <a:avLst>
                  <a:gd name="adj" fmla="val 56110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평행 사변형 55"/>
              <p:cNvSpPr/>
              <p:nvPr/>
            </p:nvSpPr>
            <p:spPr>
              <a:xfrm rot="7200000" flipH="1">
                <a:off x="5457971" y="4232005"/>
                <a:ext cx="192555" cy="193429"/>
              </a:xfrm>
              <a:prstGeom prst="parallelogram">
                <a:avLst>
                  <a:gd name="adj" fmla="val 52997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자유형 56"/>
              <p:cNvSpPr/>
              <p:nvPr/>
            </p:nvSpPr>
            <p:spPr>
              <a:xfrm rot="7200000" flipH="1">
                <a:off x="5457270" y="4139826"/>
                <a:ext cx="86456" cy="21084"/>
              </a:xfrm>
              <a:custGeom>
                <a:avLst/>
                <a:gdLst>
                  <a:gd name="connsiteX0" fmla="*/ 0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0 w 213343"/>
                  <a:gd name="connsiteY4" fmla="*/ 0 h 45719"/>
                  <a:gd name="connsiteX0" fmla="*/ 20007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20007 w 213343"/>
                  <a:gd name="connsiteY4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343" h="45719">
                    <a:moveTo>
                      <a:pt x="20007" y="0"/>
                    </a:moveTo>
                    <a:lnTo>
                      <a:pt x="213343" y="0"/>
                    </a:lnTo>
                    <a:lnTo>
                      <a:pt x="213343" y="45719"/>
                    </a:lnTo>
                    <a:lnTo>
                      <a:pt x="0" y="45719"/>
                    </a:lnTo>
                    <a:lnTo>
                      <a:pt x="200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자유형 57"/>
              <p:cNvSpPr/>
              <p:nvPr/>
            </p:nvSpPr>
            <p:spPr>
              <a:xfrm rot="10883388" flipH="1">
                <a:off x="5509979" y="4113435"/>
                <a:ext cx="98387" cy="19944"/>
              </a:xfrm>
              <a:custGeom>
                <a:avLst/>
                <a:gdLst>
                  <a:gd name="connsiteX0" fmla="*/ 0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0 w 213343"/>
                  <a:gd name="connsiteY4" fmla="*/ 0 h 45719"/>
                  <a:gd name="connsiteX0" fmla="*/ 20007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20007 w 213343"/>
                  <a:gd name="connsiteY4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343" h="45719">
                    <a:moveTo>
                      <a:pt x="20007" y="0"/>
                    </a:moveTo>
                    <a:lnTo>
                      <a:pt x="213343" y="0"/>
                    </a:lnTo>
                    <a:lnTo>
                      <a:pt x="213343" y="45719"/>
                    </a:lnTo>
                    <a:lnTo>
                      <a:pt x="0" y="45719"/>
                    </a:lnTo>
                    <a:lnTo>
                      <a:pt x="200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 rot="7200000">
                <a:off x="5603189" y="4050950"/>
                <a:ext cx="130880" cy="990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7200000">
                <a:off x="5524800" y="4166654"/>
                <a:ext cx="317853" cy="101025"/>
              </a:xfrm>
              <a:prstGeom prst="rect">
                <a:avLst/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5613004" y="4049442"/>
                <a:ext cx="98887" cy="58037"/>
              </a:xfrm>
              <a:prstGeom prst="rect">
                <a:avLst/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평행 사변형 61"/>
              <p:cNvSpPr/>
              <p:nvPr/>
            </p:nvSpPr>
            <p:spPr>
              <a:xfrm rot="7200000" flipH="1">
                <a:off x="5487931" y="4105434"/>
                <a:ext cx="122115" cy="98576"/>
              </a:xfrm>
              <a:prstGeom prst="parallelogram">
                <a:avLst>
                  <a:gd name="adj" fmla="val 52997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평행 사변형 62"/>
              <p:cNvSpPr/>
              <p:nvPr/>
            </p:nvSpPr>
            <p:spPr>
              <a:xfrm rot="7200000" flipH="1">
                <a:off x="5564858" y="4074897"/>
                <a:ext cx="165785" cy="58037"/>
              </a:xfrm>
              <a:prstGeom prst="parallelogram">
                <a:avLst>
                  <a:gd name="adj" fmla="val 52997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7200000">
                <a:off x="5325542" y="3925008"/>
                <a:ext cx="130872" cy="30374"/>
              </a:xfrm>
              <a:prstGeom prst="rect">
                <a:avLst/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7200000">
                <a:off x="5244524" y="4065335"/>
                <a:ext cx="130872" cy="30374"/>
              </a:xfrm>
              <a:prstGeom prst="rect">
                <a:avLst/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자유형 65"/>
              <p:cNvSpPr/>
              <p:nvPr/>
            </p:nvSpPr>
            <p:spPr>
              <a:xfrm rot="10883388" flipH="1">
                <a:off x="5251281" y="4151210"/>
                <a:ext cx="98387" cy="19944"/>
              </a:xfrm>
              <a:custGeom>
                <a:avLst/>
                <a:gdLst>
                  <a:gd name="connsiteX0" fmla="*/ 0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0 w 213343"/>
                  <a:gd name="connsiteY4" fmla="*/ 0 h 45719"/>
                  <a:gd name="connsiteX0" fmla="*/ 20007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20007 w 213343"/>
                  <a:gd name="connsiteY4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343" h="45719">
                    <a:moveTo>
                      <a:pt x="20007" y="0"/>
                    </a:moveTo>
                    <a:lnTo>
                      <a:pt x="213343" y="0"/>
                    </a:lnTo>
                    <a:lnTo>
                      <a:pt x="213343" y="45719"/>
                    </a:lnTo>
                    <a:lnTo>
                      <a:pt x="0" y="45719"/>
                    </a:lnTo>
                    <a:lnTo>
                      <a:pt x="200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평행 사변형 66"/>
              <p:cNvSpPr/>
              <p:nvPr/>
            </p:nvSpPr>
            <p:spPr>
              <a:xfrm rot="7200000" flipH="1">
                <a:off x="5253940" y="4126950"/>
                <a:ext cx="120497" cy="111163"/>
              </a:xfrm>
              <a:prstGeom prst="parallelogram">
                <a:avLst>
                  <a:gd name="adj" fmla="val 52997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7200000">
                <a:off x="5257583" y="4035620"/>
                <a:ext cx="317853" cy="54536"/>
              </a:xfrm>
              <a:prstGeom prst="rect">
                <a:avLst/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자유형 68"/>
              <p:cNvSpPr/>
              <p:nvPr/>
            </p:nvSpPr>
            <p:spPr>
              <a:xfrm rot="3516612">
                <a:off x="4846897" y="4852721"/>
                <a:ext cx="191030" cy="19944"/>
              </a:xfrm>
              <a:custGeom>
                <a:avLst/>
                <a:gdLst>
                  <a:gd name="connsiteX0" fmla="*/ 0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0 w 213343"/>
                  <a:gd name="connsiteY4" fmla="*/ 0 h 45719"/>
                  <a:gd name="connsiteX0" fmla="*/ 20007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20007 w 213343"/>
                  <a:gd name="connsiteY4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343" h="45719">
                    <a:moveTo>
                      <a:pt x="20007" y="0"/>
                    </a:moveTo>
                    <a:lnTo>
                      <a:pt x="213343" y="0"/>
                    </a:lnTo>
                    <a:lnTo>
                      <a:pt x="213343" y="45719"/>
                    </a:lnTo>
                    <a:lnTo>
                      <a:pt x="0" y="45719"/>
                    </a:lnTo>
                    <a:lnTo>
                      <a:pt x="200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평행 사변형 69"/>
              <p:cNvSpPr/>
              <p:nvPr/>
            </p:nvSpPr>
            <p:spPr>
              <a:xfrm rot="7200000">
                <a:off x="4931707" y="4840514"/>
                <a:ext cx="120497" cy="111163"/>
              </a:xfrm>
              <a:prstGeom prst="parallelogram">
                <a:avLst>
                  <a:gd name="adj" fmla="val 52997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평행 사변형 70"/>
              <p:cNvSpPr/>
              <p:nvPr/>
            </p:nvSpPr>
            <p:spPr>
              <a:xfrm rot="7200000">
                <a:off x="4883179" y="4766917"/>
                <a:ext cx="120497" cy="111163"/>
              </a:xfrm>
              <a:prstGeom prst="parallelogram">
                <a:avLst>
                  <a:gd name="adj" fmla="val 52997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사다리꼴 71"/>
              <p:cNvSpPr/>
              <p:nvPr/>
            </p:nvSpPr>
            <p:spPr>
              <a:xfrm rot="7200000" flipV="1">
                <a:off x="4697442" y="4455960"/>
                <a:ext cx="792584" cy="53810"/>
              </a:xfrm>
              <a:prstGeom prst="trapezoid">
                <a:avLst>
                  <a:gd name="adj" fmla="val 56110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자유형 72"/>
              <p:cNvSpPr/>
              <p:nvPr/>
            </p:nvSpPr>
            <p:spPr>
              <a:xfrm rot="8736103" flipV="1">
                <a:off x="4766109" y="4889421"/>
                <a:ext cx="281506" cy="160072"/>
              </a:xfrm>
              <a:custGeom>
                <a:avLst/>
                <a:gdLst>
                  <a:gd name="connsiteX0" fmla="*/ 0 w 645317"/>
                  <a:gd name="connsiteY0" fmla="*/ 301432 h 301432"/>
                  <a:gd name="connsiteX1" fmla="*/ 0 w 645317"/>
                  <a:gd name="connsiteY1" fmla="*/ 0 h 301432"/>
                  <a:gd name="connsiteX2" fmla="*/ 645317 w 645317"/>
                  <a:gd name="connsiteY2" fmla="*/ 301432 h 301432"/>
                  <a:gd name="connsiteX3" fmla="*/ 0 w 645317"/>
                  <a:gd name="connsiteY3" fmla="*/ 301432 h 301432"/>
                  <a:gd name="connsiteX0" fmla="*/ 7160 w 645317"/>
                  <a:gd name="connsiteY0" fmla="*/ 347101 h 347101"/>
                  <a:gd name="connsiteX1" fmla="*/ 0 w 645317"/>
                  <a:gd name="connsiteY1" fmla="*/ 0 h 347101"/>
                  <a:gd name="connsiteX2" fmla="*/ 645317 w 645317"/>
                  <a:gd name="connsiteY2" fmla="*/ 301432 h 347101"/>
                  <a:gd name="connsiteX3" fmla="*/ 7160 w 645317"/>
                  <a:gd name="connsiteY3" fmla="*/ 347101 h 347101"/>
                  <a:gd name="connsiteX0" fmla="*/ 7160 w 645317"/>
                  <a:gd name="connsiteY0" fmla="*/ 347101 h 347101"/>
                  <a:gd name="connsiteX1" fmla="*/ 0 w 645317"/>
                  <a:gd name="connsiteY1" fmla="*/ 0 h 347101"/>
                  <a:gd name="connsiteX2" fmla="*/ 130680 w 645317"/>
                  <a:gd name="connsiteY2" fmla="*/ 66556 h 347101"/>
                  <a:gd name="connsiteX3" fmla="*/ 645317 w 645317"/>
                  <a:gd name="connsiteY3" fmla="*/ 301432 h 347101"/>
                  <a:gd name="connsiteX4" fmla="*/ 7160 w 645317"/>
                  <a:gd name="connsiteY4" fmla="*/ 347101 h 347101"/>
                  <a:gd name="connsiteX0" fmla="*/ 7160 w 645317"/>
                  <a:gd name="connsiteY0" fmla="*/ 347101 h 347101"/>
                  <a:gd name="connsiteX1" fmla="*/ 0 w 645317"/>
                  <a:gd name="connsiteY1" fmla="*/ 0 h 347101"/>
                  <a:gd name="connsiteX2" fmla="*/ 138676 w 645317"/>
                  <a:gd name="connsiteY2" fmla="*/ 187757 h 347101"/>
                  <a:gd name="connsiteX3" fmla="*/ 645317 w 645317"/>
                  <a:gd name="connsiteY3" fmla="*/ 301432 h 347101"/>
                  <a:gd name="connsiteX4" fmla="*/ 7160 w 645317"/>
                  <a:gd name="connsiteY4" fmla="*/ 347101 h 347101"/>
                  <a:gd name="connsiteX0" fmla="*/ 7160 w 645317"/>
                  <a:gd name="connsiteY0" fmla="*/ 347101 h 347101"/>
                  <a:gd name="connsiteX1" fmla="*/ 0 w 645317"/>
                  <a:gd name="connsiteY1" fmla="*/ 0 h 347101"/>
                  <a:gd name="connsiteX2" fmla="*/ 113117 w 645317"/>
                  <a:gd name="connsiteY2" fmla="*/ 213665 h 347101"/>
                  <a:gd name="connsiteX3" fmla="*/ 645317 w 645317"/>
                  <a:gd name="connsiteY3" fmla="*/ 301432 h 347101"/>
                  <a:gd name="connsiteX4" fmla="*/ 7160 w 645317"/>
                  <a:gd name="connsiteY4" fmla="*/ 347101 h 347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317" h="347101">
                    <a:moveTo>
                      <a:pt x="7160" y="347101"/>
                    </a:moveTo>
                    <a:lnTo>
                      <a:pt x="0" y="0"/>
                    </a:lnTo>
                    <a:lnTo>
                      <a:pt x="113117" y="213665"/>
                    </a:lnTo>
                    <a:lnTo>
                      <a:pt x="645317" y="301432"/>
                    </a:lnTo>
                    <a:lnTo>
                      <a:pt x="7160" y="347101"/>
                    </a:lnTo>
                    <a:close/>
                  </a:path>
                </a:pathLst>
              </a:cu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 rot="13954668">
                <a:off x="4567783" y="2728514"/>
                <a:ext cx="1946036" cy="12658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자유형 74"/>
              <p:cNvSpPr/>
              <p:nvPr/>
            </p:nvSpPr>
            <p:spPr>
              <a:xfrm rot="5400000">
                <a:off x="3979053" y="1212051"/>
                <a:ext cx="1714512" cy="2384114"/>
              </a:xfrm>
              <a:custGeom>
                <a:avLst/>
                <a:gdLst>
                  <a:gd name="connsiteX0" fmla="*/ 1428760 w 1428760"/>
                  <a:gd name="connsiteY0" fmla="*/ 2857520 h 2857520"/>
                  <a:gd name="connsiteX1" fmla="*/ 191418 w 1428760"/>
                  <a:gd name="connsiteY1" fmla="*/ 2143139 h 2857520"/>
                  <a:gd name="connsiteX2" fmla="*/ 191419 w 1428760"/>
                  <a:gd name="connsiteY2" fmla="*/ 714379 h 2857520"/>
                  <a:gd name="connsiteX3" fmla="*/ 1428763 w 1428760"/>
                  <a:gd name="connsiteY3" fmla="*/ 1 h 2857520"/>
                  <a:gd name="connsiteX4" fmla="*/ 714383 w 1428760"/>
                  <a:gd name="connsiteY4" fmla="*/ 1428763 h 2857520"/>
                  <a:gd name="connsiteX5" fmla="*/ 1428766 w 1428760"/>
                  <a:gd name="connsiteY5" fmla="*/ 2857523 h 2857520"/>
                  <a:gd name="connsiteX6" fmla="*/ 1428760 w 1428760"/>
                  <a:gd name="connsiteY6" fmla="*/ 2857520 h 2857520"/>
                  <a:gd name="connsiteX0" fmla="*/ 1237341 w 1237347"/>
                  <a:gd name="connsiteY0" fmla="*/ 2857520 h 2857523"/>
                  <a:gd name="connsiteX1" fmla="*/ 0 w 1237347"/>
                  <a:gd name="connsiteY1" fmla="*/ 714379 h 2857523"/>
                  <a:gd name="connsiteX2" fmla="*/ 1237344 w 1237347"/>
                  <a:gd name="connsiteY2" fmla="*/ 1 h 2857523"/>
                  <a:gd name="connsiteX3" fmla="*/ 522964 w 1237347"/>
                  <a:gd name="connsiteY3" fmla="*/ 1428763 h 2857523"/>
                  <a:gd name="connsiteX4" fmla="*/ 1237347 w 1237347"/>
                  <a:gd name="connsiteY4" fmla="*/ 2857523 h 2857523"/>
                  <a:gd name="connsiteX5" fmla="*/ 1237341 w 1237347"/>
                  <a:gd name="connsiteY5" fmla="*/ 2857520 h 2857523"/>
                  <a:gd name="connsiteX0" fmla="*/ 1237341 w 1237347"/>
                  <a:gd name="connsiteY0" fmla="*/ 2857520 h 2857523"/>
                  <a:gd name="connsiteX1" fmla="*/ 0 w 1237347"/>
                  <a:gd name="connsiteY1" fmla="*/ 714379 h 2857523"/>
                  <a:gd name="connsiteX2" fmla="*/ 1237344 w 1237347"/>
                  <a:gd name="connsiteY2" fmla="*/ 1 h 2857523"/>
                  <a:gd name="connsiteX3" fmla="*/ 522964 w 1237347"/>
                  <a:gd name="connsiteY3" fmla="*/ 1428763 h 2857523"/>
                  <a:gd name="connsiteX4" fmla="*/ 1237347 w 1237347"/>
                  <a:gd name="connsiteY4" fmla="*/ 2857523 h 2857523"/>
                  <a:gd name="connsiteX5" fmla="*/ 1237341 w 1237347"/>
                  <a:gd name="connsiteY5" fmla="*/ 2857520 h 2857523"/>
                  <a:gd name="connsiteX0" fmla="*/ 1237347 w 1237347"/>
                  <a:gd name="connsiteY0" fmla="*/ 2857523 h 2857523"/>
                  <a:gd name="connsiteX1" fmla="*/ 0 w 1237347"/>
                  <a:gd name="connsiteY1" fmla="*/ 714379 h 2857523"/>
                  <a:gd name="connsiteX2" fmla="*/ 1237344 w 1237347"/>
                  <a:gd name="connsiteY2" fmla="*/ 1 h 2857523"/>
                  <a:gd name="connsiteX3" fmla="*/ 522964 w 1237347"/>
                  <a:gd name="connsiteY3" fmla="*/ 1428763 h 2857523"/>
                  <a:gd name="connsiteX4" fmla="*/ 1237347 w 1237347"/>
                  <a:gd name="connsiteY4" fmla="*/ 2857523 h 2857523"/>
                  <a:gd name="connsiteX0" fmla="*/ 642027 w 1356407"/>
                  <a:gd name="connsiteY0" fmla="*/ 1428763 h 1547826"/>
                  <a:gd name="connsiteX1" fmla="*/ 119063 w 1356407"/>
                  <a:gd name="connsiteY1" fmla="*/ 714379 h 1547826"/>
                  <a:gd name="connsiteX2" fmla="*/ 1356407 w 1356407"/>
                  <a:gd name="connsiteY2" fmla="*/ 1 h 1547826"/>
                  <a:gd name="connsiteX3" fmla="*/ 642027 w 1356407"/>
                  <a:gd name="connsiteY3" fmla="*/ 1428763 h 1547826"/>
                  <a:gd name="connsiteX0" fmla="*/ 522964 w 1237344"/>
                  <a:gd name="connsiteY0" fmla="*/ 1428763 h 1428763"/>
                  <a:gd name="connsiteX1" fmla="*/ 0 w 1237344"/>
                  <a:gd name="connsiteY1" fmla="*/ 714379 h 1428763"/>
                  <a:gd name="connsiteX2" fmla="*/ 1237344 w 1237344"/>
                  <a:gd name="connsiteY2" fmla="*/ 1 h 1428763"/>
                  <a:gd name="connsiteX3" fmla="*/ 522964 w 1237344"/>
                  <a:gd name="connsiteY3" fmla="*/ 1428763 h 1428763"/>
                  <a:gd name="connsiteX0" fmla="*/ 737310 w 1451690"/>
                  <a:gd name="connsiteY0" fmla="*/ 1428763 h 1428763"/>
                  <a:gd name="connsiteX1" fmla="*/ 0 w 1451690"/>
                  <a:gd name="connsiteY1" fmla="*/ 1428735 h 1428763"/>
                  <a:gd name="connsiteX2" fmla="*/ 1451690 w 1451690"/>
                  <a:gd name="connsiteY2" fmla="*/ 1 h 1428763"/>
                  <a:gd name="connsiteX3" fmla="*/ 737310 w 1451690"/>
                  <a:gd name="connsiteY3" fmla="*/ 1428763 h 1428763"/>
                  <a:gd name="connsiteX0" fmla="*/ 737310 w 1451690"/>
                  <a:gd name="connsiteY0" fmla="*/ 1428763 h 1428763"/>
                  <a:gd name="connsiteX1" fmla="*/ 0 w 1451690"/>
                  <a:gd name="connsiteY1" fmla="*/ 1428735 h 1428763"/>
                  <a:gd name="connsiteX2" fmla="*/ 1451690 w 1451690"/>
                  <a:gd name="connsiteY2" fmla="*/ 1 h 1428763"/>
                  <a:gd name="connsiteX3" fmla="*/ 737310 w 1451690"/>
                  <a:gd name="connsiteY3" fmla="*/ 1428763 h 1428763"/>
                  <a:gd name="connsiteX0" fmla="*/ 737310 w 1154440"/>
                  <a:gd name="connsiteY0" fmla="*/ 2060264 h 2060264"/>
                  <a:gd name="connsiteX1" fmla="*/ 0 w 1154440"/>
                  <a:gd name="connsiteY1" fmla="*/ 2060236 h 2060264"/>
                  <a:gd name="connsiteX2" fmla="*/ 1154440 w 1154440"/>
                  <a:gd name="connsiteY2" fmla="*/ 1 h 2060264"/>
                  <a:gd name="connsiteX3" fmla="*/ 737310 w 1154440"/>
                  <a:gd name="connsiteY3" fmla="*/ 2060264 h 2060264"/>
                  <a:gd name="connsiteX0" fmla="*/ 737310 w 1035815"/>
                  <a:gd name="connsiteY0" fmla="*/ 2024571 h 2024571"/>
                  <a:gd name="connsiteX1" fmla="*/ 0 w 1035815"/>
                  <a:gd name="connsiteY1" fmla="*/ 2024543 h 2024571"/>
                  <a:gd name="connsiteX2" fmla="*/ 1035815 w 1035815"/>
                  <a:gd name="connsiteY2" fmla="*/ 1 h 2024571"/>
                  <a:gd name="connsiteX3" fmla="*/ 737310 w 1035815"/>
                  <a:gd name="connsiteY3" fmla="*/ 2024571 h 2024571"/>
                  <a:gd name="connsiteX0" fmla="*/ 737310 w 1035815"/>
                  <a:gd name="connsiteY0" fmla="*/ 2024571 h 2024571"/>
                  <a:gd name="connsiteX1" fmla="*/ 0 w 1035815"/>
                  <a:gd name="connsiteY1" fmla="*/ 2024543 h 2024571"/>
                  <a:gd name="connsiteX2" fmla="*/ 1035815 w 1035815"/>
                  <a:gd name="connsiteY2" fmla="*/ 1 h 2024571"/>
                  <a:gd name="connsiteX3" fmla="*/ 737310 w 1035815"/>
                  <a:gd name="connsiteY3" fmla="*/ 2024571 h 2024571"/>
                  <a:gd name="connsiteX0" fmla="*/ 737310 w 1035815"/>
                  <a:gd name="connsiteY0" fmla="*/ 2024570 h 2024570"/>
                  <a:gd name="connsiteX1" fmla="*/ 0 w 1035815"/>
                  <a:gd name="connsiteY1" fmla="*/ 2024542 h 2024570"/>
                  <a:gd name="connsiteX2" fmla="*/ 1035815 w 1035815"/>
                  <a:gd name="connsiteY2" fmla="*/ 0 h 2024570"/>
                  <a:gd name="connsiteX3" fmla="*/ 737310 w 1035815"/>
                  <a:gd name="connsiteY3" fmla="*/ 2024570 h 2024570"/>
                  <a:gd name="connsiteX0" fmla="*/ 737310 w 1035815"/>
                  <a:gd name="connsiteY0" fmla="*/ 2024570 h 2024570"/>
                  <a:gd name="connsiteX1" fmla="*/ 0 w 1035815"/>
                  <a:gd name="connsiteY1" fmla="*/ 2024542 h 2024570"/>
                  <a:gd name="connsiteX2" fmla="*/ 1035815 w 1035815"/>
                  <a:gd name="connsiteY2" fmla="*/ 0 h 2024570"/>
                  <a:gd name="connsiteX3" fmla="*/ 737310 w 1035815"/>
                  <a:gd name="connsiteY3" fmla="*/ 2024570 h 2024570"/>
                  <a:gd name="connsiteX0" fmla="*/ 737310 w 1035815"/>
                  <a:gd name="connsiteY0" fmla="*/ 2024570 h 2024570"/>
                  <a:gd name="connsiteX1" fmla="*/ 0 w 1035815"/>
                  <a:gd name="connsiteY1" fmla="*/ 2024542 h 2024570"/>
                  <a:gd name="connsiteX2" fmla="*/ 1035815 w 1035815"/>
                  <a:gd name="connsiteY2" fmla="*/ 0 h 2024570"/>
                  <a:gd name="connsiteX3" fmla="*/ 737310 w 1035815"/>
                  <a:gd name="connsiteY3" fmla="*/ 2024570 h 2024570"/>
                  <a:gd name="connsiteX0" fmla="*/ 817744 w 1116249"/>
                  <a:gd name="connsiteY0" fmla="*/ 2024570 h 2024570"/>
                  <a:gd name="connsiteX1" fmla="*/ 80434 w 1116249"/>
                  <a:gd name="connsiteY1" fmla="*/ 2024542 h 2024570"/>
                  <a:gd name="connsiteX2" fmla="*/ 1116249 w 1116249"/>
                  <a:gd name="connsiteY2" fmla="*/ 0 h 2024570"/>
                  <a:gd name="connsiteX3" fmla="*/ 817744 w 1116249"/>
                  <a:gd name="connsiteY3" fmla="*/ 2024570 h 2024570"/>
                  <a:gd name="connsiteX0" fmla="*/ 980477 w 1278982"/>
                  <a:gd name="connsiteY0" fmla="*/ 2024570 h 2024570"/>
                  <a:gd name="connsiteX1" fmla="*/ 243167 w 1278982"/>
                  <a:gd name="connsiteY1" fmla="*/ 2024542 h 2024570"/>
                  <a:gd name="connsiteX2" fmla="*/ 1278982 w 1278982"/>
                  <a:gd name="connsiteY2" fmla="*/ 0 h 2024570"/>
                  <a:gd name="connsiteX3" fmla="*/ 980477 w 1278982"/>
                  <a:gd name="connsiteY3" fmla="*/ 2024570 h 2024570"/>
                  <a:gd name="connsiteX0" fmla="*/ 1078710 w 1377215"/>
                  <a:gd name="connsiteY0" fmla="*/ 2024570 h 2024570"/>
                  <a:gd name="connsiteX1" fmla="*/ 341400 w 1377215"/>
                  <a:gd name="connsiteY1" fmla="*/ 2024542 h 2024570"/>
                  <a:gd name="connsiteX2" fmla="*/ 1377215 w 1377215"/>
                  <a:gd name="connsiteY2" fmla="*/ 0 h 2024570"/>
                  <a:gd name="connsiteX3" fmla="*/ 1078710 w 1377215"/>
                  <a:gd name="connsiteY3" fmla="*/ 2024570 h 2024570"/>
                  <a:gd name="connsiteX0" fmla="*/ 1078710 w 1377215"/>
                  <a:gd name="connsiteY0" fmla="*/ 2024570 h 2024570"/>
                  <a:gd name="connsiteX1" fmla="*/ 341400 w 1377215"/>
                  <a:gd name="connsiteY1" fmla="*/ 2024542 h 2024570"/>
                  <a:gd name="connsiteX2" fmla="*/ 1377215 w 1377215"/>
                  <a:gd name="connsiteY2" fmla="*/ 0 h 2024570"/>
                  <a:gd name="connsiteX3" fmla="*/ 1078710 w 1377215"/>
                  <a:gd name="connsiteY3" fmla="*/ 2024570 h 2024570"/>
                  <a:gd name="connsiteX0" fmla="*/ 1078710 w 1377215"/>
                  <a:gd name="connsiteY0" fmla="*/ 2024570 h 2024570"/>
                  <a:gd name="connsiteX1" fmla="*/ 341400 w 1377215"/>
                  <a:gd name="connsiteY1" fmla="*/ 2024542 h 2024570"/>
                  <a:gd name="connsiteX2" fmla="*/ 1377215 w 1377215"/>
                  <a:gd name="connsiteY2" fmla="*/ 0 h 2024570"/>
                  <a:gd name="connsiteX3" fmla="*/ 1078710 w 1377215"/>
                  <a:gd name="connsiteY3" fmla="*/ 2024570 h 202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7215" h="2024570">
                    <a:moveTo>
                      <a:pt x="1078710" y="2024570"/>
                    </a:moveTo>
                    <a:lnTo>
                      <a:pt x="341400" y="2024542"/>
                    </a:lnTo>
                    <a:cubicBezTo>
                      <a:pt x="0" y="1525744"/>
                      <a:pt x="831545" y="15813"/>
                      <a:pt x="1377215" y="0"/>
                    </a:cubicBezTo>
                    <a:cubicBezTo>
                      <a:pt x="923015" y="421248"/>
                      <a:pt x="809428" y="1526789"/>
                      <a:pt x="1078710" y="20245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  <a:effectLst/>
              <a:scene3d>
                <a:camera prst="orthographicFront"/>
                <a:lightRig rig="flood" dir="t">
                  <a:rot lat="0" lon="0" rev="10200000"/>
                </a:lightRig>
              </a:scene3d>
              <a:sp3d prstMaterial="plastic">
                <a:bevelT w="1079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4110113" y="2491076"/>
                <a:ext cx="742709" cy="439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3796398" y="2409829"/>
                <a:ext cx="286689" cy="59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 rot="16200000" flipH="1">
                <a:off x="3450611" y="2369116"/>
                <a:ext cx="628459" cy="0"/>
              </a:xfrm>
              <a:prstGeom prst="line">
                <a:avLst/>
              </a:prstGeom>
              <a:ln>
                <a:solidFill>
                  <a:srgbClr val="558E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자유형 78"/>
              <p:cNvSpPr/>
              <p:nvPr/>
            </p:nvSpPr>
            <p:spPr>
              <a:xfrm>
                <a:off x="3764839" y="1787103"/>
                <a:ext cx="2260126" cy="1444670"/>
              </a:xfrm>
              <a:custGeom>
                <a:avLst/>
                <a:gdLst>
                  <a:gd name="connsiteX0" fmla="*/ 0 w 1859757"/>
                  <a:gd name="connsiteY0" fmla="*/ 0 h 854869"/>
                  <a:gd name="connsiteX1" fmla="*/ 1859757 w 1859757"/>
                  <a:gd name="connsiteY1" fmla="*/ 854869 h 854869"/>
                  <a:gd name="connsiteX0" fmla="*/ 0 w 1859757"/>
                  <a:gd name="connsiteY0" fmla="*/ 210337 h 1065206"/>
                  <a:gd name="connsiteX1" fmla="*/ 1859757 w 1859757"/>
                  <a:gd name="connsiteY1" fmla="*/ 1065206 h 1065206"/>
                  <a:gd name="connsiteX0" fmla="*/ 0 w 1859757"/>
                  <a:gd name="connsiteY0" fmla="*/ 210337 h 1065206"/>
                  <a:gd name="connsiteX1" fmla="*/ 1859757 w 1859757"/>
                  <a:gd name="connsiteY1" fmla="*/ 1065206 h 1065206"/>
                  <a:gd name="connsiteX0" fmla="*/ 0 w 1919280"/>
                  <a:gd name="connsiteY0" fmla="*/ 210337 h 1160459"/>
                  <a:gd name="connsiteX1" fmla="*/ 1919280 w 1919280"/>
                  <a:gd name="connsiteY1" fmla="*/ 1160459 h 1160459"/>
                  <a:gd name="connsiteX0" fmla="*/ 0 w 1919280"/>
                  <a:gd name="connsiteY0" fmla="*/ 210337 h 1160459"/>
                  <a:gd name="connsiteX1" fmla="*/ 1919280 w 1919280"/>
                  <a:gd name="connsiteY1" fmla="*/ 1160459 h 1160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9280" h="1160459">
                    <a:moveTo>
                      <a:pt x="0" y="210337"/>
                    </a:moveTo>
                    <a:cubicBezTo>
                      <a:pt x="736601" y="0"/>
                      <a:pt x="1837512" y="956474"/>
                      <a:pt x="1919280" y="1160459"/>
                    </a:cubicBezTo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자유형 79"/>
              <p:cNvSpPr/>
              <p:nvPr/>
            </p:nvSpPr>
            <p:spPr>
              <a:xfrm>
                <a:off x="3764839" y="2416537"/>
                <a:ext cx="2049796" cy="555338"/>
              </a:xfrm>
              <a:custGeom>
                <a:avLst/>
                <a:gdLst>
                  <a:gd name="connsiteX0" fmla="*/ 0 w 1859757"/>
                  <a:gd name="connsiteY0" fmla="*/ 0 h 854869"/>
                  <a:gd name="connsiteX1" fmla="*/ 1859757 w 1859757"/>
                  <a:gd name="connsiteY1" fmla="*/ 854869 h 854869"/>
                  <a:gd name="connsiteX0" fmla="*/ 0 w 1859757"/>
                  <a:gd name="connsiteY0" fmla="*/ 210337 h 1065206"/>
                  <a:gd name="connsiteX1" fmla="*/ 1859757 w 1859757"/>
                  <a:gd name="connsiteY1" fmla="*/ 1065206 h 1065206"/>
                  <a:gd name="connsiteX0" fmla="*/ 0 w 1859757"/>
                  <a:gd name="connsiteY0" fmla="*/ 210337 h 1065206"/>
                  <a:gd name="connsiteX1" fmla="*/ 1859757 w 1859757"/>
                  <a:gd name="connsiteY1" fmla="*/ 1065206 h 1065206"/>
                  <a:gd name="connsiteX0" fmla="*/ 0 w 1919280"/>
                  <a:gd name="connsiteY0" fmla="*/ 210337 h 1160459"/>
                  <a:gd name="connsiteX1" fmla="*/ 1919280 w 1919280"/>
                  <a:gd name="connsiteY1" fmla="*/ 1160459 h 1160459"/>
                  <a:gd name="connsiteX0" fmla="*/ 0 w 1919280"/>
                  <a:gd name="connsiteY0" fmla="*/ 210337 h 1160459"/>
                  <a:gd name="connsiteX1" fmla="*/ 1919280 w 1919280"/>
                  <a:gd name="connsiteY1" fmla="*/ 1160459 h 1160459"/>
                  <a:gd name="connsiteX0" fmla="*/ 0 w 1919272"/>
                  <a:gd name="connsiteY0" fmla="*/ 210337 h 655633"/>
                  <a:gd name="connsiteX1" fmla="*/ 1919272 w 1919272"/>
                  <a:gd name="connsiteY1" fmla="*/ 655633 h 655633"/>
                  <a:gd name="connsiteX0" fmla="*/ 0 w 1740670"/>
                  <a:gd name="connsiteY0" fmla="*/ 210337 h 446086"/>
                  <a:gd name="connsiteX1" fmla="*/ 1740670 w 1740670"/>
                  <a:gd name="connsiteY1" fmla="*/ 446086 h 446086"/>
                  <a:gd name="connsiteX0" fmla="*/ 0 w 1740670"/>
                  <a:gd name="connsiteY0" fmla="*/ 210337 h 446086"/>
                  <a:gd name="connsiteX1" fmla="*/ 1740670 w 1740670"/>
                  <a:gd name="connsiteY1" fmla="*/ 446086 h 446086"/>
                  <a:gd name="connsiteX0" fmla="*/ 0 w 1740670"/>
                  <a:gd name="connsiteY0" fmla="*/ 210337 h 446086"/>
                  <a:gd name="connsiteX1" fmla="*/ 1740670 w 1740670"/>
                  <a:gd name="connsiteY1" fmla="*/ 446086 h 446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40670" h="446086">
                    <a:moveTo>
                      <a:pt x="0" y="210337"/>
                    </a:moveTo>
                    <a:cubicBezTo>
                      <a:pt x="736601" y="0"/>
                      <a:pt x="1632696" y="268305"/>
                      <a:pt x="1740670" y="446086"/>
                    </a:cubicBezTo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자유형 80"/>
              <p:cNvSpPr/>
              <p:nvPr/>
            </p:nvSpPr>
            <p:spPr>
              <a:xfrm>
                <a:off x="4472373" y="2127597"/>
                <a:ext cx="151977" cy="159708"/>
              </a:xfrm>
              <a:custGeom>
                <a:avLst/>
                <a:gdLst>
                  <a:gd name="connsiteX0" fmla="*/ 0 w 441406"/>
                  <a:gd name="connsiteY0" fmla="*/ 397683 h 397683"/>
                  <a:gd name="connsiteX1" fmla="*/ 210760 w 441406"/>
                  <a:gd name="connsiteY1" fmla="*/ 0 h 397683"/>
                  <a:gd name="connsiteX2" fmla="*/ 441406 w 441406"/>
                  <a:gd name="connsiteY2" fmla="*/ 0 h 397683"/>
                  <a:gd name="connsiteX3" fmla="*/ 230646 w 441406"/>
                  <a:gd name="connsiteY3" fmla="*/ 397683 h 397683"/>
                  <a:gd name="connsiteX4" fmla="*/ 0 w 441406"/>
                  <a:gd name="connsiteY4" fmla="*/ 397683 h 397683"/>
                  <a:gd name="connsiteX0" fmla="*/ 0 w 441374"/>
                  <a:gd name="connsiteY0" fmla="*/ 397683 h 397683"/>
                  <a:gd name="connsiteX1" fmla="*/ 210760 w 441374"/>
                  <a:gd name="connsiteY1" fmla="*/ 0 h 397683"/>
                  <a:gd name="connsiteX2" fmla="*/ 441374 w 441374"/>
                  <a:gd name="connsiteY2" fmla="*/ 0 h 397683"/>
                  <a:gd name="connsiteX3" fmla="*/ 230646 w 441374"/>
                  <a:gd name="connsiteY3" fmla="*/ 397683 h 397683"/>
                  <a:gd name="connsiteX4" fmla="*/ 0 w 441374"/>
                  <a:gd name="connsiteY4" fmla="*/ 397683 h 397683"/>
                  <a:gd name="connsiteX0" fmla="*/ 0 w 417565"/>
                  <a:gd name="connsiteY0" fmla="*/ 397683 h 397683"/>
                  <a:gd name="connsiteX1" fmla="*/ 210760 w 417565"/>
                  <a:gd name="connsiteY1" fmla="*/ 0 h 397683"/>
                  <a:gd name="connsiteX2" fmla="*/ 417565 w 417565"/>
                  <a:gd name="connsiteY2" fmla="*/ 50018 h 397683"/>
                  <a:gd name="connsiteX3" fmla="*/ 230646 w 417565"/>
                  <a:gd name="connsiteY3" fmla="*/ 397683 h 397683"/>
                  <a:gd name="connsiteX4" fmla="*/ 0 w 417565"/>
                  <a:gd name="connsiteY4" fmla="*/ 397683 h 397683"/>
                  <a:gd name="connsiteX0" fmla="*/ 0 w 417565"/>
                  <a:gd name="connsiteY0" fmla="*/ 407196 h 407196"/>
                  <a:gd name="connsiteX1" fmla="*/ 213146 w 417565"/>
                  <a:gd name="connsiteY1" fmla="*/ 0 h 407196"/>
                  <a:gd name="connsiteX2" fmla="*/ 417565 w 417565"/>
                  <a:gd name="connsiteY2" fmla="*/ 59531 h 407196"/>
                  <a:gd name="connsiteX3" fmla="*/ 230646 w 417565"/>
                  <a:gd name="connsiteY3" fmla="*/ 407196 h 407196"/>
                  <a:gd name="connsiteX4" fmla="*/ 0 w 417565"/>
                  <a:gd name="connsiteY4" fmla="*/ 407196 h 407196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24712"/>
                  <a:gd name="connsiteY0" fmla="*/ 421471 h 421471"/>
                  <a:gd name="connsiteX1" fmla="*/ 217914 w 424712"/>
                  <a:gd name="connsiteY1" fmla="*/ 0 h 421471"/>
                  <a:gd name="connsiteX2" fmla="*/ 424712 w 424712"/>
                  <a:gd name="connsiteY2" fmla="*/ 61911 h 421471"/>
                  <a:gd name="connsiteX3" fmla="*/ 230646 w 424712"/>
                  <a:gd name="connsiteY3" fmla="*/ 421471 h 421471"/>
                  <a:gd name="connsiteX4" fmla="*/ 0 w 424712"/>
                  <a:gd name="connsiteY4" fmla="*/ 421471 h 421471"/>
                  <a:gd name="connsiteX0" fmla="*/ 0 w 424712"/>
                  <a:gd name="connsiteY0" fmla="*/ 428603 h 428603"/>
                  <a:gd name="connsiteX1" fmla="*/ 220300 w 424712"/>
                  <a:gd name="connsiteY1" fmla="*/ 0 h 428603"/>
                  <a:gd name="connsiteX2" fmla="*/ 424712 w 424712"/>
                  <a:gd name="connsiteY2" fmla="*/ 69043 h 428603"/>
                  <a:gd name="connsiteX3" fmla="*/ 230646 w 424712"/>
                  <a:gd name="connsiteY3" fmla="*/ 428603 h 428603"/>
                  <a:gd name="connsiteX4" fmla="*/ 0 w 424712"/>
                  <a:gd name="connsiteY4" fmla="*/ 428603 h 428603"/>
                  <a:gd name="connsiteX0" fmla="*/ 0 w 413409"/>
                  <a:gd name="connsiteY0" fmla="*/ 428603 h 428603"/>
                  <a:gd name="connsiteX1" fmla="*/ 220300 w 413409"/>
                  <a:gd name="connsiteY1" fmla="*/ 0 h 428603"/>
                  <a:gd name="connsiteX2" fmla="*/ 413409 w 413409"/>
                  <a:gd name="connsiteY2" fmla="*/ 83779 h 428603"/>
                  <a:gd name="connsiteX3" fmla="*/ 230646 w 413409"/>
                  <a:gd name="connsiteY3" fmla="*/ 428603 h 428603"/>
                  <a:gd name="connsiteX4" fmla="*/ 0 w 413409"/>
                  <a:gd name="connsiteY4" fmla="*/ 428603 h 428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409" h="428603">
                    <a:moveTo>
                      <a:pt x="0" y="428603"/>
                    </a:moveTo>
                    <a:lnTo>
                      <a:pt x="220300" y="0"/>
                    </a:lnTo>
                    <a:cubicBezTo>
                      <a:pt x="327340" y="34150"/>
                      <a:pt x="382577" y="66321"/>
                      <a:pt x="413409" y="83779"/>
                    </a:cubicBezTo>
                    <a:lnTo>
                      <a:pt x="230646" y="428603"/>
                    </a:lnTo>
                    <a:lnTo>
                      <a:pt x="0" y="428603"/>
                    </a:lnTo>
                    <a:close/>
                  </a:path>
                </a:pathLst>
              </a:cu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자유형 81"/>
              <p:cNvSpPr/>
              <p:nvPr/>
            </p:nvSpPr>
            <p:spPr>
              <a:xfrm>
                <a:off x="4588324" y="2168219"/>
                <a:ext cx="114326" cy="118007"/>
              </a:xfrm>
              <a:custGeom>
                <a:avLst/>
                <a:gdLst>
                  <a:gd name="connsiteX0" fmla="*/ 0 w 441406"/>
                  <a:gd name="connsiteY0" fmla="*/ 397683 h 397683"/>
                  <a:gd name="connsiteX1" fmla="*/ 210760 w 441406"/>
                  <a:gd name="connsiteY1" fmla="*/ 0 h 397683"/>
                  <a:gd name="connsiteX2" fmla="*/ 441406 w 441406"/>
                  <a:gd name="connsiteY2" fmla="*/ 0 h 397683"/>
                  <a:gd name="connsiteX3" fmla="*/ 230646 w 441406"/>
                  <a:gd name="connsiteY3" fmla="*/ 397683 h 397683"/>
                  <a:gd name="connsiteX4" fmla="*/ 0 w 441406"/>
                  <a:gd name="connsiteY4" fmla="*/ 397683 h 397683"/>
                  <a:gd name="connsiteX0" fmla="*/ 0 w 441374"/>
                  <a:gd name="connsiteY0" fmla="*/ 397683 h 397683"/>
                  <a:gd name="connsiteX1" fmla="*/ 210760 w 441374"/>
                  <a:gd name="connsiteY1" fmla="*/ 0 h 397683"/>
                  <a:gd name="connsiteX2" fmla="*/ 441374 w 441374"/>
                  <a:gd name="connsiteY2" fmla="*/ 0 h 397683"/>
                  <a:gd name="connsiteX3" fmla="*/ 230646 w 441374"/>
                  <a:gd name="connsiteY3" fmla="*/ 397683 h 397683"/>
                  <a:gd name="connsiteX4" fmla="*/ 0 w 441374"/>
                  <a:gd name="connsiteY4" fmla="*/ 397683 h 397683"/>
                  <a:gd name="connsiteX0" fmla="*/ 0 w 417565"/>
                  <a:gd name="connsiteY0" fmla="*/ 397683 h 397683"/>
                  <a:gd name="connsiteX1" fmla="*/ 210760 w 417565"/>
                  <a:gd name="connsiteY1" fmla="*/ 0 h 397683"/>
                  <a:gd name="connsiteX2" fmla="*/ 417565 w 417565"/>
                  <a:gd name="connsiteY2" fmla="*/ 50018 h 397683"/>
                  <a:gd name="connsiteX3" fmla="*/ 230646 w 417565"/>
                  <a:gd name="connsiteY3" fmla="*/ 397683 h 397683"/>
                  <a:gd name="connsiteX4" fmla="*/ 0 w 417565"/>
                  <a:gd name="connsiteY4" fmla="*/ 397683 h 397683"/>
                  <a:gd name="connsiteX0" fmla="*/ 0 w 417565"/>
                  <a:gd name="connsiteY0" fmla="*/ 407196 h 407196"/>
                  <a:gd name="connsiteX1" fmla="*/ 213146 w 417565"/>
                  <a:gd name="connsiteY1" fmla="*/ 0 h 407196"/>
                  <a:gd name="connsiteX2" fmla="*/ 417565 w 417565"/>
                  <a:gd name="connsiteY2" fmla="*/ 59531 h 407196"/>
                  <a:gd name="connsiteX3" fmla="*/ 230646 w 417565"/>
                  <a:gd name="connsiteY3" fmla="*/ 407196 h 407196"/>
                  <a:gd name="connsiteX4" fmla="*/ 0 w 417565"/>
                  <a:gd name="connsiteY4" fmla="*/ 407196 h 407196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24712"/>
                  <a:gd name="connsiteY0" fmla="*/ 421471 h 421471"/>
                  <a:gd name="connsiteX1" fmla="*/ 217914 w 424712"/>
                  <a:gd name="connsiteY1" fmla="*/ 0 h 421471"/>
                  <a:gd name="connsiteX2" fmla="*/ 424712 w 424712"/>
                  <a:gd name="connsiteY2" fmla="*/ 61911 h 421471"/>
                  <a:gd name="connsiteX3" fmla="*/ 230646 w 424712"/>
                  <a:gd name="connsiteY3" fmla="*/ 421471 h 421471"/>
                  <a:gd name="connsiteX4" fmla="*/ 0 w 424712"/>
                  <a:gd name="connsiteY4" fmla="*/ 421471 h 421471"/>
                  <a:gd name="connsiteX0" fmla="*/ 0 w 424712"/>
                  <a:gd name="connsiteY0" fmla="*/ 428603 h 428603"/>
                  <a:gd name="connsiteX1" fmla="*/ 220300 w 424712"/>
                  <a:gd name="connsiteY1" fmla="*/ 0 h 428603"/>
                  <a:gd name="connsiteX2" fmla="*/ 424712 w 424712"/>
                  <a:gd name="connsiteY2" fmla="*/ 69043 h 428603"/>
                  <a:gd name="connsiteX3" fmla="*/ 230646 w 424712"/>
                  <a:gd name="connsiteY3" fmla="*/ 428603 h 428603"/>
                  <a:gd name="connsiteX4" fmla="*/ 0 w 424712"/>
                  <a:gd name="connsiteY4" fmla="*/ 428603 h 428603"/>
                  <a:gd name="connsiteX0" fmla="*/ 0 w 420888"/>
                  <a:gd name="connsiteY0" fmla="*/ 428603 h 428603"/>
                  <a:gd name="connsiteX1" fmla="*/ 220300 w 420888"/>
                  <a:gd name="connsiteY1" fmla="*/ 0 h 428603"/>
                  <a:gd name="connsiteX2" fmla="*/ 420888 w 420888"/>
                  <a:gd name="connsiteY2" fmla="*/ 92976 h 428603"/>
                  <a:gd name="connsiteX3" fmla="*/ 230646 w 420888"/>
                  <a:gd name="connsiteY3" fmla="*/ 428603 h 428603"/>
                  <a:gd name="connsiteX4" fmla="*/ 0 w 420888"/>
                  <a:gd name="connsiteY4" fmla="*/ 428603 h 428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888" h="428603">
                    <a:moveTo>
                      <a:pt x="0" y="428603"/>
                    </a:moveTo>
                    <a:lnTo>
                      <a:pt x="220300" y="0"/>
                    </a:lnTo>
                    <a:cubicBezTo>
                      <a:pt x="327340" y="34150"/>
                      <a:pt x="390056" y="75518"/>
                      <a:pt x="420888" y="92976"/>
                    </a:cubicBezTo>
                    <a:lnTo>
                      <a:pt x="230646" y="428603"/>
                    </a:lnTo>
                    <a:lnTo>
                      <a:pt x="0" y="428603"/>
                    </a:lnTo>
                    <a:close/>
                  </a:path>
                </a:pathLst>
              </a:cu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자유형 82"/>
              <p:cNvSpPr/>
              <p:nvPr/>
            </p:nvSpPr>
            <p:spPr>
              <a:xfrm>
                <a:off x="4678109" y="2198618"/>
                <a:ext cx="109271" cy="91269"/>
              </a:xfrm>
              <a:custGeom>
                <a:avLst/>
                <a:gdLst>
                  <a:gd name="connsiteX0" fmla="*/ 0 w 441406"/>
                  <a:gd name="connsiteY0" fmla="*/ 397683 h 397683"/>
                  <a:gd name="connsiteX1" fmla="*/ 210760 w 441406"/>
                  <a:gd name="connsiteY1" fmla="*/ 0 h 397683"/>
                  <a:gd name="connsiteX2" fmla="*/ 441406 w 441406"/>
                  <a:gd name="connsiteY2" fmla="*/ 0 h 397683"/>
                  <a:gd name="connsiteX3" fmla="*/ 230646 w 441406"/>
                  <a:gd name="connsiteY3" fmla="*/ 397683 h 397683"/>
                  <a:gd name="connsiteX4" fmla="*/ 0 w 441406"/>
                  <a:gd name="connsiteY4" fmla="*/ 397683 h 397683"/>
                  <a:gd name="connsiteX0" fmla="*/ 0 w 441374"/>
                  <a:gd name="connsiteY0" fmla="*/ 397683 h 397683"/>
                  <a:gd name="connsiteX1" fmla="*/ 210760 w 441374"/>
                  <a:gd name="connsiteY1" fmla="*/ 0 h 397683"/>
                  <a:gd name="connsiteX2" fmla="*/ 441374 w 441374"/>
                  <a:gd name="connsiteY2" fmla="*/ 0 h 397683"/>
                  <a:gd name="connsiteX3" fmla="*/ 230646 w 441374"/>
                  <a:gd name="connsiteY3" fmla="*/ 397683 h 397683"/>
                  <a:gd name="connsiteX4" fmla="*/ 0 w 441374"/>
                  <a:gd name="connsiteY4" fmla="*/ 397683 h 397683"/>
                  <a:gd name="connsiteX0" fmla="*/ 0 w 417565"/>
                  <a:gd name="connsiteY0" fmla="*/ 397683 h 397683"/>
                  <a:gd name="connsiteX1" fmla="*/ 210760 w 417565"/>
                  <a:gd name="connsiteY1" fmla="*/ 0 h 397683"/>
                  <a:gd name="connsiteX2" fmla="*/ 417565 w 417565"/>
                  <a:gd name="connsiteY2" fmla="*/ 50018 h 397683"/>
                  <a:gd name="connsiteX3" fmla="*/ 230646 w 417565"/>
                  <a:gd name="connsiteY3" fmla="*/ 397683 h 397683"/>
                  <a:gd name="connsiteX4" fmla="*/ 0 w 417565"/>
                  <a:gd name="connsiteY4" fmla="*/ 397683 h 397683"/>
                  <a:gd name="connsiteX0" fmla="*/ 0 w 417565"/>
                  <a:gd name="connsiteY0" fmla="*/ 407196 h 407196"/>
                  <a:gd name="connsiteX1" fmla="*/ 213146 w 417565"/>
                  <a:gd name="connsiteY1" fmla="*/ 0 h 407196"/>
                  <a:gd name="connsiteX2" fmla="*/ 417565 w 417565"/>
                  <a:gd name="connsiteY2" fmla="*/ 59531 h 407196"/>
                  <a:gd name="connsiteX3" fmla="*/ 230646 w 417565"/>
                  <a:gd name="connsiteY3" fmla="*/ 407196 h 407196"/>
                  <a:gd name="connsiteX4" fmla="*/ 0 w 417565"/>
                  <a:gd name="connsiteY4" fmla="*/ 407196 h 407196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24712"/>
                  <a:gd name="connsiteY0" fmla="*/ 421471 h 421471"/>
                  <a:gd name="connsiteX1" fmla="*/ 217914 w 424712"/>
                  <a:gd name="connsiteY1" fmla="*/ 0 h 421471"/>
                  <a:gd name="connsiteX2" fmla="*/ 424712 w 424712"/>
                  <a:gd name="connsiteY2" fmla="*/ 61911 h 421471"/>
                  <a:gd name="connsiteX3" fmla="*/ 230646 w 424712"/>
                  <a:gd name="connsiteY3" fmla="*/ 421471 h 421471"/>
                  <a:gd name="connsiteX4" fmla="*/ 0 w 424712"/>
                  <a:gd name="connsiteY4" fmla="*/ 421471 h 421471"/>
                  <a:gd name="connsiteX0" fmla="*/ 0 w 424712"/>
                  <a:gd name="connsiteY0" fmla="*/ 428603 h 428603"/>
                  <a:gd name="connsiteX1" fmla="*/ 220300 w 424712"/>
                  <a:gd name="connsiteY1" fmla="*/ 0 h 428603"/>
                  <a:gd name="connsiteX2" fmla="*/ 424712 w 424712"/>
                  <a:gd name="connsiteY2" fmla="*/ 69043 h 428603"/>
                  <a:gd name="connsiteX3" fmla="*/ 230646 w 424712"/>
                  <a:gd name="connsiteY3" fmla="*/ 428603 h 428603"/>
                  <a:gd name="connsiteX4" fmla="*/ 0 w 424712"/>
                  <a:gd name="connsiteY4" fmla="*/ 428603 h 428603"/>
                  <a:gd name="connsiteX0" fmla="*/ 0 w 424712"/>
                  <a:gd name="connsiteY0" fmla="*/ 552781 h 552781"/>
                  <a:gd name="connsiteX1" fmla="*/ 273232 w 424712"/>
                  <a:gd name="connsiteY1" fmla="*/ 0 h 552781"/>
                  <a:gd name="connsiteX2" fmla="*/ 424712 w 424712"/>
                  <a:gd name="connsiteY2" fmla="*/ 193221 h 552781"/>
                  <a:gd name="connsiteX3" fmla="*/ 230646 w 424712"/>
                  <a:gd name="connsiteY3" fmla="*/ 552781 h 552781"/>
                  <a:gd name="connsiteX4" fmla="*/ 0 w 424712"/>
                  <a:gd name="connsiteY4" fmla="*/ 552781 h 552781"/>
                  <a:gd name="connsiteX0" fmla="*/ 0 w 695977"/>
                  <a:gd name="connsiteY0" fmla="*/ 552781 h 552781"/>
                  <a:gd name="connsiteX1" fmla="*/ 273232 w 695977"/>
                  <a:gd name="connsiteY1" fmla="*/ 0 h 552781"/>
                  <a:gd name="connsiteX2" fmla="*/ 695977 w 695977"/>
                  <a:gd name="connsiteY2" fmla="*/ 193251 h 552781"/>
                  <a:gd name="connsiteX3" fmla="*/ 230646 w 695977"/>
                  <a:gd name="connsiteY3" fmla="*/ 552781 h 552781"/>
                  <a:gd name="connsiteX4" fmla="*/ 0 w 695977"/>
                  <a:gd name="connsiteY4" fmla="*/ 552781 h 552781"/>
                  <a:gd name="connsiteX0" fmla="*/ 0 w 695977"/>
                  <a:gd name="connsiteY0" fmla="*/ 552781 h 573509"/>
                  <a:gd name="connsiteX1" fmla="*/ 273232 w 695977"/>
                  <a:gd name="connsiteY1" fmla="*/ 0 h 573509"/>
                  <a:gd name="connsiteX2" fmla="*/ 695977 w 695977"/>
                  <a:gd name="connsiteY2" fmla="*/ 193251 h 573509"/>
                  <a:gd name="connsiteX3" fmla="*/ 515146 w 695977"/>
                  <a:gd name="connsiteY3" fmla="*/ 573509 h 573509"/>
                  <a:gd name="connsiteX4" fmla="*/ 0 w 695977"/>
                  <a:gd name="connsiteY4" fmla="*/ 552781 h 57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977" h="573509">
                    <a:moveTo>
                      <a:pt x="0" y="552781"/>
                    </a:moveTo>
                    <a:lnTo>
                      <a:pt x="273232" y="0"/>
                    </a:lnTo>
                    <a:cubicBezTo>
                      <a:pt x="380272" y="34150"/>
                      <a:pt x="665145" y="175793"/>
                      <a:pt x="695977" y="193251"/>
                    </a:cubicBezTo>
                    <a:lnTo>
                      <a:pt x="515146" y="573509"/>
                    </a:lnTo>
                    <a:lnTo>
                      <a:pt x="0" y="552781"/>
                    </a:lnTo>
                    <a:close/>
                  </a:path>
                </a:pathLst>
              </a:cu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3796398" y="2080797"/>
                <a:ext cx="317853" cy="1142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자유형 84"/>
              <p:cNvSpPr/>
              <p:nvPr/>
            </p:nvSpPr>
            <p:spPr>
              <a:xfrm>
                <a:off x="4071684" y="2200089"/>
                <a:ext cx="420684" cy="82338"/>
              </a:xfrm>
              <a:custGeom>
                <a:avLst/>
                <a:gdLst>
                  <a:gd name="connsiteX0" fmla="*/ 0 w 845306"/>
                  <a:gd name="connsiteY0" fmla="*/ 0 h 180922"/>
                  <a:gd name="connsiteX1" fmla="*/ 845306 w 845306"/>
                  <a:gd name="connsiteY1" fmla="*/ 0 h 180922"/>
                  <a:gd name="connsiteX2" fmla="*/ 845306 w 845306"/>
                  <a:gd name="connsiteY2" fmla="*/ 180922 h 180922"/>
                  <a:gd name="connsiteX3" fmla="*/ 0 w 845306"/>
                  <a:gd name="connsiteY3" fmla="*/ 180922 h 180922"/>
                  <a:gd name="connsiteX4" fmla="*/ 0 w 845306"/>
                  <a:gd name="connsiteY4" fmla="*/ 0 h 180922"/>
                  <a:gd name="connsiteX0" fmla="*/ 0 w 935783"/>
                  <a:gd name="connsiteY0" fmla="*/ 4773 h 180922"/>
                  <a:gd name="connsiteX1" fmla="*/ 935783 w 935783"/>
                  <a:gd name="connsiteY1" fmla="*/ 0 h 180922"/>
                  <a:gd name="connsiteX2" fmla="*/ 935783 w 935783"/>
                  <a:gd name="connsiteY2" fmla="*/ 180922 h 180922"/>
                  <a:gd name="connsiteX3" fmla="*/ 90477 w 935783"/>
                  <a:gd name="connsiteY3" fmla="*/ 180922 h 180922"/>
                  <a:gd name="connsiteX4" fmla="*/ 0 w 935783"/>
                  <a:gd name="connsiteY4" fmla="*/ 4773 h 180922"/>
                  <a:gd name="connsiteX0" fmla="*/ 0 w 1050083"/>
                  <a:gd name="connsiteY0" fmla="*/ 2392 h 178541"/>
                  <a:gd name="connsiteX1" fmla="*/ 1050083 w 1050083"/>
                  <a:gd name="connsiteY1" fmla="*/ 0 h 178541"/>
                  <a:gd name="connsiteX2" fmla="*/ 935783 w 1050083"/>
                  <a:gd name="connsiteY2" fmla="*/ 178541 h 178541"/>
                  <a:gd name="connsiteX3" fmla="*/ 90477 w 1050083"/>
                  <a:gd name="connsiteY3" fmla="*/ 178541 h 178541"/>
                  <a:gd name="connsiteX4" fmla="*/ 0 w 1050083"/>
                  <a:gd name="connsiteY4" fmla="*/ 2392 h 178541"/>
                  <a:gd name="connsiteX0" fmla="*/ 0 w 1050083"/>
                  <a:gd name="connsiteY0" fmla="*/ 2392 h 178541"/>
                  <a:gd name="connsiteX1" fmla="*/ 1050083 w 1050083"/>
                  <a:gd name="connsiteY1" fmla="*/ 0 h 178541"/>
                  <a:gd name="connsiteX2" fmla="*/ 935783 w 1050083"/>
                  <a:gd name="connsiteY2" fmla="*/ 178541 h 178541"/>
                  <a:gd name="connsiteX3" fmla="*/ 90477 w 1050083"/>
                  <a:gd name="connsiteY3" fmla="*/ 178541 h 178541"/>
                  <a:gd name="connsiteX4" fmla="*/ 101075 w 1050083"/>
                  <a:gd name="connsiteY4" fmla="*/ 173779 h 178541"/>
                  <a:gd name="connsiteX5" fmla="*/ 0 w 1050083"/>
                  <a:gd name="connsiteY5" fmla="*/ 2392 h 17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0083" h="178541">
                    <a:moveTo>
                      <a:pt x="0" y="2392"/>
                    </a:moveTo>
                    <a:lnTo>
                      <a:pt x="1050083" y="0"/>
                    </a:lnTo>
                    <a:lnTo>
                      <a:pt x="935783" y="178541"/>
                    </a:lnTo>
                    <a:lnTo>
                      <a:pt x="90477" y="178541"/>
                    </a:lnTo>
                    <a:cubicBezTo>
                      <a:pt x="90552" y="177747"/>
                      <a:pt x="101000" y="174573"/>
                      <a:pt x="101075" y="173779"/>
                    </a:cubicBezTo>
                    <a:lnTo>
                      <a:pt x="0" y="239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자유형 85"/>
              <p:cNvSpPr/>
              <p:nvPr/>
            </p:nvSpPr>
            <p:spPr>
              <a:xfrm>
                <a:off x="4342407" y="2091819"/>
                <a:ext cx="185272" cy="189515"/>
              </a:xfrm>
              <a:custGeom>
                <a:avLst/>
                <a:gdLst>
                  <a:gd name="connsiteX0" fmla="*/ 0 w 441406"/>
                  <a:gd name="connsiteY0" fmla="*/ 397683 h 397683"/>
                  <a:gd name="connsiteX1" fmla="*/ 210760 w 441406"/>
                  <a:gd name="connsiteY1" fmla="*/ 0 h 397683"/>
                  <a:gd name="connsiteX2" fmla="*/ 441406 w 441406"/>
                  <a:gd name="connsiteY2" fmla="*/ 0 h 397683"/>
                  <a:gd name="connsiteX3" fmla="*/ 230646 w 441406"/>
                  <a:gd name="connsiteY3" fmla="*/ 397683 h 397683"/>
                  <a:gd name="connsiteX4" fmla="*/ 0 w 441406"/>
                  <a:gd name="connsiteY4" fmla="*/ 397683 h 397683"/>
                  <a:gd name="connsiteX0" fmla="*/ 0 w 441374"/>
                  <a:gd name="connsiteY0" fmla="*/ 397683 h 397683"/>
                  <a:gd name="connsiteX1" fmla="*/ 210760 w 441374"/>
                  <a:gd name="connsiteY1" fmla="*/ 0 h 397683"/>
                  <a:gd name="connsiteX2" fmla="*/ 441374 w 441374"/>
                  <a:gd name="connsiteY2" fmla="*/ 0 h 397683"/>
                  <a:gd name="connsiteX3" fmla="*/ 230646 w 441374"/>
                  <a:gd name="connsiteY3" fmla="*/ 397683 h 397683"/>
                  <a:gd name="connsiteX4" fmla="*/ 0 w 441374"/>
                  <a:gd name="connsiteY4" fmla="*/ 397683 h 397683"/>
                  <a:gd name="connsiteX0" fmla="*/ 0 w 417565"/>
                  <a:gd name="connsiteY0" fmla="*/ 397683 h 397683"/>
                  <a:gd name="connsiteX1" fmla="*/ 210760 w 417565"/>
                  <a:gd name="connsiteY1" fmla="*/ 0 h 397683"/>
                  <a:gd name="connsiteX2" fmla="*/ 417565 w 417565"/>
                  <a:gd name="connsiteY2" fmla="*/ 50018 h 397683"/>
                  <a:gd name="connsiteX3" fmla="*/ 230646 w 417565"/>
                  <a:gd name="connsiteY3" fmla="*/ 397683 h 397683"/>
                  <a:gd name="connsiteX4" fmla="*/ 0 w 417565"/>
                  <a:gd name="connsiteY4" fmla="*/ 397683 h 397683"/>
                  <a:gd name="connsiteX0" fmla="*/ 0 w 417565"/>
                  <a:gd name="connsiteY0" fmla="*/ 407196 h 407196"/>
                  <a:gd name="connsiteX1" fmla="*/ 213146 w 417565"/>
                  <a:gd name="connsiteY1" fmla="*/ 0 h 407196"/>
                  <a:gd name="connsiteX2" fmla="*/ 417565 w 417565"/>
                  <a:gd name="connsiteY2" fmla="*/ 59531 h 407196"/>
                  <a:gd name="connsiteX3" fmla="*/ 230646 w 417565"/>
                  <a:gd name="connsiteY3" fmla="*/ 407196 h 407196"/>
                  <a:gd name="connsiteX4" fmla="*/ 0 w 417565"/>
                  <a:gd name="connsiteY4" fmla="*/ 407196 h 407196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17565"/>
                  <a:gd name="connsiteY0" fmla="*/ 421471 h 421471"/>
                  <a:gd name="connsiteX1" fmla="*/ 217914 w 417565"/>
                  <a:gd name="connsiteY1" fmla="*/ 0 h 421471"/>
                  <a:gd name="connsiteX2" fmla="*/ 417565 w 417565"/>
                  <a:gd name="connsiteY2" fmla="*/ 73806 h 421471"/>
                  <a:gd name="connsiteX3" fmla="*/ 230646 w 417565"/>
                  <a:gd name="connsiteY3" fmla="*/ 421471 h 421471"/>
                  <a:gd name="connsiteX4" fmla="*/ 0 w 417565"/>
                  <a:gd name="connsiteY4" fmla="*/ 421471 h 421471"/>
                  <a:gd name="connsiteX0" fmla="*/ 0 w 424712"/>
                  <a:gd name="connsiteY0" fmla="*/ 421471 h 421471"/>
                  <a:gd name="connsiteX1" fmla="*/ 217914 w 424712"/>
                  <a:gd name="connsiteY1" fmla="*/ 0 h 421471"/>
                  <a:gd name="connsiteX2" fmla="*/ 424712 w 424712"/>
                  <a:gd name="connsiteY2" fmla="*/ 61911 h 421471"/>
                  <a:gd name="connsiteX3" fmla="*/ 230646 w 424712"/>
                  <a:gd name="connsiteY3" fmla="*/ 421471 h 421471"/>
                  <a:gd name="connsiteX4" fmla="*/ 0 w 424712"/>
                  <a:gd name="connsiteY4" fmla="*/ 421471 h 421471"/>
                  <a:gd name="connsiteX0" fmla="*/ 0 w 424712"/>
                  <a:gd name="connsiteY0" fmla="*/ 428603 h 428603"/>
                  <a:gd name="connsiteX1" fmla="*/ 220300 w 424712"/>
                  <a:gd name="connsiteY1" fmla="*/ 0 h 428603"/>
                  <a:gd name="connsiteX2" fmla="*/ 424712 w 424712"/>
                  <a:gd name="connsiteY2" fmla="*/ 69043 h 428603"/>
                  <a:gd name="connsiteX3" fmla="*/ 230646 w 424712"/>
                  <a:gd name="connsiteY3" fmla="*/ 428603 h 428603"/>
                  <a:gd name="connsiteX4" fmla="*/ 0 w 424712"/>
                  <a:gd name="connsiteY4" fmla="*/ 428603 h 428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712" h="428603">
                    <a:moveTo>
                      <a:pt x="0" y="428603"/>
                    </a:moveTo>
                    <a:lnTo>
                      <a:pt x="220300" y="0"/>
                    </a:lnTo>
                    <a:cubicBezTo>
                      <a:pt x="327340" y="34150"/>
                      <a:pt x="393880" y="51585"/>
                      <a:pt x="424712" y="69043"/>
                    </a:cubicBezTo>
                    <a:lnTo>
                      <a:pt x="230646" y="428603"/>
                    </a:lnTo>
                    <a:lnTo>
                      <a:pt x="0" y="428603"/>
                    </a:lnTo>
                    <a:close/>
                  </a:path>
                </a:pathLst>
              </a:cu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사다리꼴 86"/>
              <p:cNvSpPr/>
              <p:nvPr/>
            </p:nvSpPr>
            <p:spPr>
              <a:xfrm flipV="1">
                <a:off x="4082713" y="2190188"/>
                <a:ext cx="405124" cy="92240"/>
              </a:xfrm>
              <a:prstGeom prst="trapezoid">
                <a:avLst>
                  <a:gd name="adj" fmla="val 56110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평행 사변형 87"/>
              <p:cNvSpPr/>
              <p:nvPr/>
            </p:nvSpPr>
            <p:spPr>
              <a:xfrm flipH="1">
                <a:off x="4020394" y="2088537"/>
                <a:ext cx="192555" cy="193429"/>
              </a:xfrm>
              <a:prstGeom prst="parallelogram">
                <a:avLst>
                  <a:gd name="adj" fmla="val 52997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자유형 88"/>
              <p:cNvSpPr/>
              <p:nvPr/>
            </p:nvSpPr>
            <p:spPr>
              <a:xfrm flipH="1">
                <a:off x="3945862" y="2310436"/>
                <a:ext cx="86456" cy="21084"/>
              </a:xfrm>
              <a:custGeom>
                <a:avLst/>
                <a:gdLst>
                  <a:gd name="connsiteX0" fmla="*/ 0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0 w 213343"/>
                  <a:gd name="connsiteY4" fmla="*/ 0 h 45719"/>
                  <a:gd name="connsiteX0" fmla="*/ 20007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20007 w 213343"/>
                  <a:gd name="connsiteY4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343" h="45719">
                    <a:moveTo>
                      <a:pt x="20007" y="0"/>
                    </a:moveTo>
                    <a:lnTo>
                      <a:pt x="213343" y="0"/>
                    </a:lnTo>
                    <a:lnTo>
                      <a:pt x="213343" y="45719"/>
                    </a:lnTo>
                    <a:lnTo>
                      <a:pt x="0" y="45719"/>
                    </a:lnTo>
                    <a:lnTo>
                      <a:pt x="200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자유형 89"/>
              <p:cNvSpPr/>
              <p:nvPr/>
            </p:nvSpPr>
            <p:spPr>
              <a:xfrm rot="3683388" flipH="1">
                <a:off x="3887210" y="2273672"/>
                <a:ext cx="98387" cy="19944"/>
              </a:xfrm>
              <a:custGeom>
                <a:avLst/>
                <a:gdLst>
                  <a:gd name="connsiteX0" fmla="*/ 0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0 w 213343"/>
                  <a:gd name="connsiteY4" fmla="*/ 0 h 45719"/>
                  <a:gd name="connsiteX0" fmla="*/ 20007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20007 w 213343"/>
                  <a:gd name="connsiteY4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343" h="45719">
                    <a:moveTo>
                      <a:pt x="20007" y="0"/>
                    </a:moveTo>
                    <a:lnTo>
                      <a:pt x="213343" y="0"/>
                    </a:lnTo>
                    <a:lnTo>
                      <a:pt x="213343" y="45719"/>
                    </a:lnTo>
                    <a:lnTo>
                      <a:pt x="0" y="45719"/>
                    </a:lnTo>
                    <a:lnTo>
                      <a:pt x="200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3796390" y="2150768"/>
                <a:ext cx="130880" cy="990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3796398" y="2078386"/>
                <a:ext cx="317853" cy="101025"/>
              </a:xfrm>
              <a:prstGeom prst="rect">
                <a:avLst/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796398" y="2187660"/>
                <a:ext cx="98887" cy="58037"/>
              </a:xfrm>
              <a:prstGeom prst="rect">
                <a:avLst/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평행 사변형 93"/>
              <p:cNvSpPr/>
              <p:nvPr/>
            </p:nvSpPr>
            <p:spPr>
              <a:xfrm flipH="1">
                <a:off x="3907558" y="2227518"/>
                <a:ext cx="122115" cy="98576"/>
              </a:xfrm>
              <a:prstGeom prst="parallelogram">
                <a:avLst>
                  <a:gd name="adj" fmla="val 52997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평행 사변형 94"/>
              <p:cNvSpPr/>
              <p:nvPr/>
            </p:nvSpPr>
            <p:spPr>
              <a:xfrm flipH="1">
                <a:off x="3792342" y="2187660"/>
                <a:ext cx="165785" cy="58037"/>
              </a:xfrm>
              <a:prstGeom prst="parallelogram">
                <a:avLst>
                  <a:gd name="adj" fmla="val 52997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796398" y="2505724"/>
                <a:ext cx="130872" cy="30374"/>
              </a:xfrm>
              <a:prstGeom prst="rect">
                <a:avLst/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958434" y="2505724"/>
                <a:ext cx="130872" cy="30374"/>
              </a:xfrm>
              <a:prstGeom prst="rect">
                <a:avLst/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자유형 97"/>
              <p:cNvSpPr/>
              <p:nvPr/>
            </p:nvSpPr>
            <p:spPr>
              <a:xfrm rot="3683388" flipH="1">
                <a:off x="4049274" y="2478824"/>
                <a:ext cx="98387" cy="19944"/>
              </a:xfrm>
              <a:custGeom>
                <a:avLst/>
                <a:gdLst>
                  <a:gd name="connsiteX0" fmla="*/ 0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0 w 213343"/>
                  <a:gd name="connsiteY4" fmla="*/ 0 h 45719"/>
                  <a:gd name="connsiteX0" fmla="*/ 20007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20007 w 213343"/>
                  <a:gd name="connsiteY4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343" h="45719">
                    <a:moveTo>
                      <a:pt x="20007" y="0"/>
                    </a:moveTo>
                    <a:lnTo>
                      <a:pt x="213343" y="0"/>
                    </a:lnTo>
                    <a:lnTo>
                      <a:pt x="213343" y="45719"/>
                    </a:lnTo>
                    <a:lnTo>
                      <a:pt x="0" y="45719"/>
                    </a:lnTo>
                    <a:lnTo>
                      <a:pt x="200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평행 사변형 98"/>
              <p:cNvSpPr/>
              <p:nvPr/>
            </p:nvSpPr>
            <p:spPr>
              <a:xfrm flipH="1">
                <a:off x="4049850" y="2410663"/>
                <a:ext cx="120497" cy="111163"/>
              </a:xfrm>
              <a:prstGeom prst="parallelogram">
                <a:avLst>
                  <a:gd name="adj" fmla="val 52997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796398" y="2410186"/>
                <a:ext cx="317853" cy="54536"/>
              </a:xfrm>
              <a:prstGeom prst="rect">
                <a:avLst/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자유형 100"/>
              <p:cNvSpPr/>
              <p:nvPr/>
            </p:nvSpPr>
            <p:spPr>
              <a:xfrm rot="17916612">
                <a:off x="4789509" y="2438159"/>
                <a:ext cx="191030" cy="19944"/>
              </a:xfrm>
              <a:custGeom>
                <a:avLst/>
                <a:gdLst>
                  <a:gd name="connsiteX0" fmla="*/ 0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0 w 213343"/>
                  <a:gd name="connsiteY4" fmla="*/ 0 h 45719"/>
                  <a:gd name="connsiteX0" fmla="*/ 20007 w 213343"/>
                  <a:gd name="connsiteY0" fmla="*/ 0 h 45719"/>
                  <a:gd name="connsiteX1" fmla="*/ 213343 w 213343"/>
                  <a:gd name="connsiteY1" fmla="*/ 0 h 45719"/>
                  <a:gd name="connsiteX2" fmla="*/ 213343 w 213343"/>
                  <a:gd name="connsiteY2" fmla="*/ 45719 h 45719"/>
                  <a:gd name="connsiteX3" fmla="*/ 0 w 213343"/>
                  <a:gd name="connsiteY3" fmla="*/ 45719 h 45719"/>
                  <a:gd name="connsiteX4" fmla="*/ 20007 w 213343"/>
                  <a:gd name="connsiteY4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343" h="45719">
                    <a:moveTo>
                      <a:pt x="20007" y="0"/>
                    </a:moveTo>
                    <a:lnTo>
                      <a:pt x="213343" y="0"/>
                    </a:lnTo>
                    <a:lnTo>
                      <a:pt x="213343" y="45719"/>
                    </a:lnTo>
                    <a:lnTo>
                      <a:pt x="0" y="45719"/>
                    </a:lnTo>
                    <a:lnTo>
                      <a:pt x="200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평행 사변형 101"/>
              <p:cNvSpPr/>
              <p:nvPr/>
            </p:nvSpPr>
            <p:spPr>
              <a:xfrm>
                <a:off x="4828931" y="2332943"/>
                <a:ext cx="120497" cy="111163"/>
              </a:xfrm>
              <a:prstGeom prst="parallelogram">
                <a:avLst>
                  <a:gd name="adj" fmla="val 52997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평행 사변형 102"/>
              <p:cNvSpPr/>
              <p:nvPr/>
            </p:nvSpPr>
            <p:spPr>
              <a:xfrm>
                <a:off x="4789458" y="2411768"/>
                <a:ext cx="120497" cy="111163"/>
              </a:xfrm>
              <a:prstGeom prst="parallelogram">
                <a:avLst>
                  <a:gd name="adj" fmla="val 52997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사다리꼴 103"/>
              <p:cNvSpPr/>
              <p:nvPr/>
            </p:nvSpPr>
            <p:spPr>
              <a:xfrm flipV="1">
                <a:off x="4084130" y="2480092"/>
                <a:ext cx="792584" cy="53810"/>
              </a:xfrm>
              <a:prstGeom prst="trapezoid">
                <a:avLst>
                  <a:gd name="adj" fmla="val 56110"/>
                </a:avLst>
              </a:pr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 rot="1536103" flipV="1">
                <a:off x="4854507" y="2345500"/>
                <a:ext cx="281506" cy="160072"/>
              </a:xfrm>
              <a:custGeom>
                <a:avLst/>
                <a:gdLst>
                  <a:gd name="connsiteX0" fmla="*/ 0 w 645317"/>
                  <a:gd name="connsiteY0" fmla="*/ 301432 h 301432"/>
                  <a:gd name="connsiteX1" fmla="*/ 0 w 645317"/>
                  <a:gd name="connsiteY1" fmla="*/ 0 h 301432"/>
                  <a:gd name="connsiteX2" fmla="*/ 645317 w 645317"/>
                  <a:gd name="connsiteY2" fmla="*/ 301432 h 301432"/>
                  <a:gd name="connsiteX3" fmla="*/ 0 w 645317"/>
                  <a:gd name="connsiteY3" fmla="*/ 301432 h 301432"/>
                  <a:gd name="connsiteX0" fmla="*/ 7160 w 645317"/>
                  <a:gd name="connsiteY0" fmla="*/ 347101 h 347101"/>
                  <a:gd name="connsiteX1" fmla="*/ 0 w 645317"/>
                  <a:gd name="connsiteY1" fmla="*/ 0 h 347101"/>
                  <a:gd name="connsiteX2" fmla="*/ 645317 w 645317"/>
                  <a:gd name="connsiteY2" fmla="*/ 301432 h 347101"/>
                  <a:gd name="connsiteX3" fmla="*/ 7160 w 645317"/>
                  <a:gd name="connsiteY3" fmla="*/ 347101 h 347101"/>
                  <a:gd name="connsiteX0" fmla="*/ 7160 w 645317"/>
                  <a:gd name="connsiteY0" fmla="*/ 347101 h 347101"/>
                  <a:gd name="connsiteX1" fmla="*/ 0 w 645317"/>
                  <a:gd name="connsiteY1" fmla="*/ 0 h 347101"/>
                  <a:gd name="connsiteX2" fmla="*/ 130680 w 645317"/>
                  <a:gd name="connsiteY2" fmla="*/ 66556 h 347101"/>
                  <a:gd name="connsiteX3" fmla="*/ 645317 w 645317"/>
                  <a:gd name="connsiteY3" fmla="*/ 301432 h 347101"/>
                  <a:gd name="connsiteX4" fmla="*/ 7160 w 645317"/>
                  <a:gd name="connsiteY4" fmla="*/ 347101 h 347101"/>
                  <a:gd name="connsiteX0" fmla="*/ 7160 w 645317"/>
                  <a:gd name="connsiteY0" fmla="*/ 347101 h 347101"/>
                  <a:gd name="connsiteX1" fmla="*/ 0 w 645317"/>
                  <a:gd name="connsiteY1" fmla="*/ 0 h 347101"/>
                  <a:gd name="connsiteX2" fmla="*/ 138676 w 645317"/>
                  <a:gd name="connsiteY2" fmla="*/ 187757 h 347101"/>
                  <a:gd name="connsiteX3" fmla="*/ 645317 w 645317"/>
                  <a:gd name="connsiteY3" fmla="*/ 301432 h 347101"/>
                  <a:gd name="connsiteX4" fmla="*/ 7160 w 645317"/>
                  <a:gd name="connsiteY4" fmla="*/ 347101 h 347101"/>
                  <a:gd name="connsiteX0" fmla="*/ 7160 w 645317"/>
                  <a:gd name="connsiteY0" fmla="*/ 347101 h 347101"/>
                  <a:gd name="connsiteX1" fmla="*/ 0 w 645317"/>
                  <a:gd name="connsiteY1" fmla="*/ 0 h 347101"/>
                  <a:gd name="connsiteX2" fmla="*/ 113117 w 645317"/>
                  <a:gd name="connsiteY2" fmla="*/ 213665 h 347101"/>
                  <a:gd name="connsiteX3" fmla="*/ 645317 w 645317"/>
                  <a:gd name="connsiteY3" fmla="*/ 301432 h 347101"/>
                  <a:gd name="connsiteX4" fmla="*/ 7160 w 645317"/>
                  <a:gd name="connsiteY4" fmla="*/ 347101 h 347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317" h="347101">
                    <a:moveTo>
                      <a:pt x="7160" y="347101"/>
                    </a:moveTo>
                    <a:lnTo>
                      <a:pt x="0" y="0"/>
                    </a:lnTo>
                    <a:lnTo>
                      <a:pt x="113117" y="213665"/>
                    </a:lnTo>
                    <a:lnTo>
                      <a:pt x="645317" y="301432"/>
                    </a:lnTo>
                    <a:lnTo>
                      <a:pt x="7160" y="347101"/>
                    </a:lnTo>
                    <a:close/>
                  </a:path>
                </a:pathLst>
              </a:custGeom>
              <a:solidFill>
                <a:srgbClr val="11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 rot="461335">
                <a:off x="3746728" y="2668366"/>
                <a:ext cx="1657344" cy="1657344"/>
              </a:xfrm>
              <a:prstGeom prst="ellipse">
                <a:avLst/>
              </a:prstGeom>
              <a:solidFill>
                <a:srgbClr val="29D6FF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 rot="461335">
                <a:off x="3318100" y="3389546"/>
                <a:ext cx="1657344" cy="1657344"/>
              </a:xfrm>
              <a:prstGeom prst="ellipse">
                <a:avLst/>
              </a:prstGeom>
              <a:solidFill>
                <a:srgbClr val="29D6FF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이등변 삼각형 107"/>
              <p:cNvSpPr/>
              <p:nvPr/>
            </p:nvSpPr>
            <p:spPr>
              <a:xfrm>
                <a:off x="3849110" y="3102769"/>
                <a:ext cx="593429" cy="511577"/>
              </a:xfrm>
              <a:prstGeom prst="triangle">
                <a:avLst/>
              </a:prstGeom>
              <a:solidFill>
                <a:srgbClr val="01CFFF"/>
              </a:solidFill>
              <a:ln>
                <a:solidFill>
                  <a:srgbClr val="6DE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이등변 삼각형 108"/>
              <p:cNvSpPr/>
              <p:nvPr/>
            </p:nvSpPr>
            <p:spPr>
              <a:xfrm>
                <a:off x="4154891" y="3632826"/>
                <a:ext cx="593429" cy="511577"/>
              </a:xfrm>
              <a:prstGeom prst="triangle">
                <a:avLst/>
              </a:prstGeom>
              <a:solidFill>
                <a:srgbClr val="01CFFF"/>
              </a:solidFill>
              <a:ln>
                <a:solidFill>
                  <a:srgbClr val="6DE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이등변 삼각형 109"/>
              <p:cNvSpPr/>
              <p:nvPr/>
            </p:nvSpPr>
            <p:spPr>
              <a:xfrm>
                <a:off x="3551582" y="3632826"/>
                <a:ext cx="593429" cy="511577"/>
              </a:xfrm>
              <a:prstGeom prst="triangle">
                <a:avLst/>
              </a:prstGeom>
              <a:solidFill>
                <a:srgbClr val="01CFFF"/>
              </a:solidFill>
              <a:ln>
                <a:solidFill>
                  <a:srgbClr val="6DE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자유형 110"/>
              <p:cNvSpPr/>
              <p:nvPr/>
            </p:nvSpPr>
            <p:spPr>
              <a:xfrm flipH="1">
                <a:off x="4464596" y="3171394"/>
                <a:ext cx="488107" cy="438640"/>
              </a:xfrm>
              <a:custGeom>
                <a:avLst/>
                <a:gdLst>
                  <a:gd name="connsiteX0" fmla="*/ 0 w 655360"/>
                  <a:gd name="connsiteY0" fmla="*/ 564966 h 564966"/>
                  <a:gd name="connsiteX1" fmla="*/ 327680 w 655360"/>
                  <a:gd name="connsiteY1" fmla="*/ 0 h 564966"/>
                  <a:gd name="connsiteX2" fmla="*/ 655360 w 655360"/>
                  <a:gd name="connsiteY2" fmla="*/ 564966 h 564966"/>
                  <a:gd name="connsiteX3" fmla="*/ 0 w 655360"/>
                  <a:gd name="connsiteY3" fmla="*/ 564966 h 564966"/>
                  <a:gd name="connsiteX0" fmla="*/ 0 w 369640"/>
                  <a:gd name="connsiteY0" fmla="*/ 564966 h 564966"/>
                  <a:gd name="connsiteX1" fmla="*/ 41960 w 369640"/>
                  <a:gd name="connsiteY1" fmla="*/ 0 h 564966"/>
                  <a:gd name="connsiteX2" fmla="*/ 369640 w 369640"/>
                  <a:gd name="connsiteY2" fmla="*/ 564966 h 564966"/>
                  <a:gd name="connsiteX3" fmla="*/ 0 w 369640"/>
                  <a:gd name="connsiteY3" fmla="*/ 564966 h 564966"/>
                  <a:gd name="connsiteX0" fmla="*/ 0 w 369640"/>
                  <a:gd name="connsiteY0" fmla="*/ 362557 h 362557"/>
                  <a:gd name="connsiteX1" fmla="*/ 294381 w 369640"/>
                  <a:gd name="connsiteY1" fmla="*/ 0 h 362557"/>
                  <a:gd name="connsiteX2" fmla="*/ 369640 w 369640"/>
                  <a:gd name="connsiteY2" fmla="*/ 362557 h 362557"/>
                  <a:gd name="connsiteX3" fmla="*/ 0 w 369640"/>
                  <a:gd name="connsiteY3" fmla="*/ 362557 h 362557"/>
                  <a:gd name="connsiteX0" fmla="*/ 0 w 369640"/>
                  <a:gd name="connsiteY0" fmla="*/ 362557 h 362557"/>
                  <a:gd name="connsiteX1" fmla="*/ 294381 w 369640"/>
                  <a:gd name="connsiteY1" fmla="*/ 0 h 362557"/>
                  <a:gd name="connsiteX2" fmla="*/ 369640 w 369640"/>
                  <a:gd name="connsiteY2" fmla="*/ 362557 h 362557"/>
                  <a:gd name="connsiteX3" fmla="*/ 0 w 369640"/>
                  <a:gd name="connsiteY3" fmla="*/ 362557 h 362557"/>
                  <a:gd name="connsiteX0" fmla="*/ 0 w 369640"/>
                  <a:gd name="connsiteY0" fmla="*/ 362557 h 362557"/>
                  <a:gd name="connsiteX1" fmla="*/ 294381 w 369640"/>
                  <a:gd name="connsiteY1" fmla="*/ 0 h 362557"/>
                  <a:gd name="connsiteX2" fmla="*/ 369640 w 369640"/>
                  <a:gd name="connsiteY2" fmla="*/ 362557 h 362557"/>
                  <a:gd name="connsiteX3" fmla="*/ 0 w 369640"/>
                  <a:gd name="connsiteY3" fmla="*/ 362557 h 362557"/>
                  <a:gd name="connsiteX0" fmla="*/ 0 w 369640"/>
                  <a:gd name="connsiteY0" fmla="*/ 362557 h 362557"/>
                  <a:gd name="connsiteX1" fmla="*/ 182714 w 369640"/>
                  <a:gd name="connsiteY1" fmla="*/ 0 h 362557"/>
                  <a:gd name="connsiteX2" fmla="*/ 369640 w 369640"/>
                  <a:gd name="connsiteY2" fmla="*/ 362557 h 362557"/>
                  <a:gd name="connsiteX3" fmla="*/ 0 w 369640"/>
                  <a:gd name="connsiteY3" fmla="*/ 362557 h 36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9640" h="362557">
                    <a:moveTo>
                      <a:pt x="0" y="362557"/>
                    </a:moveTo>
                    <a:cubicBezTo>
                      <a:pt x="29078" y="155980"/>
                      <a:pt x="44113" y="27984"/>
                      <a:pt x="182714" y="0"/>
                    </a:cubicBezTo>
                    <a:lnTo>
                      <a:pt x="369640" y="362557"/>
                    </a:lnTo>
                    <a:lnTo>
                      <a:pt x="0" y="362557"/>
                    </a:lnTo>
                    <a:close/>
                  </a:path>
                </a:pathLst>
              </a:custGeom>
              <a:gradFill>
                <a:gsLst>
                  <a:gs pos="0">
                    <a:srgbClr val="00BAE6"/>
                  </a:gs>
                  <a:gs pos="50000">
                    <a:srgbClr val="93E3FF">
                      <a:alpha val="0"/>
                    </a:srgb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자유형 111"/>
              <p:cNvSpPr/>
              <p:nvPr/>
            </p:nvSpPr>
            <p:spPr>
              <a:xfrm>
                <a:off x="3349829" y="3169238"/>
                <a:ext cx="488107" cy="438640"/>
              </a:xfrm>
              <a:custGeom>
                <a:avLst/>
                <a:gdLst>
                  <a:gd name="connsiteX0" fmla="*/ 0 w 655360"/>
                  <a:gd name="connsiteY0" fmla="*/ 564966 h 564966"/>
                  <a:gd name="connsiteX1" fmla="*/ 327680 w 655360"/>
                  <a:gd name="connsiteY1" fmla="*/ 0 h 564966"/>
                  <a:gd name="connsiteX2" fmla="*/ 655360 w 655360"/>
                  <a:gd name="connsiteY2" fmla="*/ 564966 h 564966"/>
                  <a:gd name="connsiteX3" fmla="*/ 0 w 655360"/>
                  <a:gd name="connsiteY3" fmla="*/ 564966 h 564966"/>
                  <a:gd name="connsiteX0" fmla="*/ 0 w 369640"/>
                  <a:gd name="connsiteY0" fmla="*/ 564966 h 564966"/>
                  <a:gd name="connsiteX1" fmla="*/ 41960 w 369640"/>
                  <a:gd name="connsiteY1" fmla="*/ 0 h 564966"/>
                  <a:gd name="connsiteX2" fmla="*/ 369640 w 369640"/>
                  <a:gd name="connsiteY2" fmla="*/ 564966 h 564966"/>
                  <a:gd name="connsiteX3" fmla="*/ 0 w 369640"/>
                  <a:gd name="connsiteY3" fmla="*/ 564966 h 564966"/>
                  <a:gd name="connsiteX0" fmla="*/ 0 w 369640"/>
                  <a:gd name="connsiteY0" fmla="*/ 362557 h 362557"/>
                  <a:gd name="connsiteX1" fmla="*/ 294381 w 369640"/>
                  <a:gd name="connsiteY1" fmla="*/ 0 h 362557"/>
                  <a:gd name="connsiteX2" fmla="*/ 369640 w 369640"/>
                  <a:gd name="connsiteY2" fmla="*/ 362557 h 362557"/>
                  <a:gd name="connsiteX3" fmla="*/ 0 w 369640"/>
                  <a:gd name="connsiteY3" fmla="*/ 362557 h 362557"/>
                  <a:gd name="connsiteX0" fmla="*/ 0 w 369640"/>
                  <a:gd name="connsiteY0" fmla="*/ 362557 h 362557"/>
                  <a:gd name="connsiteX1" fmla="*/ 294381 w 369640"/>
                  <a:gd name="connsiteY1" fmla="*/ 0 h 362557"/>
                  <a:gd name="connsiteX2" fmla="*/ 369640 w 369640"/>
                  <a:gd name="connsiteY2" fmla="*/ 362557 h 362557"/>
                  <a:gd name="connsiteX3" fmla="*/ 0 w 369640"/>
                  <a:gd name="connsiteY3" fmla="*/ 362557 h 362557"/>
                  <a:gd name="connsiteX0" fmla="*/ 0 w 369640"/>
                  <a:gd name="connsiteY0" fmla="*/ 362557 h 362557"/>
                  <a:gd name="connsiteX1" fmla="*/ 294381 w 369640"/>
                  <a:gd name="connsiteY1" fmla="*/ 0 h 362557"/>
                  <a:gd name="connsiteX2" fmla="*/ 369640 w 369640"/>
                  <a:gd name="connsiteY2" fmla="*/ 362557 h 362557"/>
                  <a:gd name="connsiteX3" fmla="*/ 0 w 369640"/>
                  <a:gd name="connsiteY3" fmla="*/ 362557 h 362557"/>
                  <a:gd name="connsiteX0" fmla="*/ 0 w 369640"/>
                  <a:gd name="connsiteY0" fmla="*/ 362557 h 362557"/>
                  <a:gd name="connsiteX1" fmla="*/ 182714 w 369640"/>
                  <a:gd name="connsiteY1" fmla="*/ 0 h 362557"/>
                  <a:gd name="connsiteX2" fmla="*/ 369640 w 369640"/>
                  <a:gd name="connsiteY2" fmla="*/ 362557 h 362557"/>
                  <a:gd name="connsiteX3" fmla="*/ 0 w 369640"/>
                  <a:gd name="connsiteY3" fmla="*/ 362557 h 36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9640" h="362557">
                    <a:moveTo>
                      <a:pt x="0" y="362557"/>
                    </a:moveTo>
                    <a:cubicBezTo>
                      <a:pt x="29078" y="155980"/>
                      <a:pt x="44113" y="27984"/>
                      <a:pt x="182714" y="0"/>
                    </a:cubicBezTo>
                    <a:lnTo>
                      <a:pt x="369640" y="362557"/>
                    </a:lnTo>
                    <a:lnTo>
                      <a:pt x="0" y="362557"/>
                    </a:lnTo>
                    <a:close/>
                  </a:path>
                </a:pathLst>
              </a:custGeom>
              <a:gradFill>
                <a:gsLst>
                  <a:gs pos="0">
                    <a:srgbClr val="00C4F2"/>
                  </a:gs>
                  <a:gs pos="50000">
                    <a:srgbClr val="93E3FF">
                      <a:alpha val="0"/>
                    </a:srgb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문화2동대장</dc:creator>
  <cp:lastModifiedBy>문화2동대장</cp:lastModifiedBy>
  <cp:revision>2</cp:revision>
  <dcterms:created xsi:type="dcterms:W3CDTF">2018-11-22T06:51:21Z</dcterms:created>
  <dcterms:modified xsi:type="dcterms:W3CDTF">2018-11-30T05:54:10Z</dcterms:modified>
</cp:coreProperties>
</file>