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C693"/>
    <a:srgbClr val="505E62"/>
    <a:srgbClr val="061920"/>
    <a:srgbClr val="9E9B97"/>
    <a:srgbClr val="817C79"/>
    <a:srgbClr val="063770"/>
    <a:srgbClr val="9BBCBB"/>
    <a:srgbClr val="063169"/>
    <a:srgbClr val="3E001A"/>
    <a:srgbClr val="D88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2" autoAdjust="0"/>
    <p:restoredTop sz="93978" autoAdjust="0"/>
  </p:normalViewPr>
  <p:slideViewPr>
    <p:cSldViewPr>
      <p:cViewPr varScale="1">
        <p:scale>
          <a:sx n="69" d="100"/>
          <a:sy n="69" d="100"/>
        </p:scale>
        <p:origin x="94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65945-BCA9-4852-AC0B-28FE7B968A0C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3B862-54D2-4AE5-8629-24021DC8C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7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4127" y="1627378"/>
            <a:ext cx="11683745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AAC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AAC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AAC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53941" y="3176777"/>
            <a:ext cx="4311015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AAC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qlmapproject/sqlmap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08" y="0"/>
            <a:ext cx="614918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9100059" cy="677108"/>
          </a:xfrm>
        </p:spPr>
        <p:txBody>
          <a:bodyPr/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Lab 1 – </a:t>
            </a:r>
            <a:r>
              <a:rPr lang="en-US" sz="44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Sql</a:t>
            </a:r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Injection Using Sqlmap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143000"/>
            <a:ext cx="11353800" cy="514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8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Searching for vulnerable parameter.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8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Testing injection.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8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Retrieve tables &amp; columns.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8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Dump database.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8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Read &amp; Write files.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8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Upload file.</a:t>
            </a:r>
          </a:p>
        </p:txBody>
      </p:sp>
    </p:spTree>
    <p:extLst>
      <p:ext uri="{BB962C8B-B14F-4D97-AF65-F5344CB8AC3E}">
        <p14:creationId xmlns:p14="http://schemas.microsoft.com/office/powerpoint/2010/main" val="29756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9100059" cy="677108"/>
          </a:xfrm>
        </p:spPr>
        <p:txBody>
          <a:bodyPr/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Lab Resources &amp; Tools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143000"/>
            <a:ext cx="11353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8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Sqlmap:</a:t>
            </a:r>
            <a:r>
              <a:rPr lang="en-US" sz="2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/>
            </a:r>
            <a:br>
              <a:rPr lang="en-US" sz="2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//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https://github.com/sqlmapproject/sqlmap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8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Lab:</a:t>
            </a:r>
            <a:r>
              <a:rPr lang="en-US" sz="2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/>
            </a:r>
            <a:br>
              <a:rPr lang="en-US" sz="2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//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https://github.com/secrule-io/labs/lab-1/resources/lab-environment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4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37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Adobe Heiti Std R</vt:lpstr>
      <vt:lpstr>Adobe Arabic</vt:lpstr>
      <vt:lpstr>Arial</vt:lpstr>
      <vt:lpstr>Calibri</vt:lpstr>
      <vt:lpstr>Office Theme</vt:lpstr>
      <vt:lpstr>PowerPoint Presentation</vt:lpstr>
      <vt:lpstr>Lab 1 – Sql Injection Using Sqlmap</vt:lpstr>
      <vt:lpstr>Lab Resources &amp;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Administrator</cp:lastModifiedBy>
  <cp:revision>33</cp:revision>
  <dcterms:created xsi:type="dcterms:W3CDTF">2020-03-12T20:49:33Z</dcterms:created>
  <dcterms:modified xsi:type="dcterms:W3CDTF">2020-04-28T18:50:57Z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2020-03-12T00:00:00Z</vt:filetime>
  </property>
</Properties>
</file>