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0AE9-18EB-D5E1-B354-43507D0C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E963D-E319-D784-63C3-C8674CF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713E6-8269-41E0-0E43-2076190F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92C98-5540-8B11-9AC2-71F791C6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1F07A-9CB0-A8D8-64F1-01B753C9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DAF0-402B-968B-C43D-CD243951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45614-6B29-5701-2B8A-BDEFF58B2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CD9C6-6FEE-E952-A741-4A3687C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0E616-9B4D-A99F-27B3-121CB443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E1B20-DF18-4277-4DCD-D02599C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1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7EDA5-E78F-8463-C13F-0E3B1E1D8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CF4E75-8CC6-A0B8-4B6A-A7647DD7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D2E04-C6C5-D421-BFD4-16C1A6F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71351-EC1C-5F6E-D9FA-C09EA3E1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E7965-E107-52F1-A4C0-2D959803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FF616-0548-E388-6931-10253A44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3CBB7-21DA-AB33-46C5-84520612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997F3-D06B-4C92-307A-8A862A1F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C3111-BCE9-B68D-F312-4D219CA2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BBC2E-7D25-E0DB-C6FB-A550EB16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3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5EF37-ED09-8ECA-97F7-3B30A6FA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EE1AD-BA5C-01DF-5A43-D170F2C6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4FEDB-D410-91FE-2DF2-7B6D4A15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6B795-DCE2-8E21-C611-B64657B2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51AE7-B028-9867-8066-BF1D3228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1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1066-1C7A-2C0F-4882-80B0F0A2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FEDAC-EC79-4F3F-EC90-F24FE23C3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68120-4383-4AE3-2DF9-4AE516F49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DF858-9155-B1A4-5DA8-D7223DA9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48886-9C2E-921A-F2DF-6BDD0131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0CA80-B830-272E-5877-86F4B502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8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F9B0-46B9-9688-F68A-2D29ED43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32B58-7037-9DF3-9915-8FC8F7F4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462A0-3AE0-534D-0288-7C329272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39EA6-451F-234A-363E-6487F7F18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CCF797-CD27-0418-9455-BB495D360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BE388D-DAF7-1095-DC43-F9426F1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DC44A7-A93A-4B6C-275F-9F73CBA5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9EB11-7EE1-F199-F39B-6F3E5D73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7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C7DB7-CA3B-E13B-B466-AB8AC41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5619F5-38EE-8C69-405A-E94C505A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2C09A-E4E7-70B0-891D-DD74C9B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17DD5-DDFE-9911-7CB3-E0D403B6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F19583-37AF-57F0-C89D-6C3BA37D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1F0122-48A4-A874-D2ED-83A2B9EA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5EA0F-2FBB-C976-8044-06B299DA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171F-267D-CA42-5B67-F943B803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E2BBF-E7BE-ACDC-9FA3-41A01AA4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25D8D4-DC14-D8EE-10D9-5FCB56E03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F3DE0-6AB3-DB91-9E85-2536B3B5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128DB-463F-17B1-C86D-497A363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07A78-D46F-194D-A3B6-E6E1932B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2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7224-5F64-0835-EB18-138EA2AC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D3945-86AF-E80A-930E-2862ABAF4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DC805-B12C-5953-69C8-8AAB8EE5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A05B3-FE23-0B49-113B-A9B2E810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89CAA-528C-20E3-F4F6-C775F2A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0AD93-5C35-5FA3-15A1-CBA4277B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1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A11D17-CAE1-AE05-0C66-F0DC4DE7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5A112-2A5B-FB6F-A0E8-82BC46B8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01B3E-E7B3-36BC-DA96-33D93B892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E1C0-5236-44E3-AF2B-7DC461463C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E275B-A82B-2C9D-6B02-0658D546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0A390-2268-0625-66D0-206B7592D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A394-B20C-428F-A58D-5024E2C22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E13D10-8C5A-1CF8-8AE8-DDFA43EC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910101-2057113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910101-2057114</a:t>
            </a:r>
            <a:br>
              <a:rPr lang="en-US" altLang="ko-KR" dirty="0"/>
            </a:br>
            <a:r>
              <a:rPr lang="ko-KR" altLang="en-US" dirty="0" err="1"/>
              <a:t>ㅁㄴㅇ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910101-2057115</a:t>
            </a:r>
            <a:br>
              <a:rPr lang="en-US" altLang="ko-KR" dirty="0"/>
            </a:br>
            <a:r>
              <a:rPr lang="ko-KR" altLang="en-US"/>
              <a:t>ㅁㄴ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910101-2057116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br>
              <a:rPr lang="en-US" altLang="ko-KR" dirty="0"/>
            </a:br>
            <a:r>
              <a:rPr lang="ko-KR" altLang="en-US" dirty="0"/>
              <a:t>주민번호 </a:t>
            </a:r>
            <a:r>
              <a:rPr lang="en-US" altLang="ko-KR" dirty="0"/>
              <a:t>: 910101-2057117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67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주민번호 : 910101-2057113 주민번호 : 910101-2057113 주민번호 : 910101-2057113 주민번호 : 910101-2057113 주민번호 : 910101-2057113 주민번호 : 910101-2057113 주민번호 : 910101-2057113 주민번호 : 910101-2057113 주민번호 : 910101-2057113 주민번호 : 910101-2057113  주민번호 : 910101-2057114 주민번호 : 910101-2057114 주민번호 : 910101-2057114 주민번호 : 910101-2057114 주민번호 : 910101-2057114 주민번호 : 910101-2057114 주민번호 : 910101-2057114 주민번호 : 910101-2057114 주민번호 : 910101-2057114 주민번호 : 910101-2057114 ㅁㄴㅇ 주민번호 : 910101-2057115 주민번호 : 910101-2057115 주민번호 : 910101-2057115 주민번호 : 910101-2057115 주민번호 : 910101-2057115 주민번호 : 910101-2057115 주민번호 : 910101-2057115 주민번호 : 910101-2057115 주민번호 : 910101-2057115 주민번호 : 910101-2057115 ㅁㄴ 주민번호 : 910101-2057116 주민번호 : 910101-2057116 주민번호 : 910101-2057116 주민번호 : 910101-2057116 주민번호 : 910101-2057116 주민번호 : 910101-2057116 주민번호 : 910101-2057116 주민번호 : 910101-2057116 주민번호 : 910101-2057116 주민번호 : 910101-2057116  주민번호 : 910101-2057117 주민번호 : 910101-2057117 주민번호 : 910101-2057117 주민번호 : 910101-2057117 주민번호 : 910101-2057117 주민번호 : 910101-2057117 주민번호 : 910101-2057117 주민번호 : 910101-2057117 주민번호 : 910101-2057117 주민번호 : 910101-2057117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주민번호 : 910101-2057113 주민번호 : 910101-2057113 주민번호 : 910101-2057113 주민번호 : 910101-2057113 주민번호 : 910101-2057113 주민번호 : 910101-2057113 주민번호 : 910101-2057113 주민번호 : 910101-2057113 주민번호 : 910101-2057113 주민번호 : 910101-2057113  주민번호 : 910101-2057114 주민번호 : 910101-2057114 주민번호 : 910101-2057114 주민번호 : 910101-2057114 주민번호 : 910101-2057114 주민번호 : 910101-2057114 주민번호 : 910101-2057114 주민번호 : 910101-2057114 주민번호 : 910101-2057114 주민번호 : 910101-2057114  주민번호 : 910101-2057115 주민번호 : 910101-2057115 주민번호 : 910101-2057115 주민번호 : 910101-2057115 주민번호 : 910101-2057115 주민번호 : 910101-2057115 주민번호 : 910101-2057115 주민번호 : 910101-2057115 주민번호 : 910101-2057115 주민번호 : 910101-2057115  주민번호 : 910101-2057116 주민번호 : 910101-2057116 주민번호 : 910101-2057116 주민번호 : 910101-2057116 주민번호 : 910101-2057116 주민번호 : 910101-2057116 주민번호 : 910101-2057116 주민번호 : 910101-2057116 주민번호 : 910101-2057116 주민번호 : 910101-2057116  주민번호 : 910101-2057117 주민번호 : 910101-2057117 주민번호 : 910101-2057117 주민번호 : 910101-2057117 주민번호 : 910101-2057117 주민번호 : 910101-2057117 주민번호 : 910101-2057117 주민번호 : 910101-2057117 주민번호 : 910101-2057117 주민번호 : 910101-2057117</dc:title>
  <dc:creator>kakaopaysec</dc:creator>
  <cp:lastModifiedBy>kakaopaysec</cp:lastModifiedBy>
  <cp:revision>11</cp:revision>
  <cp:lastPrinted>2024-03-05T01:32:13Z</cp:lastPrinted>
  <dcterms:created xsi:type="dcterms:W3CDTF">2024-02-27T06:23:09Z</dcterms:created>
  <dcterms:modified xsi:type="dcterms:W3CDTF">2024-03-05T04:21:44Z</dcterms:modified>
</cp:coreProperties>
</file>