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6639A-BE0C-4BEB-914C-32C92BB7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11EB7C-6A9F-41E9-90F1-848683585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13F35-AB01-4673-B706-C81937EE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8776-6E9C-499D-B92D-FC83E61FA07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50850-A131-4547-9424-5779223A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9A38CF-1F29-4F2E-B62B-16A4BACB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A804-CA9A-481C-B51A-197A06B71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39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97D1F-E7C9-46DA-AFC7-5587E9F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5640F5-7EA9-4E00-A441-8253F7544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34F13-6EE4-442C-AF93-84655A7D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8776-6E9C-499D-B92D-FC83E61FA07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41FA4-FB39-41FC-806C-5A19B4DE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DBF84-7819-4717-B9A5-670A63D8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A804-CA9A-481C-B51A-197A06B71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90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4E7CE9-FDB3-42FD-83B1-B0C96BE67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F766B6-A75A-45A7-BDDE-EE633CD86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76F26D-9C80-4A4E-8FC0-3F6608E8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8776-6E9C-499D-B92D-FC83E61FA07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89B5C-651D-4C8D-8B1D-6E10EDBF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B0897-0345-42E9-B5CA-730C6669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A804-CA9A-481C-B51A-197A06B71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78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D820F-0752-47CE-A932-AD026979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B2759-8070-4AC3-8BD8-0A7C4BE8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EB9023-56E5-43B0-B995-CB00555C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8776-6E9C-499D-B92D-FC83E61FA07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A0F90-FBD9-47B4-8AA7-A24046AB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4FE19C-0E9E-4E2F-851B-0ADD2627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A804-CA9A-481C-B51A-197A06B71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91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8D46C-9F09-4AB2-AEBB-DE844825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C2FF2D-C150-4799-99D5-11AB42123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93B36-DA48-4738-9EFC-E9E0764C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8776-6E9C-499D-B92D-FC83E61FA07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5AF2D-01BB-4AD4-ABF6-4263A18A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BDEA7-9C6D-46BD-95B8-36A0E0C5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A804-CA9A-481C-B51A-197A06B71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35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C16C6-B1A3-43EB-A72B-BA11047A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47097-0ECA-498F-A5EA-2142C5F47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EE3E61-7544-425F-B4E2-4E50D24D6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A00833-B998-4B23-B30C-78839B9B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8776-6E9C-499D-B92D-FC83E61FA07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0D5C7A-589B-4500-A24E-0F019F90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2E08A1-0A30-42C8-BA71-3FB30EB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A804-CA9A-481C-B51A-197A06B71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70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7B49E-511B-407D-9C90-0CE413D9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A68CF7-6554-423E-AB3B-F8B1E295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3F4802-CE4E-4ED7-9939-D53B5BAC8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63B569-358A-4AE2-8703-DAA5E6D4B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3655C5-7D78-422C-B1C7-D5DBB9A6A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7850BE-351D-4E1E-A0AA-0C6B11A4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8776-6E9C-499D-B92D-FC83E61FA07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D28D17-F7F8-437F-BA5D-45947AC0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7EB365-8932-40EF-BD3B-A3792523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A804-CA9A-481C-B51A-197A06B71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63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D2B29-A49B-42FB-9C93-5969A969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79FBE2-E7FD-445C-A552-2D9C9190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8776-6E9C-499D-B92D-FC83E61FA07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3E658C-7140-4FFE-AE45-CD6DC6B8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0FF818-EA99-4BF1-95C0-61A01CAD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A804-CA9A-481C-B51A-197A06B71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7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EEDAC2-76C8-4B5B-B69A-67B70EF0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8776-6E9C-499D-B92D-FC83E61FA07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43C379-9DB4-4D5F-B73D-9AA205B5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FFC486-C43D-4DB2-A249-4B44F05B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A804-CA9A-481C-B51A-197A06B71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88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154D3-C39F-454B-B684-8BC803B5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44731-B010-4779-ACCB-9FA62CE19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77301A-88F3-44B0-A197-CE3136C23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B9BAC9-01B2-404D-A55D-1964351A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8776-6E9C-499D-B92D-FC83E61FA07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4B7343-3EBB-4DA9-B772-7244A494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A2B292-3B7B-4B4F-B209-42F0AEC0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A804-CA9A-481C-B51A-197A06B71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124C5-28C4-495D-A552-C28CC3A7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F0E900-3CC1-4911-B159-681C71117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AD6296-D981-4BD6-8258-7A7012EE7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0F240-B0EA-4F21-A8E2-CB9B771A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8776-6E9C-499D-B92D-FC83E61FA07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FC3B81-3F2D-4CDC-A9E5-4EDF30EB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5E4287-B241-4CA3-8018-0C65F3D8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A804-CA9A-481C-B51A-197A06B71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43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ADE0FB-C3F4-44C5-B479-8264E17B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E90600-9E49-41BB-B6FB-3C4D2C6FA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391B2-31F8-411F-86B7-D62B84284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28776-6E9C-499D-B92D-FC83E61FA07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5E1B4-CDB7-495B-8D22-B2C60CF33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A669D-EF26-4E6B-A0F7-F14DE0AC6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3A804-CA9A-481C-B51A-197A06B71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40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0451AE30-B6C4-4B06-9EF4-A8EE7D2CBC5E}"/>
              </a:ext>
            </a:extLst>
          </p:cNvPr>
          <p:cNvGrpSpPr/>
          <p:nvPr/>
        </p:nvGrpSpPr>
        <p:grpSpPr>
          <a:xfrm>
            <a:off x="1280604" y="1207363"/>
            <a:ext cx="9060402" cy="1944210"/>
            <a:chOff x="1280604" y="1207363"/>
            <a:chExt cx="9060402" cy="194421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71E2F0F-B4D5-447D-9D57-488F1BC36176}"/>
                </a:ext>
              </a:extLst>
            </p:cNvPr>
            <p:cNvSpPr/>
            <p:nvPr/>
          </p:nvSpPr>
          <p:spPr>
            <a:xfrm>
              <a:off x="1280604" y="1207363"/>
              <a:ext cx="1837678" cy="64807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密钥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EF84AC5-3CDE-450E-AB1B-1BD0361C6E8F}"/>
                </a:ext>
              </a:extLst>
            </p:cNvPr>
            <p:cNvSpPr/>
            <p:nvPr/>
          </p:nvSpPr>
          <p:spPr>
            <a:xfrm>
              <a:off x="6096000" y="1855433"/>
              <a:ext cx="1837678" cy="64807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水印嵌入算法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F265118-3D79-4B0F-BE59-7EF39C6E63BE}"/>
                </a:ext>
              </a:extLst>
            </p:cNvPr>
            <p:cNvSpPr/>
            <p:nvPr/>
          </p:nvSpPr>
          <p:spPr>
            <a:xfrm>
              <a:off x="3688672" y="2503503"/>
              <a:ext cx="1837678" cy="64807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载体数据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4778525-99EA-46E2-A765-F38C1AD73477}"/>
                </a:ext>
              </a:extLst>
            </p:cNvPr>
            <p:cNvSpPr/>
            <p:nvPr/>
          </p:nvSpPr>
          <p:spPr>
            <a:xfrm>
              <a:off x="3688672" y="1207363"/>
              <a:ext cx="1837678" cy="64807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水印信息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2430FBE-3C2F-4E67-B20B-DCA92DB8FACF}"/>
                </a:ext>
              </a:extLst>
            </p:cNvPr>
            <p:cNvSpPr/>
            <p:nvPr/>
          </p:nvSpPr>
          <p:spPr>
            <a:xfrm>
              <a:off x="8503328" y="1855433"/>
              <a:ext cx="1837678" cy="64807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水印载体数据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AA53251-4493-4C5A-A94C-8DB4D504B930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>
              <a:off x="3118282" y="1531398"/>
              <a:ext cx="57039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1B87116-0139-40E1-B4E3-14247EBF1360}"/>
                </a:ext>
              </a:extLst>
            </p:cNvPr>
            <p:cNvCxnSpPr>
              <a:cxnSpLocks/>
              <a:stCxn id="7" idx="3"/>
              <a:endCxn id="5" idx="1"/>
            </p:cNvCxnSpPr>
            <p:nvPr/>
          </p:nvCxnSpPr>
          <p:spPr>
            <a:xfrm>
              <a:off x="5526350" y="1531398"/>
              <a:ext cx="569650" cy="6480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758B51DC-23F4-4268-86D0-4EF9B717B780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 flipV="1">
              <a:off x="5526350" y="2179468"/>
              <a:ext cx="569650" cy="6480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C8B3D84-5B93-4173-AE29-407B4E534AB3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7933678" y="2179468"/>
              <a:ext cx="56965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777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BB9CE12-AB5C-4125-B1C4-172332730F89}"/>
              </a:ext>
            </a:extLst>
          </p:cNvPr>
          <p:cNvGrpSpPr/>
          <p:nvPr/>
        </p:nvGrpSpPr>
        <p:grpSpPr>
          <a:xfrm>
            <a:off x="3147134" y="1526959"/>
            <a:ext cx="6652334" cy="3240350"/>
            <a:chOff x="3475608" y="1793289"/>
            <a:chExt cx="6652334" cy="324035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EF84AC5-3CDE-450E-AB1B-1BD0361C6E8F}"/>
                </a:ext>
              </a:extLst>
            </p:cNvPr>
            <p:cNvSpPr/>
            <p:nvPr/>
          </p:nvSpPr>
          <p:spPr>
            <a:xfrm>
              <a:off x="5882936" y="3089429"/>
              <a:ext cx="1837678" cy="64807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水印提取算法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2926D97-9636-48B7-B3E4-FB5E7BFA2CCE}"/>
                </a:ext>
              </a:extLst>
            </p:cNvPr>
            <p:cNvGrpSpPr/>
            <p:nvPr/>
          </p:nvGrpSpPr>
          <p:grpSpPr>
            <a:xfrm>
              <a:off x="3475608" y="1793289"/>
              <a:ext cx="1837678" cy="3240350"/>
              <a:chOff x="3475608" y="1784411"/>
              <a:chExt cx="1837678" cy="324035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71E2F0F-B4D5-447D-9D57-488F1BC36176}"/>
                  </a:ext>
                </a:extLst>
              </p:cNvPr>
              <p:cNvSpPr/>
              <p:nvPr/>
            </p:nvSpPr>
            <p:spPr>
              <a:xfrm>
                <a:off x="3475608" y="1784411"/>
                <a:ext cx="1837678" cy="64807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原始载体数据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F265118-3D79-4B0F-BE59-7EF39C6E63BE}"/>
                  </a:ext>
                </a:extLst>
              </p:cNvPr>
              <p:cNvSpPr/>
              <p:nvPr/>
            </p:nvSpPr>
            <p:spPr>
              <a:xfrm>
                <a:off x="3475608" y="4376691"/>
                <a:ext cx="1837678" cy="64807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水印载体数据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4778525-99EA-46E2-A765-F38C1AD73477}"/>
                  </a:ext>
                </a:extLst>
              </p:cNvPr>
              <p:cNvSpPr/>
              <p:nvPr/>
            </p:nvSpPr>
            <p:spPr>
              <a:xfrm>
                <a:off x="3475608" y="3080551"/>
                <a:ext cx="1837678" cy="64807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密钥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2430FBE-3C2F-4E67-B20B-DCA92DB8FACF}"/>
                </a:ext>
              </a:extLst>
            </p:cNvPr>
            <p:cNvSpPr/>
            <p:nvPr/>
          </p:nvSpPr>
          <p:spPr>
            <a:xfrm>
              <a:off x="8290264" y="3089429"/>
              <a:ext cx="1837678" cy="64807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水印信息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AA53251-4493-4C5A-A94C-8DB4D504B930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5313286" y="2117324"/>
              <a:ext cx="569650" cy="12961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1B87116-0139-40E1-B4E3-14247EBF1360}"/>
                </a:ext>
              </a:extLst>
            </p:cNvPr>
            <p:cNvCxnSpPr>
              <a:cxnSpLocks/>
              <a:stCxn id="7" idx="3"/>
              <a:endCxn id="5" idx="1"/>
            </p:cNvCxnSpPr>
            <p:nvPr/>
          </p:nvCxnSpPr>
          <p:spPr>
            <a:xfrm>
              <a:off x="5313286" y="3413464"/>
              <a:ext cx="56965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758B51DC-23F4-4268-86D0-4EF9B717B780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 flipV="1">
              <a:off x="5313286" y="3413464"/>
              <a:ext cx="569650" cy="12961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C8B3D84-5B93-4173-AE29-407B4E534AB3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7720614" y="3413464"/>
              <a:ext cx="56965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29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7BC1AE9-31B8-4AEA-8649-6671AA91ED4D}"/>
              </a:ext>
            </a:extLst>
          </p:cNvPr>
          <p:cNvSpPr/>
          <p:nvPr/>
        </p:nvSpPr>
        <p:spPr>
          <a:xfrm>
            <a:off x="5554462" y="2823099"/>
            <a:ext cx="1837678" cy="64807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水印检测算法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1678A56-8C7E-4EFD-9418-9FCB643A11F5}"/>
              </a:ext>
            </a:extLst>
          </p:cNvPr>
          <p:cNvSpPr/>
          <p:nvPr/>
        </p:nvSpPr>
        <p:spPr>
          <a:xfrm>
            <a:off x="7961790" y="2823099"/>
            <a:ext cx="1837678" cy="64807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水印存在否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0568BC4-7775-49BB-805F-69AA8B58B5E2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7392140" y="3147134"/>
            <a:ext cx="5696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44087CE-7E32-47A0-8B8B-BF11193D7D0B}"/>
              </a:ext>
            </a:extLst>
          </p:cNvPr>
          <p:cNvSpPr/>
          <p:nvPr/>
        </p:nvSpPr>
        <p:spPr>
          <a:xfrm>
            <a:off x="3147134" y="1238434"/>
            <a:ext cx="1837678" cy="64807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水印载体数据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A985BA7-D489-4A2F-BD9E-0658928E3579}"/>
              </a:ext>
            </a:extLst>
          </p:cNvPr>
          <p:cNvSpPr/>
          <p:nvPr/>
        </p:nvSpPr>
        <p:spPr>
          <a:xfrm>
            <a:off x="3147134" y="3351320"/>
            <a:ext cx="1837678" cy="64807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原始水印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AFC38D1-7AF0-4D6D-B3F5-FF7C8EF04630}"/>
              </a:ext>
            </a:extLst>
          </p:cNvPr>
          <p:cNvSpPr/>
          <p:nvPr/>
        </p:nvSpPr>
        <p:spPr>
          <a:xfrm>
            <a:off x="3147134" y="2294877"/>
            <a:ext cx="1837678" cy="64807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密钥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E007BEA-D609-4947-BBB0-92E459453EA2}"/>
              </a:ext>
            </a:extLst>
          </p:cNvPr>
          <p:cNvCxnSpPr>
            <a:cxnSpLocks/>
            <a:stCxn id="23" idx="3"/>
            <a:endCxn id="13" idx="1"/>
          </p:cNvCxnSpPr>
          <p:nvPr/>
        </p:nvCxnSpPr>
        <p:spPr>
          <a:xfrm>
            <a:off x="4984812" y="1562469"/>
            <a:ext cx="569650" cy="1584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A0DA9BE-1210-4F94-ABEB-B0D413A42BBE}"/>
              </a:ext>
            </a:extLst>
          </p:cNvPr>
          <p:cNvCxnSpPr>
            <a:cxnSpLocks/>
            <a:stCxn id="25" idx="3"/>
            <a:endCxn id="13" idx="1"/>
          </p:cNvCxnSpPr>
          <p:nvPr/>
        </p:nvCxnSpPr>
        <p:spPr>
          <a:xfrm>
            <a:off x="4984812" y="2618912"/>
            <a:ext cx="569650" cy="5282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139B8E8-C7B7-4ED9-BF3B-67FBEC2118B0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4984812" y="3147134"/>
            <a:ext cx="569650" cy="5282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BC33C13-1929-4984-B307-8F7C488780C8}"/>
              </a:ext>
            </a:extLst>
          </p:cNvPr>
          <p:cNvSpPr/>
          <p:nvPr/>
        </p:nvSpPr>
        <p:spPr>
          <a:xfrm>
            <a:off x="3147134" y="4407763"/>
            <a:ext cx="1837678" cy="64807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原始载体数据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2715D92-DB73-4873-957B-BD9B77157330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4984812" y="3147134"/>
            <a:ext cx="569650" cy="15846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55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38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守信</dc:creator>
  <cp:lastModifiedBy>张 守信</cp:lastModifiedBy>
  <cp:revision>1</cp:revision>
  <dcterms:created xsi:type="dcterms:W3CDTF">2021-10-15T15:36:47Z</dcterms:created>
  <dcterms:modified xsi:type="dcterms:W3CDTF">2021-10-15T15:52:13Z</dcterms:modified>
</cp:coreProperties>
</file>