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6C77C-EEE1-4E91-AA28-BBB4F5726752}" v="5" dt="2020-12-11T22:25:5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s, Thomas J" userId="37480386-2bb4-40b2-9bcc-723ca760ccb2" providerId="ADAL" clId="{0ED6C77C-EEE1-4E91-AA28-BBB4F5726752}"/>
    <pc:docChg chg="modSld">
      <pc:chgData name="Barnes, Thomas J" userId="37480386-2bb4-40b2-9bcc-723ca760ccb2" providerId="ADAL" clId="{0ED6C77C-EEE1-4E91-AA28-BBB4F5726752}" dt="2020-12-11T22:25:55.607" v="115"/>
      <pc:docMkLst>
        <pc:docMk/>
      </pc:docMkLst>
      <pc:sldChg chg="modSp">
        <pc:chgData name="Barnes, Thomas J" userId="37480386-2bb4-40b2-9bcc-723ca760ccb2" providerId="ADAL" clId="{0ED6C77C-EEE1-4E91-AA28-BBB4F5726752}" dt="2020-12-11T22:23:38.768" v="11" actId="20577"/>
        <pc:sldMkLst>
          <pc:docMk/>
          <pc:sldMk cId="1304774395" sldId="256"/>
        </pc:sldMkLst>
        <pc:spChg chg="mod">
          <ac:chgData name="Barnes, Thomas J" userId="37480386-2bb4-40b2-9bcc-723ca760ccb2" providerId="ADAL" clId="{0ED6C77C-EEE1-4E91-AA28-BBB4F5726752}" dt="2020-12-11T22:23:32.759" v="3" actId="20577"/>
          <ac:spMkLst>
            <pc:docMk/>
            <pc:sldMk cId="1304774395" sldId="256"/>
            <ac:spMk id="2" creationId="{6486B4D3-7E15-4F73-8C27-C74D3FAB24CA}"/>
          </ac:spMkLst>
        </pc:spChg>
        <pc:spChg chg="mod">
          <ac:chgData name="Barnes, Thomas J" userId="37480386-2bb4-40b2-9bcc-723ca760ccb2" providerId="ADAL" clId="{0ED6C77C-EEE1-4E91-AA28-BBB4F5726752}" dt="2020-12-11T22:23:38.768" v="11" actId="20577"/>
          <ac:spMkLst>
            <pc:docMk/>
            <pc:sldMk cId="1304774395" sldId="256"/>
            <ac:spMk id="3" creationId="{79BBA8C9-B9BB-4EF4-B2F8-66EC48BE8E6E}"/>
          </ac:spMkLst>
        </pc:spChg>
      </pc:sldChg>
      <pc:sldChg chg="addSp modSp">
        <pc:chgData name="Barnes, Thomas J" userId="37480386-2bb4-40b2-9bcc-723ca760ccb2" providerId="ADAL" clId="{0ED6C77C-EEE1-4E91-AA28-BBB4F5726752}" dt="2020-12-11T22:25:19.208" v="111" actId="20577"/>
        <pc:sldMkLst>
          <pc:docMk/>
          <pc:sldMk cId="948198937" sldId="259"/>
        </pc:sldMkLst>
        <pc:spChg chg="add mod">
          <ac:chgData name="Barnes, Thomas J" userId="37480386-2bb4-40b2-9bcc-723ca760ccb2" providerId="ADAL" clId="{0ED6C77C-EEE1-4E91-AA28-BBB4F5726752}" dt="2020-12-11T22:24:48.809" v="38" actId="1038"/>
          <ac:spMkLst>
            <pc:docMk/>
            <pc:sldMk cId="948198937" sldId="259"/>
            <ac:spMk id="11" creationId="{EB207ED8-702D-434B-81D2-3DD4A4202B8A}"/>
          </ac:spMkLst>
        </pc:spChg>
        <pc:spChg chg="add mod">
          <ac:chgData name="Barnes, Thomas J" userId="37480386-2bb4-40b2-9bcc-723ca760ccb2" providerId="ADAL" clId="{0ED6C77C-EEE1-4E91-AA28-BBB4F5726752}" dt="2020-12-11T22:24:44.616" v="33" actId="1036"/>
          <ac:spMkLst>
            <pc:docMk/>
            <pc:sldMk cId="948198937" sldId="259"/>
            <ac:spMk id="22" creationId="{8EAEAA98-3240-4230-8548-07B3160F1F4B}"/>
          </ac:spMkLst>
        </pc:spChg>
        <pc:spChg chg="add mod">
          <ac:chgData name="Barnes, Thomas J" userId="37480386-2bb4-40b2-9bcc-723ca760ccb2" providerId="ADAL" clId="{0ED6C77C-EEE1-4E91-AA28-BBB4F5726752}" dt="2020-12-11T22:25:14.881" v="108" actId="20577"/>
          <ac:spMkLst>
            <pc:docMk/>
            <pc:sldMk cId="948198937" sldId="259"/>
            <ac:spMk id="24" creationId="{D4F220C4-48CA-4F79-B429-94647A570F88}"/>
          </ac:spMkLst>
        </pc:spChg>
        <pc:spChg chg="add mod">
          <ac:chgData name="Barnes, Thomas J" userId="37480386-2bb4-40b2-9bcc-723ca760ccb2" providerId="ADAL" clId="{0ED6C77C-EEE1-4E91-AA28-BBB4F5726752}" dt="2020-12-11T22:25:19.208" v="111" actId="20577"/>
          <ac:spMkLst>
            <pc:docMk/>
            <pc:sldMk cId="948198937" sldId="259"/>
            <ac:spMk id="25" creationId="{4EAC8FC1-CF39-4A47-B97A-14F38E896D11}"/>
          </ac:spMkLst>
        </pc:spChg>
      </pc:sldChg>
      <pc:sldChg chg="addSp modSp">
        <pc:chgData name="Barnes, Thomas J" userId="37480386-2bb4-40b2-9bcc-723ca760ccb2" providerId="ADAL" clId="{0ED6C77C-EEE1-4E91-AA28-BBB4F5726752}" dt="2020-12-11T22:25:55.607" v="115"/>
        <pc:sldMkLst>
          <pc:docMk/>
          <pc:sldMk cId="3044289826" sldId="260"/>
        </pc:sldMkLst>
        <pc:spChg chg="add mod">
          <ac:chgData name="Barnes, Thomas J" userId="37480386-2bb4-40b2-9bcc-723ca760ccb2" providerId="ADAL" clId="{0ED6C77C-EEE1-4E91-AA28-BBB4F5726752}" dt="2020-12-11T22:25:31.808" v="114" actId="1037"/>
          <ac:spMkLst>
            <pc:docMk/>
            <pc:sldMk cId="3044289826" sldId="260"/>
            <ac:spMk id="21" creationId="{D9ECB586-FE4B-4110-9404-DFBD864C154C}"/>
          </ac:spMkLst>
        </pc:spChg>
        <pc:spChg chg="add mod">
          <ac:chgData name="Barnes, Thomas J" userId="37480386-2bb4-40b2-9bcc-723ca760ccb2" providerId="ADAL" clId="{0ED6C77C-EEE1-4E91-AA28-BBB4F5726752}" dt="2020-12-11T22:25:31.808" v="114" actId="1037"/>
          <ac:spMkLst>
            <pc:docMk/>
            <pc:sldMk cId="3044289826" sldId="260"/>
            <ac:spMk id="22" creationId="{1ED1F05A-A955-4643-B071-FF1A5554ED2F}"/>
          </ac:spMkLst>
        </pc:spChg>
        <pc:spChg chg="add">
          <ac:chgData name="Barnes, Thomas J" userId="37480386-2bb4-40b2-9bcc-723ca760ccb2" providerId="ADAL" clId="{0ED6C77C-EEE1-4E91-AA28-BBB4F5726752}" dt="2020-12-11T22:25:55.607" v="115"/>
          <ac:spMkLst>
            <pc:docMk/>
            <pc:sldMk cId="3044289826" sldId="260"/>
            <ac:spMk id="24" creationId="{0EF3237C-E998-4118-A7E3-FCB7F5F23449}"/>
          </ac:spMkLst>
        </pc:spChg>
        <pc:spChg chg="add">
          <ac:chgData name="Barnes, Thomas J" userId="37480386-2bb4-40b2-9bcc-723ca760ccb2" providerId="ADAL" clId="{0ED6C77C-EEE1-4E91-AA28-BBB4F5726752}" dt="2020-12-11T22:25:55.607" v="115"/>
          <ac:spMkLst>
            <pc:docMk/>
            <pc:sldMk cId="3044289826" sldId="260"/>
            <ac:spMk id="25" creationId="{0037DEBE-667F-4E79-A14B-E9D3DD77BCE3}"/>
          </ac:spMkLst>
        </pc:spChg>
      </pc:sldChg>
    </pc:docChg>
  </pc:docChgLst>
  <pc:docChgLst>
    <pc:chgData name="Barnes, Thomas J" userId="37480386-2bb4-40b2-9bcc-723ca760ccb2" providerId="ADAL" clId="{6EA7A360-075B-4FAA-B184-F653D53EB23D}"/>
    <pc:docChg chg="undo custSel addSld modSld sldOrd">
      <pc:chgData name="Barnes, Thomas J" userId="37480386-2bb4-40b2-9bcc-723ca760ccb2" providerId="ADAL" clId="{6EA7A360-075B-4FAA-B184-F653D53EB23D}" dt="2020-11-24T01:52:35.447" v="265" actId="1037"/>
      <pc:docMkLst>
        <pc:docMk/>
      </pc:docMkLst>
      <pc:sldChg chg="addSp delSp modSp">
        <pc:chgData name="Barnes, Thomas J" userId="37480386-2bb4-40b2-9bcc-723ca760ccb2" providerId="ADAL" clId="{6EA7A360-075B-4FAA-B184-F653D53EB23D}" dt="2020-11-24T01:52:35.447" v="265" actId="1037"/>
        <pc:sldMkLst>
          <pc:docMk/>
          <pc:sldMk cId="1180953519" sldId="257"/>
        </pc:sldMkLst>
        <pc:spChg chg="mod">
          <ac:chgData name="Barnes, Thomas J" userId="37480386-2bb4-40b2-9bcc-723ca760ccb2" providerId="ADAL" clId="{6EA7A360-075B-4FAA-B184-F653D53EB23D}" dt="2020-11-24T01:52:24.763" v="243" actId="14100"/>
          <ac:spMkLst>
            <pc:docMk/>
            <pc:sldMk cId="1180953519" sldId="257"/>
            <ac:spMk id="4" creationId="{05F361F4-EE1A-4FE6-8756-074D21644874}"/>
          </ac:spMkLst>
        </pc:spChg>
        <pc:spChg chg="mod or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6" creationId="{E58C64BA-128C-4FAC-9120-E797C4ADCCD0}"/>
          </ac:spMkLst>
        </pc:spChg>
        <pc:spChg chg="mod">
          <ac:chgData name="Barnes, Thomas J" userId="37480386-2bb4-40b2-9bcc-723ca760ccb2" providerId="ADAL" clId="{6EA7A360-075B-4FAA-B184-F653D53EB23D}" dt="2020-11-24T01:52:17.703" v="240" actId="1037"/>
          <ac:spMkLst>
            <pc:docMk/>
            <pc:sldMk cId="1180953519" sldId="257"/>
            <ac:spMk id="7" creationId="{A73D0A6B-0AE0-444F-A6D0-14060A3931D5}"/>
          </ac:spMkLst>
        </pc:spChg>
        <pc:spChg chg="mo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8" creationId="{D52D929B-90F4-4418-9233-073B10063160}"/>
          </ac:spMkLst>
        </pc:spChg>
        <pc:spChg chg="mo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9" creationId="{78B2D448-1EC2-45F5-92C1-CFC8D2BB0E62}"/>
          </ac:spMkLst>
        </pc:spChg>
        <pc:spChg chg="mod">
          <ac:chgData name="Barnes, Thomas J" userId="37480386-2bb4-40b2-9bcc-723ca760ccb2" providerId="ADAL" clId="{6EA7A360-075B-4FAA-B184-F653D53EB23D}" dt="2020-11-24T01:50:54.316" v="134" actId="1036"/>
          <ac:spMkLst>
            <pc:docMk/>
            <pc:sldMk cId="1180953519" sldId="257"/>
            <ac:spMk id="10" creationId="{798B0F76-E9BB-43F4-836E-B1E56247C097}"/>
          </ac:spMkLst>
        </pc:spChg>
        <pc:spChg chg="mod">
          <ac:chgData name="Barnes, Thomas J" userId="37480386-2bb4-40b2-9bcc-723ca760ccb2" providerId="ADAL" clId="{6EA7A360-075B-4FAA-B184-F653D53EB23D}" dt="2020-11-24T01:50:54.316" v="134" actId="1036"/>
          <ac:spMkLst>
            <pc:docMk/>
            <pc:sldMk cId="1180953519" sldId="257"/>
            <ac:spMk id="11" creationId="{0A7F55ED-F97B-477F-AB32-32A79B02C022}"/>
          </ac:spMkLst>
        </pc:spChg>
        <pc:spChg chg="mod">
          <ac:chgData name="Barnes, Thomas J" userId="37480386-2bb4-40b2-9bcc-723ca760ccb2" providerId="ADAL" clId="{6EA7A360-075B-4FAA-B184-F653D53EB23D}" dt="2020-11-24T01:52:17.703" v="240" actId="1037"/>
          <ac:spMkLst>
            <pc:docMk/>
            <pc:sldMk cId="1180953519" sldId="257"/>
            <ac:spMk id="12" creationId="{ACBDEE04-7781-44D7-8EC9-471E9E0C9FAE}"/>
          </ac:spMkLst>
        </pc:spChg>
        <pc:spChg chg="mod">
          <ac:chgData name="Barnes, Thomas J" userId="37480386-2bb4-40b2-9bcc-723ca760ccb2" providerId="ADAL" clId="{6EA7A360-075B-4FAA-B184-F653D53EB23D}" dt="2020-11-24T01:52:35.447" v="265" actId="1037"/>
          <ac:spMkLst>
            <pc:docMk/>
            <pc:sldMk cId="1180953519" sldId="257"/>
            <ac:spMk id="13" creationId="{58DD09E0-CF7E-46A2-8AB4-D140882C90D4}"/>
          </ac:spMkLst>
        </pc:spChg>
        <pc:spChg chg="mo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47" creationId="{C7F98A44-3196-4289-BB5F-6E482AF74957}"/>
          </ac:spMkLst>
        </pc:spChg>
        <pc:spChg chg="mod ord">
          <ac:chgData name="Barnes, Thomas J" userId="37480386-2bb4-40b2-9bcc-723ca760ccb2" providerId="ADAL" clId="{6EA7A360-075B-4FAA-B184-F653D53EB23D}" dt="2020-11-24T01:52:06.741" v="226" actId="1038"/>
          <ac:spMkLst>
            <pc:docMk/>
            <pc:sldMk cId="1180953519" sldId="257"/>
            <ac:spMk id="48" creationId="{D6AF86EB-3C0B-4383-A13D-BE70FB6FD036}"/>
          </ac:spMkLst>
        </pc:spChg>
        <pc:spChg chg="mod">
          <ac:chgData name="Barnes, Thomas J" userId="37480386-2bb4-40b2-9bcc-723ca760ccb2" providerId="ADAL" clId="{6EA7A360-075B-4FAA-B184-F653D53EB23D}" dt="2020-11-24T01:52:29.622" v="244" actId="1076"/>
          <ac:spMkLst>
            <pc:docMk/>
            <pc:sldMk cId="1180953519" sldId="257"/>
            <ac:spMk id="50" creationId="{1B5A55CF-D26B-4C4C-8F1F-89DA28B164C1}"/>
          </ac:spMkLst>
        </pc:spChg>
        <pc:cxnChg chg="mod">
          <ac:chgData name="Barnes, Thomas J" userId="37480386-2bb4-40b2-9bcc-723ca760ccb2" providerId="ADAL" clId="{6EA7A360-075B-4FAA-B184-F653D53EB23D}" dt="2020-11-24T01:52:17.703" v="240" actId="1037"/>
          <ac:cxnSpMkLst>
            <pc:docMk/>
            <pc:sldMk cId="1180953519" sldId="257"/>
            <ac:cxnSpMk id="15" creationId="{EAD47C79-34F1-4009-BDB3-D21F8F9D5507}"/>
          </ac:cxnSpMkLst>
        </pc:cxnChg>
        <pc:cxnChg chg="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17" creationId="{0061467D-E730-4984-B2A2-A658810408E9}"/>
          </ac:cxnSpMkLst>
        </pc:cxnChg>
        <pc:cxnChg chg="del mod">
          <ac:chgData name="Barnes, Thomas J" userId="37480386-2bb4-40b2-9bcc-723ca760ccb2" providerId="ADAL" clId="{6EA7A360-075B-4FAA-B184-F653D53EB23D}" dt="2020-11-24T01:48:53.393" v="39" actId="478"/>
          <ac:cxnSpMkLst>
            <pc:docMk/>
            <pc:sldMk cId="1180953519" sldId="257"/>
            <ac:cxnSpMk id="20" creationId="{F286B0F4-1C2F-4EBD-9E71-E29357617F9B}"/>
          </ac:cxnSpMkLst>
        </pc:cxnChg>
        <pc:cxnChg chg="del mod">
          <ac:chgData name="Barnes, Thomas J" userId="37480386-2bb4-40b2-9bcc-723ca760ccb2" providerId="ADAL" clId="{6EA7A360-075B-4FAA-B184-F653D53EB23D}" dt="2020-11-24T01:44:49.937" v="16" actId="478"/>
          <ac:cxnSpMkLst>
            <pc:docMk/>
            <pc:sldMk cId="1180953519" sldId="257"/>
            <ac:cxnSpMk id="24" creationId="{0ACF15D6-66A5-4BA3-9036-E369AA7152AA}"/>
          </ac:cxnSpMkLst>
        </pc:cxnChg>
        <pc:cxnChg chg="del mod">
          <ac:chgData name="Barnes, Thomas J" userId="37480386-2bb4-40b2-9bcc-723ca760ccb2" providerId="ADAL" clId="{6EA7A360-075B-4FAA-B184-F653D53EB23D}" dt="2020-11-24T01:50:03.313" v="103" actId="478"/>
          <ac:cxnSpMkLst>
            <pc:docMk/>
            <pc:sldMk cId="1180953519" sldId="257"/>
            <ac:cxnSpMk id="27" creationId="{0B2F8487-F7A9-4303-82A5-867B1E2574BF}"/>
          </ac:cxnSpMkLst>
        </pc:cxnChg>
        <pc:cxnChg chg="mod">
          <ac:chgData name="Barnes, Thomas J" userId="37480386-2bb4-40b2-9bcc-723ca760ccb2" providerId="ADAL" clId="{6EA7A360-075B-4FAA-B184-F653D53EB23D}" dt="2020-11-24T01:52:35.447" v="265" actId="1037"/>
          <ac:cxnSpMkLst>
            <pc:docMk/>
            <pc:sldMk cId="1180953519" sldId="257"/>
            <ac:cxnSpMk id="30" creationId="{06C418A6-E773-487A-8335-2FCF785A8EAC}"/>
          </ac:cxnSpMkLst>
        </pc:cxnChg>
        <pc:cxnChg chg="add 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33" creationId="{2CA6CA31-8BE8-4794-8077-7561C378A95F}"/>
          </ac:cxnSpMkLst>
        </pc:cxnChg>
        <pc:cxnChg chg="add mod">
          <ac:chgData name="Barnes, Thomas J" userId="37480386-2bb4-40b2-9bcc-723ca760ccb2" providerId="ADAL" clId="{6EA7A360-075B-4FAA-B184-F653D53EB23D}" dt="2020-11-24T01:52:17.703" v="240" actId="1037"/>
          <ac:cxnSpMkLst>
            <pc:docMk/>
            <pc:sldMk cId="1180953519" sldId="257"/>
            <ac:cxnSpMk id="40" creationId="{7FE1B54D-73A3-4467-8F9E-1B5F991BD174}"/>
          </ac:cxnSpMkLst>
        </pc:cxnChg>
        <pc:cxnChg chg="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43" creationId="{0B1D7557-4524-4B29-8577-636841AD9BFC}"/>
          </ac:cxnSpMkLst>
        </pc:cxnChg>
        <pc:cxnChg chg="add mod">
          <ac:chgData name="Barnes, Thomas J" userId="37480386-2bb4-40b2-9bcc-723ca760ccb2" providerId="ADAL" clId="{6EA7A360-075B-4FAA-B184-F653D53EB23D}" dt="2020-11-24T01:52:06.741" v="226" actId="1038"/>
          <ac:cxnSpMkLst>
            <pc:docMk/>
            <pc:sldMk cId="1180953519" sldId="257"/>
            <ac:cxnSpMk id="46" creationId="{2BC98177-B995-4B1C-8EC7-DD127D1B6465}"/>
          </ac:cxnSpMkLst>
        </pc:cxnChg>
        <pc:cxnChg chg="add mod">
          <ac:chgData name="Barnes, Thomas J" userId="37480386-2bb4-40b2-9bcc-723ca760ccb2" providerId="ADAL" clId="{6EA7A360-075B-4FAA-B184-F653D53EB23D}" dt="2020-11-24T01:50:54.316" v="134" actId="1036"/>
          <ac:cxnSpMkLst>
            <pc:docMk/>
            <pc:sldMk cId="1180953519" sldId="257"/>
            <ac:cxnSpMk id="51" creationId="{799236C2-8BA6-4186-A83F-39105C343A88}"/>
          </ac:cxnSpMkLst>
        </pc:cxnChg>
        <pc:cxnChg chg="add mod">
          <ac:chgData name="Barnes, Thomas J" userId="37480386-2bb4-40b2-9bcc-723ca760ccb2" providerId="ADAL" clId="{6EA7A360-075B-4FAA-B184-F653D53EB23D}" dt="2020-11-24T01:50:54.316" v="134" actId="1036"/>
          <ac:cxnSpMkLst>
            <pc:docMk/>
            <pc:sldMk cId="1180953519" sldId="257"/>
            <ac:cxnSpMk id="54" creationId="{CB48C550-C38E-4E6F-BB55-588C706F7243}"/>
          </ac:cxnSpMkLst>
        </pc:cxnChg>
      </pc:sldChg>
      <pc:sldChg chg="add ord">
        <pc:chgData name="Barnes, Thomas J" userId="37480386-2bb4-40b2-9bcc-723ca760ccb2" providerId="ADAL" clId="{6EA7A360-075B-4FAA-B184-F653D53EB23D}" dt="2020-11-24T01:43:50.875" v="1"/>
        <pc:sldMkLst>
          <pc:docMk/>
          <pc:sldMk cId="66498548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965C-B697-41B4-BB4B-1EA9287E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FF306-F211-40AD-BEA9-D25B68F1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0E2D-94FA-4090-B825-E711806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0D63-F353-44DD-9F8B-536A2F5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DEEF-B7FA-44BB-8F71-EC6E917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1496-191F-4351-B14D-2B05A43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2A18-C6E0-44CE-8FF9-3F55FE5CE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5832-C20C-4D23-A086-6F7A9277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215D-69EA-40C8-8CBF-66C29DB0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4ADF-9885-4FD4-8045-A0F92AE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39C93-B99E-4860-BD3F-F2379365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3253-4F71-42C7-805D-1CAA74A45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5BA1-5435-43D1-8E48-B72B07FF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EED9-CC1B-47C7-88C2-460CB9B3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A887-4DBD-491B-8859-21A8411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4C42-8A58-4B6F-8640-E2B5CFA2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92E0-856D-4CAA-9C7C-913A3D28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D587-1A31-4991-9861-B92DCD98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C4A2-A788-43D2-B470-971CD50A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178B-7EF0-4EF9-B100-6C15380E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1259-D449-45D2-A900-E4BBD03D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7708-FC7D-4494-95FF-D4A5A79C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145E-3260-43F6-AA3F-DC3F1641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F530-6DF6-43A6-BE69-81AB4F8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A32F-6B6E-4924-BAEC-A0482DE9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D6D3-B2F7-4F02-B5E8-35C1DFBF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1DD1-9184-49BA-89F1-A438B876E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209F9-AEFD-4E9A-AF1C-F0AAA7B5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204B-A21A-4BB8-9BF0-B89C7E5E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ADF3-E27F-4D9D-BCBC-3C29BD7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17458-D0B3-4E80-B690-FDF2ED2E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F364-D9E9-4A62-842C-C9BB361D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A2FB-37A7-442E-A0DC-F1E8A249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C6E1C-7A81-4779-9480-8450A8D6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EC0F4-9FC4-44C4-B354-34F542AF4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3E2A0-CFD3-40FF-81AD-9AAF003A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22CE2-0ACB-4F13-A761-018D12E1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9745D-EAA0-45EB-8BF3-EEFF2C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907F6-6586-4EB5-A8CC-EA50000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65EA-4FE6-429F-A71E-7A1697AF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96966-F514-4935-B625-DDF764DE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22989-D260-4230-B256-FAAC47C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93B15-E124-4338-BB72-DB44FF59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68D09-2370-4514-99CD-EF46FEB2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1842E-8DEF-4D05-A435-7DD38FB3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07D8-B2CC-4309-ABEB-A8BBCC37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681E-018D-440C-B2B4-5C383CEA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D194-8B90-4352-9DA9-4F121E9D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405F9-B3CE-43B6-BBE6-AD5ACCB7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1E57-33AE-414D-84A4-1CB377A5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FCDDC-E693-4477-ABEA-F5F871DB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3E9E5-BC98-47C1-874A-BFD6A0A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0363-8191-44A1-95F7-40E34466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83AC6-0CDD-4F3E-9629-56606F37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680AF-1BEF-41B6-9241-20F69ADF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45AF-4F9C-4393-A48E-F65BD51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4C18-DEEA-4741-A4D7-85F55B06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F7E57-CB52-4DA0-AD1D-87F0C09F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D7219-E19C-4C22-A049-E621C900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05AA-D2C6-4A6D-9083-E06A24DF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71E5-A41D-4A83-908B-9EE5CED3E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3205-85E0-4114-BC53-AFE7A5F5D57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FB39-367E-4BA6-A0BE-C9484EF0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209D-153D-470B-837B-A2445F4D3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0505-F1EF-4C26-A984-24148798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B4D3-7E15-4F73-8C27-C74D3FAB2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 SDK</a:t>
            </a:r>
            <a:br>
              <a:rPr lang="en-US" dirty="0"/>
            </a:br>
            <a:r>
              <a:rPr lang="en-US" dirty="0"/>
              <a:t>FIDO IOT Design Document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BA8C9-B9BB-4EF4-B2F8-66EC48BE8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Barnes</a:t>
            </a:r>
          </a:p>
          <a:p>
            <a:r>
              <a:rPr lang="en-US" dirty="0"/>
              <a:t>December 2020</a:t>
            </a:r>
          </a:p>
        </p:txBody>
      </p:sp>
    </p:spTree>
    <p:extLst>
      <p:ext uri="{BB962C8B-B14F-4D97-AF65-F5344CB8AC3E}">
        <p14:creationId xmlns:p14="http://schemas.microsoft.com/office/powerpoint/2010/main" val="130477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7CE348-E516-49F3-9527-F327E0C5FA80}"/>
              </a:ext>
            </a:extLst>
          </p:cNvPr>
          <p:cNvSpPr/>
          <p:nvPr/>
        </p:nvSpPr>
        <p:spPr>
          <a:xfrm>
            <a:off x="622169" y="537328"/>
            <a:ext cx="11095349" cy="5891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08DA52-8C1B-459C-8AA6-D24D937DF3A7}"/>
              </a:ext>
            </a:extLst>
          </p:cNvPr>
          <p:cNvSpPr/>
          <p:nvPr/>
        </p:nvSpPr>
        <p:spPr>
          <a:xfrm>
            <a:off x="1140643" y="1404594"/>
            <a:ext cx="3601039" cy="25640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Customer Application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Device Management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3D7161-60B7-43B5-9B51-0195617C7265}"/>
              </a:ext>
            </a:extLst>
          </p:cNvPr>
          <p:cNvSpPr/>
          <p:nvPr/>
        </p:nvSpPr>
        <p:spPr>
          <a:xfrm>
            <a:off x="6352881" y="1406166"/>
            <a:ext cx="2772266" cy="156327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FDO Client SDK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1AACC7-6772-4C9F-A3C2-250D8A355BED}"/>
              </a:ext>
            </a:extLst>
          </p:cNvPr>
          <p:cNvSpPr/>
          <p:nvPr/>
        </p:nvSpPr>
        <p:spPr>
          <a:xfrm>
            <a:off x="6352881" y="2969444"/>
            <a:ext cx="2772266" cy="99924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Abstraction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E54AAA-156B-4FC9-BDB6-976078C93F36}"/>
              </a:ext>
            </a:extLst>
          </p:cNvPr>
          <p:cNvSpPr/>
          <p:nvPr/>
        </p:nvSpPr>
        <p:spPr>
          <a:xfrm>
            <a:off x="9125147" y="2969443"/>
            <a:ext cx="1611199" cy="9992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Crypto Lib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1E7EDD-E973-4878-84BD-23DCB2AEDE04}"/>
              </a:ext>
            </a:extLst>
          </p:cNvPr>
          <p:cNvSpPr/>
          <p:nvPr/>
        </p:nvSpPr>
        <p:spPr>
          <a:xfrm>
            <a:off x="1140642" y="4333188"/>
            <a:ext cx="9595704" cy="99924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D3472-7AE6-4394-8A38-9607B2D5B5F4}"/>
              </a:ext>
            </a:extLst>
          </p:cNvPr>
          <p:cNvSpPr txBox="1"/>
          <p:nvPr/>
        </p:nvSpPr>
        <p:spPr>
          <a:xfrm>
            <a:off x="1282045" y="4511222"/>
            <a:ext cx="345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Linux* OS</a:t>
            </a:r>
          </a:p>
          <a:p>
            <a:r>
              <a:rPr lang="en-US" dirty="0"/>
              <a:t>(Ubuntu* OS v20.04 LTS)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F6F97E-117E-4EA2-8449-61D793374ABA}"/>
              </a:ext>
            </a:extLst>
          </p:cNvPr>
          <p:cNvSpPr/>
          <p:nvPr/>
        </p:nvSpPr>
        <p:spPr>
          <a:xfrm>
            <a:off x="6559880" y="4537682"/>
            <a:ext cx="1780880" cy="4352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D1B16B-43AB-4B15-9EFA-CDE86893E86C}"/>
              </a:ext>
            </a:extLst>
          </p:cNvPr>
          <p:cNvSpPr/>
          <p:nvPr/>
        </p:nvSpPr>
        <p:spPr>
          <a:xfrm>
            <a:off x="8648113" y="4537682"/>
            <a:ext cx="1780880" cy="4352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69BC2-B6F1-4103-9A6E-C0EBEB468B9C}"/>
              </a:ext>
            </a:extLst>
          </p:cNvPr>
          <p:cNvCxnSpPr/>
          <p:nvPr/>
        </p:nvCxnSpPr>
        <p:spPr>
          <a:xfrm>
            <a:off x="4741682" y="1960775"/>
            <a:ext cx="161119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C63E12-2C7D-4196-922F-C1910022878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50320" y="3978112"/>
            <a:ext cx="0" cy="55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0DA923-64FA-42B3-861B-95926DACA395}"/>
              </a:ext>
            </a:extLst>
          </p:cNvPr>
          <p:cNvCxnSpPr>
            <a:cxnSpLocks/>
          </p:cNvCxnSpPr>
          <p:nvPr/>
        </p:nvCxnSpPr>
        <p:spPr>
          <a:xfrm>
            <a:off x="8809350" y="3951652"/>
            <a:ext cx="0" cy="55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9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C35-FA30-4FC9-A429-050093F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077D-C740-48E3-9593-F0BE9DD9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3: Figure 1 – Basic Block Diagram</a:t>
            </a:r>
          </a:p>
          <a:p>
            <a:r>
              <a:rPr lang="en-US" dirty="0"/>
              <a:t>Slide 4: Figure 2 – FIDO IOT Message Handling</a:t>
            </a:r>
          </a:p>
          <a:p>
            <a:r>
              <a:rPr lang="en-US" dirty="0"/>
              <a:t>Slide 5: Figure 3 – Transmit Message Flowchart</a:t>
            </a:r>
          </a:p>
          <a:p>
            <a:r>
              <a:rPr lang="en-US" dirty="0"/>
              <a:t>Slide 6: Figure 4 – Receive Message Flowchart</a:t>
            </a:r>
          </a:p>
          <a:p>
            <a:r>
              <a:rPr lang="en-US" dirty="0"/>
              <a:t>Slide 7: Figure 5 – Service Info Exchanges between Device and Owner Server</a:t>
            </a:r>
          </a:p>
          <a:p>
            <a:r>
              <a:rPr lang="en-US" dirty="0"/>
              <a:t>Slide 8: Figure 6 – Integrated Image and Execution Flow</a:t>
            </a:r>
          </a:p>
          <a:p>
            <a:r>
              <a:rPr lang="en-US" dirty="0"/>
              <a:t>Slide 9: Figure 7 – FDO Client SDK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760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F361F4-EE1A-4FE6-8756-074D21644874}"/>
              </a:ext>
            </a:extLst>
          </p:cNvPr>
          <p:cNvSpPr/>
          <p:nvPr/>
        </p:nvSpPr>
        <p:spPr>
          <a:xfrm>
            <a:off x="3889094" y="1012149"/>
            <a:ext cx="4764611" cy="176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SDO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E56C-EC72-4B53-94C8-2361064911F8}"/>
              </a:ext>
            </a:extLst>
          </p:cNvPr>
          <p:cNvSpPr/>
          <p:nvPr/>
        </p:nvSpPr>
        <p:spPr>
          <a:xfrm>
            <a:off x="5366710" y="1641182"/>
            <a:ext cx="1346505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ServiceInfo</a:t>
            </a:r>
            <a:r>
              <a:rPr lang="en-US" sz="1400" dirty="0"/>
              <a:t> message handling (updated/new)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D0A6B-0AE0-444F-A6D0-14060A3931D5}"/>
              </a:ext>
            </a:extLst>
          </p:cNvPr>
          <p:cNvSpPr/>
          <p:nvPr/>
        </p:nvSpPr>
        <p:spPr>
          <a:xfrm>
            <a:off x="7087942" y="1892810"/>
            <a:ext cx="1346506" cy="1165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Persistent storage in CBOR encoded format</a:t>
            </a:r>
          </a:p>
          <a:p>
            <a:pPr algn="ctr"/>
            <a:r>
              <a:rPr lang="en-US" sz="1400" dirty="0"/>
              <a:t>(new)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D929B-90F4-4418-9233-073B10063160}"/>
              </a:ext>
            </a:extLst>
          </p:cNvPr>
          <p:cNvSpPr/>
          <p:nvPr/>
        </p:nvSpPr>
        <p:spPr>
          <a:xfrm>
            <a:off x="2671156" y="3512021"/>
            <a:ext cx="1498903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CBOR-COSE Library</a:t>
            </a:r>
          </a:p>
          <a:p>
            <a:pPr algn="ctr"/>
            <a:r>
              <a:rPr lang="en-US" dirty="0"/>
              <a:t>(New)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2D448-1EC2-45F5-92C1-CFC8D2BB0E62}"/>
              </a:ext>
            </a:extLst>
          </p:cNvPr>
          <p:cNvSpPr/>
          <p:nvPr/>
        </p:nvSpPr>
        <p:spPr>
          <a:xfrm>
            <a:off x="2674142" y="4890991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TinyCBOR</a:t>
            </a:r>
            <a:r>
              <a:rPr lang="en-US" sz="1400" dirty="0"/>
              <a:t>  Library</a:t>
            </a:r>
          </a:p>
          <a:p>
            <a:pPr algn="ctr"/>
            <a:r>
              <a:rPr lang="en-US" sz="1400" dirty="0"/>
              <a:t>(External - New)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B0F76-E9BB-43F4-836E-B1E56247C097}"/>
              </a:ext>
            </a:extLst>
          </p:cNvPr>
          <p:cNvSpPr/>
          <p:nvPr/>
        </p:nvSpPr>
        <p:spPr>
          <a:xfrm>
            <a:off x="5283762" y="4383643"/>
            <a:ext cx="1481368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Crypto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55ED-F97B-477F-AB32-32A79B02C022}"/>
              </a:ext>
            </a:extLst>
          </p:cNvPr>
          <p:cNvSpPr/>
          <p:nvPr/>
        </p:nvSpPr>
        <p:spPr>
          <a:xfrm>
            <a:off x="5272187" y="5642724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OpenSSL/</a:t>
            </a:r>
            <a:r>
              <a:rPr lang="en-US" sz="1400" dirty="0" err="1"/>
              <a:t>mbedtls</a:t>
            </a:r>
            <a:endParaRPr lang="en-US" sz="1400" dirty="0"/>
          </a:p>
          <a:p>
            <a:pPr algn="ctr"/>
            <a:r>
              <a:rPr lang="en-US" sz="1400" dirty="0"/>
              <a:t>(External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BDEE04-7781-44D7-8EC9-471E9E0C9FAE}"/>
              </a:ext>
            </a:extLst>
          </p:cNvPr>
          <p:cNvSpPr/>
          <p:nvPr/>
        </p:nvSpPr>
        <p:spPr>
          <a:xfrm>
            <a:off x="7087947" y="35214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Storage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D09E0-CF7E-46A2-8AB4-D140882C90D4}"/>
              </a:ext>
            </a:extLst>
          </p:cNvPr>
          <p:cNvSpPr/>
          <p:nvPr/>
        </p:nvSpPr>
        <p:spPr>
          <a:xfrm>
            <a:off x="8805401" y="3492472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Network HAL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AD47C79-34F1-4009-BDB3-D21F8F9D550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363836" y="1114661"/>
            <a:ext cx="454133" cy="4340587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61467D-E730-4984-B2A2-A658810408E9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3420609" y="2228803"/>
            <a:ext cx="291149" cy="128321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6C418A6-E773-487A-8335-2FCF785A8EAC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8653705" y="1894131"/>
            <a:ext cx="824949" cy="159834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1D7557-4524-4B29-8577-636841AD9BFC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671156" y="1894131"/>
            <a:ext cx="1404332" cy="2097950"/>
          </a:xfrm>
          <a:prstGeom prst="bentConnector3">
            <a:avLst>
              <a:gd name="adj1" fmla="val 11627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7F98A44-3196-4289-BB5F-6E482AF74957}"/>
              </a:ext>
            </a:extLst>
          </p:cNvPr>
          <p:cNvSpPr/>
          <p:nvPr/>
        </p:nvSpPr>
        <p:spPr>
          <a:xfrm>
            <a:off x="4003258" y="3328088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3870E5-CAE6-4791-95B4-5FD26698ACFF}"/>
              </a:ext>
            </a:extLst>
          </p:cNvPr>
          <p:cNvSpPr/>
          <p:nvPr/>
        </p:nvSpPr>
        <p:spPr>
          <a:xfrm>
            <a:off x="6415768" y="1380494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5A55CF-D26B-4C4C-8F1F-89DA28B164C1}"/>
              </a:ext>
            </a:extLst>
          </p:cNvPr>
          <p:cNvSpPr/>
          <p:nvPr/>
        </p:nvSpPr>
        <p:spPr>
          <a:xfrm>
            <a:off x="8213414" y="1694665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A4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CA6CA31-8BE8-4794-8077-7561C378A95F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4901472" y="3260668"/>
            <a:ext cx="391562" cy="18543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8C64BA-128C-4FAC-9120-E797C4ADCCD0}"/>
              </a:ext>
            </a:extLst>
          </p:cNvPr>
          <p:cNvSpPr/>
          <p:nvPr/>
        </p:nvSpPr>
        <p:spPr>
          <a:xfrm>
            <a:off x="3711757" y="1748743"/>
            <a:ext cx="1312804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 Messaging Layer</a:t>
            </a:r>
          </a:p>
          <a:p>
            <a:pPr algn="ctr"/>
            <a:r>
              <a:rPr lang="en-US" sz="1400" dirty="0"/>
              <a:t>(updated/new</a:t>
            </a:r>
            <a:r>
              <a:rPr lang="en-US" sz="1200" dirty="0"/>
              <a:t>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AF86EB-3C0B-4383-A13D-BE70FB6FD036}"/>
              </a:ext>
            </a:extLst>
          </p:cNvPr>
          <p:cNvSpPr/>
          <p:nvPr/>
        </p:nvSpPr>
        <p:spPr>
          <a:xfrm>
            <a:off x="4840523" y="1618412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E1B54D-73A3-4467-8F9E-1B5F991BD174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7761195" y="3057888"/>
            <a:ext cx="5" cy="4636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C98177-B995-4B1C-8EC7-DD127D1B646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0608" y="4472141"/>
            <a:ext cx="2986" cy="41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9236C2-8BA6-4186-A83F-39105C343A8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6024446" y="2601302"/>
            <a:ext cx="15517" cy="17823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48C550-C38E-4E6F-BB55-588C706F724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021639" y="5343763"/>
            <a:ext cx="2807" cy="2989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FF9664-9073-43D2-AE20-121946F9F686}"/>
              </a:ext>
            </a:extLst>
          </p:cNvPr>
          <p:cNvSpPr/>
          <p:nvPr/>
        </p:nvSpPr>
        <p:spPr>
          <a:xfrm>
            <a:off x="1734208" y="4514190"/>
            <a:ext cx="8087710" cy="1776244"/>
          </a:xfrm>
          <a:prstGeom prst="roundRect">
            <a:avLst>
              <a:gd name="adj" fmla="val 69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9736F6-1A43-48EE-8A3B-73BB659FA714}"/>
              </a:ext>
            </a:extLst>
          </p:cNvPr>
          <p:cNvSpPr txBox="1"/>
          <p:nvPr/>
        </p:nvSpPr>
        <p:spPr>
          <a:xfrm>
            <a:off x="1789479" y="5902734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Message Path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21689BD-19CA-4CF8-89A5-F889CCADDD3B}"/>
              </a:ext>
            </a:extLst>
          </p:cNvPr>
          <p:cNvSpPr/>
          <p:nvPr/>
        </p:nvSpPr>
        <p:spPr>
          <a:xfrm>
            <a:off x="1734208" y="630630"/>
            <a:ext cx="8087710" cy="1776244"/>
          </a:xfrm>
          <a:prstGeom prst="roundRect">
            <a:avLst>
              <a:gd name="adj" fmla="val 69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53A66A-AE9C-41CE-BF76-7642A5B643FB}"/>
              </a:ext>
            </a:extLst>
          </p:cNvPr>
          <p:cNvSpPr/>
          <p:nvPr/>
        </p:nvSpPr>
        <p:spPr>
          <a:xfrm>
            <a:off x="1938765" y="1064177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msgXXX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6BC3CA6-2B1B-4C30-B3F7-AC2FB5C7D72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909979" y="2101286"/>
            <a:ext cx="668982" cy="961695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9AECE45-F5BC-4E28-ACA5-BD913F84E4B3}"/>
              </a:ext>
            </a:extLst>
          </p:cNvPr>
          <p:cNvSpPr/>
          <p:nvPr/>
        </p:nvSpPr>
        <p:spPr>
          <a:xfrm>
            <a:off x="3983030" y="1064176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Call CBOR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3B130-A3FD-44D9-ACB6-DC0628B21949}"/>
              </a:ext>
            </a:extLst>
          </p:cNvPr>
          <p:cNvSpPr/>
          <p:nvPr/>
        </p:nvSpPr>
        <p:spPr>
          <a:xfrm>
            <a:off x="6027295" y="1064176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Generate CBOR-encoded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FA902-C1D6-424A-973D-BD841D8AB4BC}"/>
              </a:ext>
            </a:extLst>
          </p:cNvPr>
          <p:cNvSpPr/>
          <p:nvPr/>
        </p:nvSpPr>
        <p:spPr>
          <a:xfrm>
            <a:off x="8071559" y="1064176"/>
            <a:ext cx="1561186" cy="118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Send message over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D92DC-3DB8-44A8-BF7D-04E186AE1ADA}"/>
              </a:ext>
            </a:extLst>
          </p:cNvPr>
          <p:cNvSpPr/>
          <p:nvPr/>
        </p:nvSpPr>
        <p:spPr>
          <a:xfrm>
            <a:off x="1938765" y="4666596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msgXXX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407B2-57F1-4CA3-99FC-FA06A44375B5}"/>
              </a:ext>
            </a:extLst>
          </p:cNvPr>
          <p:cNvSpPr/>
          <p:nvPr/>
        </p:nvSpPr>
        <p:spPr>
          <a:xfrm>
            <a:off x="8071559" y="466659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Return decoded message 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8BA53-1C84-439B-BA7A-18E7496E1D51}"/>
              </a:ext>
            </a:extLst>
          </p:cNvPr>
          <p:cNvSpPr/>
          <p:nvPr/>
        </p:nvSpPr>
        <p:spPr>
          <a:xfrm>
            <a:off x="6027295" y="466659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Generate CBOR-encoded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04674-48FD-4351-8456-BC7BF4CDD4CE}"/>
              </a:ext>
            </a:extLst>
          </p:cNvPr>
          <p:cNvSpPr/>
          <p:nvPr/>
        </p:nvSpPr>
        <p:spPr>
          <a:xfrm>
            <a:off x="3983030" y="466659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Receive over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599AD-E7B7-4D79-9C9F-F4AF4B0A7D59}"/>
              </a:ext>
            </a:extLst>
          </p:cNvPr>
          <p:cNvSpPr/>
          <p:nvPr/>
        </p:nvSpPr>
        <p:spPr>
          <a:xfrm>
            <a:off x="4944725" y="2916625"/>
            <a:ext cx="1561186" cy="118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CBOR-COSE HAL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C8242-D3EA-4FC4-A84D-871562291D16}"/>
              </a:ext>
            </a:extLst>
          </p:cNvPr>
          <p:cNvSpPr/>
          <p:nvPr/>
        </p:nvSpPr>
        <p:spPr>
          <a:xfrm>
            <a:off x="7049620" y="2916624"/>
            <a:ext cx="156118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TinyCBOR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2AFCFB-9E03-474C-9C94-595B666DCA3F}"/>
              </a:ext>
            </a:extLst>
          </p:cNvPr>
          <p:cNvSpPr/>
          <p:nvPr/>
        </p:nvSpPr>
        <p:spPr>
          <a:xfrm>
            <a:off x="7049620" y="3590341"/>
            <a:ext cx="1561186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Crypto HAL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5FB838-B0B8-403D-B2EF-C5D09F990F99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5983352" y="3842059"/>
            <a:ext cx="566502" cy="108257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051351-D28D-4C78-B89C-6BD0A85A7F9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505911" y="3160990"/>
            <a:ext cx="543709" cy="34736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EDCA75C-7C52-4F18-9983-3B6ED41FDC1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505911" y="3508359"/>
            <a:ext cx="543709" cy="32634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090EF-48A5-4B02-B76B-C4BCB1E931F3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499951" y="1655910"/>
            <a:ext cx="483079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C52654-3826-42D1-80FB-F2042CF5354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44216" y="1655910"/>
            <a:ext cx="48307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6F8AB-8786-4487-A6E2-24243DEC3C8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588481" y="1655910"/>
            <a:ext cx="4830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C3651-26E9-461A-AB7D-D77CF7CB17FA}"/>
              </a:ext>
            </a:extLst>
          </p:cNvPr>
          <p:cNvCxnSpPr/>
          <p:nvPr/>
        </p:nvCxnSpPr>
        <p:spPr>
          <a:xfrm flipV="1">
            <a:off x="3496108" y="5287227"/>
            <a:ext cx="483079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CF052-A820-4DC5-8B00-14A8C59F6FA9}"/>
              </a:ext>
            </a:extLst>
          </p:cNvPr>
          <p:cNvCxnSpPr>
            <a:cxnSpLocks/>
          </p:cNvCxnSpPr>
          <p:nvPr/>
        </p:nvCxnSpPr>
        <p:spPr>
          <a:xfrm>
            <a:off x="5540373" y="5287227"/>
            <a:ext cx="48307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0EB6D6-5C9E-4C75-B7DB-84760CAD2CEB}"/>
              </a:ext>
            </a:extLst>
          </p:cNvPr>
          <p:cNvCxnSpPr>
            <a:cxnSpLocks/>
          </p:cNvCxnSpPr>
          <p:nvPr/>
        </p:nvCxnSpPr>
        <p:spPr>
          <a:xfrm>
            <a:off x="7584638" y="5287227"/>
            <a:ext cx="4830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664E69-E4B3-4FA8-9270-0FD9C9B5686B}"/>
              </a:ext>
            </a:extLst>
          </p:cNvPr>
          <p:cNvSpPr txBox="1"/>
          <p:nvPr/>
        </p:nvSpPr>
        <p:spPr>
          <a:xfrm>
            <a:off x="1734208" y="630630"/>
            <a:ext cx="23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Message Path</a:t>
            </a:r>
          </a:p>
        </p:txBody>
      </p:sp>
    </p:spTree>
    <p:extLst>
      <p:ext uri="{BB962C8B-B14F-4D97-AF65-F5344CB8AC3E}">
        <p14:creationId xmlns:p14="http://schemas.microsoft.com/office/powerpoint/2010/main" val="22742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AD27AF-E825-49BF-B76B-0B6A34092634}"/>
              </a:ext>
            </a:extLst>
          </p:cNvPr>
          <p:cNvSpPr/>
          <p:nvPr/>
        </p:nvSpPr>
        <p:spPr>
          <a:xfrm>
            <a:off x="1534510" y="425669"/>
            <a:ext cx="2343807" cy="46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msgXXX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21E92-82C8-407A-B0CB-E8561BA42818}"/>
              </a:ext>
            </a:extLst>
          </p:cNvPr>
          <p:cNvSpPr/>
          <p:nvPr/>
        </p:nvSpPr>
        <p:spPr>
          <a:xfrm>
            <a:off x="1534510" y="1171996"/>
            <a:ext cx="2343807" cy="7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Encode CBOR data per message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A5802-E60B-409B-9EF9-C6BE24301A14}"/>
              </a:ext>
            </a:extLst>
          </p:cNvPr>
          <p:cNvSpPr/>
          <p:nvPr/>
        </p:nvSpPr>
        <p:spPr>
          <a:xfrm>
            <a:off x="1534510" y="5147762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Encode CBOR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9C65F-ED5D-4179-8B8C-C974E0152026}"/>
              </a:ext>
            </a:extLst>
          </p:cNvPr>
          <p:cNvSpPr/>
          <p:nvPr/>
        </p:nvSpPr>
        <p:spPr>
          <a:xfrm>
            <a:off x="1534510" y="5899251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Transmit CBOR data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DF0D7F7-9DDA-4F68-8A1C-1555C8143BD4}"/>
              </a:ext>
            </a:extLst>
          </p:cNvPr>
          <p:cNvSpPr/>
          <p:nvPr/>
        </p:nvSpPr>
        <p:spPr>
          <a:xfrm>
            <a:off x="1534509" y="2242624"/>
            <a:ext cx="2343807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Serialization complete?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643A8-A315-4A8C-A7B7-140A3427ABF1}"/>
              </a:ext>
            </a:extLst>
          </p:cNvPr>
          <p:cNvSpPr/>
          <p:nvPr/>
        </p:nvSpPr>
        <p:spPr>
          <a:xfrm>
            <a:off x="4414352" y="1475361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CBOR COSE HAL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52FD2D6-21CF-4A2B-86AF-AB35501C1BDD}"/>
              </a:ext>
            </a:extLst>
          </p:cNvPr>
          <p:cNvSpPr/>
          <p:nvPr/>
        </p:nvSpPr>
        <p:spPr>
          <a:xfrm>
            <a:off x="4414352" y="2246597"/>
            <a:ext cx="2343807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COSE format required?/</a:t>
            </a:r>
          </a:p>
          <a:p>
            <a:pPr algn="ctr"/>
            <a:r>
              <a:rPr lang="en-US" sz="16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31E34-21F1-4DA6-ACD4-4F9FA2B6CF28}"/>
              </a:ext>
            </a:extLst>
          </p:cNvPr>
          <p:cNvSpPr/>
          <p:nvPr/>
        </p:nvSpPr>
        <p:spPr>
          <a:xfrm>
            <a:off x="4414352" y="4045157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TinyCBOR</a:t>
            </a:r>
            <a:r>
              <a:rPr lang="en-US" sz="1600" dirty="0"/>
              <a:t> encode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CC0F4-E24A-4EEE-8C69-6B9A5C652EA2}"/>
              </a:ext>
            </a:extLst>
          </p:cNvPr>
          <p:cNvSpPr/>
          <p:nvPr/>
        </p:nvSpPr>
        <p:spPr>
          <a:xfrm>
            <a:off x="7168066" y="2724816"/>
            <a:ext cx="2343807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Crypto HAL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E20E05-6609-48D6-B1AC-DEE60352FBFD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H="1" flipV="1">
            <a:off x="6758159" y="1709960"/>
            <a:ext cx="2753714" cy="1249455"/>
          </a:xfrm>
          <a:prstGeom prst="bentConnector3">
            <a:avLst>
              <a:gd name="adj1" fmla="val -8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50BD2-6AC6-4DEC-B6AC-736730C25F2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758159" y="2959415"/>
            <a:ext cx="40990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D88FFA-EEDB-4149-87D3-4A45FE6CFAA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86256" y="1944558"/>
            <a:ext cx="0" cy="302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8480D-FE10-401E-BD6E-1B1D2B673F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86256" y="3672234"/>
            <a:ext cx="0" cy="3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20CE10-714C-441C-8EDD-F9E64953418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706413" y="1939159"/>
            <a:ext cx="1" cy="303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16A78-BDDB-4779-ADC2-E03EFD85E21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706414" y="889705"/>
            <a:ext cx="0" cy="28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9BD46B-7DA9-4AF1-AC8F-07B3FC9E628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706413" y="3668261"/>
            <a:ext cx="1" cy="1479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6EE207-6080-489D-888A-0E940A2B24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06414" y="5616959"/>
            <a:ext cx="0" cy="282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6C9DF7-1D20-4BE1-992D-B9BD464233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78316" y="1709960"/>
            <a:ext cx="536036" cy="12454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5149A9-33EC-4B09-AE0A-7FCDB555E88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3829631" y="3391137"/>
            <a:ext cx="633408" cy="2879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07ED8-702D-434B-81D2-3DD4A4202B8A}"/>
              </a:ext>
            </a:extLst>
          </p:cNvPr>
          <p:cNvSpPr txBox="1"/>
          <p:nvPr/>
        </p:nvSpPr>
        <p:spPr>
          <a:xfrm>
            <a:off x="2305137" y="36682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AEAA98-3240-4230-8548-07B3160F1F4B}"/>
              </a:ext>
            </a:extLst>
          </p:cNvPr>
          <p:cNvSpPr txBox="1"/>
          <p:nvPr/>
        </p:nvSpPr>
        <p:spPr>
          <a:xfrm>
            <a:off x="3756592" y="2653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220C4-48CA-4F79-B429-94647A570F88}"/>
              </a:ext>
            </a:extLst>
          </p:cNvPr>
          <p:cNvSpPr txBox="1"/>
          <p:nvPr/>
        </p:nvSpPr>
        <p:spPr>
          <a:xfrm>
            <a:off x="5200738" y="367627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C8FC1-CF39-4A47-B97A-14F38E896D11}"/>
              </a:ext>
            </a:extLst>
          </p:cNvPr>
          <p:cNvSpPr txBox="1"/>
          <p:nvPr/>
        </p:nvSpPr>
        <p:spPr>
          <a:xfrm>
            <a:off x="6652193" y="26616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481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AD27AF-E825-49BF-B76B-0B6A34092634}"/>
              </a:ext>
            </a:extLst>
          </p:cNvPr>
          <p:cNvSpPr/>
          <p:nvPr/>
        </p:nvSpPr>
        <p:spPr>
          <a:xfrm>
            <a:off x="1434664" y="425669"/>
            <a:ext cx="2443654" cy="46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msgXXX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E21E92-82C8-407A-B0CB-E8561BA42818}"/>
              </a:ext>
            </a:extLst>
          </p:cNvPr>
          <p:cNvSpPr/>
          <p:nvPr/>
        </p:nvSpPr>
        <p:spPr>
          <a:xfrm>
            <a:off x="1434664" y="1171996"/>
            <a:ext cx="2443654" cy="7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Decode CBOR data from received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A5802-E60B-409B-9EF9-C6BE24301A14}"/>
              </a:ext>
            </a:extLst>
          </p:cNvPr>
          <p:cNvSpPr/>
          <p:nvPr/>
        </p:nvSpPr>
        <p:spPr>
          <a:xfrm>
            <a:off x="1434664" y="5147762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Decoded CBOR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9C65F-ED5D-4179-8B8C-C974E0152026}"/>
              </a:ext>
            </a:extLst>
          </p:cNvPr>
          <p:cNvSpPr/>
          <p:nvPr/>
        </p:nvSpPr>
        <p:spPr>
          <a:xfrm>
            <a:off x="1434664" y="5899251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Pass data to SDO Library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DF0D7F7-9DDA-4F68-8A1C-1555C8143BD4}"/>
              </a:ext>
            </a:extLst>
          </p:cNvPr>
          <p:cNvSpPr/>
          <p:nvPr/>
        </p:nvSpPr>
        <p:spPr>
          <a:xfrm>
            <a:off x="1434663" y="2242624"/>
            <a:ext cx="2443654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Recursive deserialization complete?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643A8-A315-4A8C-A7B7-140A3427ABF1}"/>
              </a:ext>
            </a:extLst>
          </p:cNvPr>
          <p:cNvSpPr/>
          <p:nvPr/>
        </p:nvSpPr>
        <p:spPr>
          <a:xfrm>
            <a:off x="4314506" y="1475361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CBOR COSE HAL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52FD2D6-21CF-4A2B-86AF-AB35501C1BDD}"/>
              </a:ext>
            </a:extLst>
          </p:cNvPr>
          <p:cNvSpPr/>
          <p:nvPr/>
        </p:nvSpPr>
        <p:spPr>
          <a:xfrm>
            <a:off x="4314506" y="2246597"/>
            <a:ext cx="2443654" cy="142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COSE decoding required?/</a:t>
            </a:r>
          </a:p>
          <a:p>
            <a:pPr algn="ctr"/>
            <a:r>
              <a:rPr lang="en-US" sz="16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31E34-21F1-4DA6-ACD4-4F9FA2B6CF28}"/>
              </a:ext>
            </a:extLst>
          </p:cNvPr>
          <p:cNvSpPr/>
          <p:nvPr/>
        </p:nvSpPr>
        <p:spPr>
          <a:xfrm>
            <a:off x="4314506" y="4045157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err="1"/>
              <a:t>TinyCBOR</a:t>
            </a:r>
            <a:r>
              <a:rPr lang="en-US" sz="1600" dirty="0"/>
              <a:t> 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CC0F4-E24A-4EEE-8C69-6B9A5C652EA2}"/>
              </a:ext>
            </a:extLst>
          </p:cNvPr>
          <p:cNvSpPr/>
          <p:nvPr/>
        </p:nvSpPr>
        <p:spPr>
          <a:xfrm>
            <a:off x="7068220" y="2724816"/>
            <a:ext cx="2443654" cy="469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Crypto HAL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E20E05-6609-48D6-B1AC-DEE60352FBFD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H="1" flipV="1">
            <a:off x="6758160" y="1709960"/>
            <a:ext cx="2753714" cy="1249455"/>
          </a:xfrm>
          <a:prstGeom prst="bentConnector3">
            <a:avLst>
              <a:gd name="adj1" fmla="val -83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50BD2-6AC6-4DEC-B6AC-736730C25F2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758160" y="2959415"/>
            <a:ext cx="3100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D88FFA-EEDB-4149-87D3-4A45FE6CFAA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36333" y="1944558"/>
            <a:ext cx="0" cy="302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8480D-FE10-401E-BD6E-1B1D2B673F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36333" y="3672234"/>
            <a:ext cx="0" cy="3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20CE10-714C-441C-8EDD-F9E64953418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656490" y="1939159"/>
            <a:ext cx="1" cy="303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16A78-BDDB-4779-ADC2-E03EFD85E21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656491" y="889705"/>
            <a:ext cx="0" cy="282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9BD46B-7DA9-4AF1-AC8F-07B3FC9E628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656490" y="3668261"/>
            <a:ext cx="1" cy="1479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6EE207-6080-489D-888A-0E940A2B24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56491" y="5616959"/>
            <a:ext cx="0" cy="282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6C9DF7-1D20-4BE1-992D-B9BD464233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78317" y="1709960"/>
            <a:ext cx="436189" cy="12454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5149A9-33EC-4B09-AE0A-7FCDB555E88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3779708" y="3391137"/>
            <a:ext cx="633408" cy="2879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ECB586-FE4B-4110-9404-DFBD864C154C}"/>
              </a:ext>
            </a:extLst>
          </p:cNvPr>
          <p:cNvSpPr txBox="1"/>
          <p:nvPr/>
        </p:nvSpPr>
        <p:spPr>
          <a:xfrm>
            <a:off x="2281073" y="36682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D1F05A-A955-4643-B071-FF1A5554ED2F}"/>
              </a:ext>
            </a:extLst>
          </p:cNvPr>
          <p:cNvSpPr txBox="1"/>
          <p:nvPr/>
        </p:nvSpPr>
        <p:spPr>
          <a:xfrm>
            <a:off x="3732528" y="2653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3237C-E998-4118-A7E3-FCB7F5F23449}"/>
              </a:ext>
            </a:extLst>
          </p:cNvPr>
          <p:cNvSpPr txBox="1"/>
          <p:nvPr/>
        </p:nvSpPr>
        <p:spPr>
          <a:xfrm>
            <a:off x="5200738" y="367627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37DEBE-667F-4E79-A14B-E9D3DD77BCE3}"/>
              </a:ext>
            </a:extLst>
          </p:cNvPr>
          <p:cNvSpPr txBox="1"/>
          <p:nvPr/>
        </p:nvSpPr>
        <p:spPr>
          <a:xfrm>
            <a:off x="6652193" y="26616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442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F361F4-EE1A-4FE6-8756-074D21644874}"/>
              </a:ext>
            </a:extLst>
          </p:cNvPr>
          <p:cNvSpPr/>
          <p:nvPr/>
        </p:nvSpPr>
        <p:spPr>
          <a:xfrm>
            <a:off x="3531476" y="1012149"/>
            <a:ext cx="4981903" cy="176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SDO 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E56C-EC72-4B53-94C8-2361064911F8}"/>
              </a:ext>
            </a:extLst>
          </p:cNvPr>
          <p:cNvSpPr/>
          <p:nvPr/>
        </p:nvSpPr>
        <p:spPr>
          <a:xfrm>
            <a:off x="5366710" y="1641182"/>
            <a:ext cx="1346505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ServiceInfo</a:t>
            </a:r>
            <a:r>
              <a:rPr lang="en-US" sz="1400" dirty="0"/>
              <a:t> message handling (updated/new)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C64BA-128C-4FAC-9120-E797C4ADCCD0}"/>
              </a:ext>
            </a:extLst>
          </p:cNvPr>
          <p:cNvSpPr/>
          <p:nvPr/>
        </p:nvSpPr>
        <p:spPr>
          <a:xfrm>
            <a:off x="3853222" y="1972268"/>
            <a:ext cx="1312804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 Messaging Layer</a:t>
            </a:r>
          </a:p>
          <a:p>
            <a:pPr algn="ctr"/>
            <a:r>
              <a:rPr lang="en-US" sz="1400" dirty="0"/>
              <a:t>(updated/new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D0A6B-0AE0-444F-A6D0-14060A3931D5}"/>
              </a:ext>
            </a:extLst>
          </p:cNvPr>
          <p:cNvSpPr/>
          <p:nvPr/>
        </p:nvSpPr>
        <p:spPr>
          <a:xfrm>
            <a:off x="6959029" y="1767310"/>
            <a:ext cx="1346506" cy="1165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Persistent storage in CBOR encoded format</a:t>
            </a:r>
          </a:p>
          <a:p>
            <a:pPr algn="ctr"/>
            <a:r>
              <a:rPr lang="en-US" sz="1400" dirty="0"/>
              <a:t>(new)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D929B-90F4-4418-9233-073B10063160}"/>
              </a:ext>
            </a:extLst>
          </p:cNvPr>
          <p:cNvSpPr/>
          <p:nvPr/>
        </p:nvSpPr>
        <p:spPr>
          <a:xfrm>
            <a:off x="2254469" y="3523596"/>
            <a:ext cx="1498903" cy="96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CBOR-COSE Library</a:t>
            </a:r>
          </a:p>
          <a:p>
            <a:pPr algn="ctr"/>
            <a:r>
              <a:rPr lang="en-US" dirty="0"/>
              <a:t>(New)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2D448-1EC2-45F5-92C1-CFC8D2BB0E62}"/>
              </a:ext>
            </a:extLst>
          </p:cNvPr>
          <p:cNvSpPr/>
          <p:nvPr/>
        </p:nvSpPr>
        <p:spPr>
          <a:xfrm>
            <a:off x="2396355" y="4890991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TinyCBOR</a:t>
            </a:r>
            <a:r>
              <a:rPr lang="en-US" sz="1400" dirty="0"/>
              <a:t>  Library</a:t>
            </a:r>
          </a:p>
          <a:p>
            <a:pPr algn="ctr"/>
            <a:r>
              <a:rPr lang="en-US" sz="1400" dirty="0"/>
              <a:t>(External - New)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B0F76-E9BB-43F4-836E-B1E56247C097}"/>
              </a:ext>
            </a:extLst>
          </p:cNvPr>
          <p:cNvSpPr/>
          <p:nvPr/>
        </p:nvSpPr>
        <p:spPr>
          <a:xfrm>
            <a:off x="4492773" y="35235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Crypto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55ED-F97B-477F-AB32-32A79B02C022}"/>
              </a:ext>
            </a:extLst>
          </p:cNvPr>
          <p:cNvSpPr/>
          <p:nvPr/>
        </p:nvSpPr>
        <p:spPr>
          <a:xfrm>
            <a:off x="4526722" y="4890991"/>
            <a:ext cx="1498903" cy="96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OpenSSL/</a:t>
            </a:r>
            <a:r>
              <a:rPr lang="en-US" sz="1400" dirty="0" err="1"/>
              <a:t>mbedtls</a:t>
            </a:r>
            <a:endParaRPr lang="en-US" sz="1400" dirty="0"/>
          </a:p>
          <a:p>
            <a:pPr algn="ctr"/>
            <a:r>
              <a:rPr lang="en-US" sz="1400" dirty="0"/>
              <a:t>(External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BDEE04-7781-44D7-8EC9-471E9E0C9FAE}"/>
              </a:ext>
            </a:extLst>
          </p:cNvPr>
          <p:cNvSpPr/>
          <p:nvPr/>
        </p:nvSpPr>
        <p:spPr>
          <a:xfrm>
            <a:off x="6578680" y="35235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Storage</a:t>
            </a:r>
          </a:p>
          <a:p>
            <a:pPr algn="ctr"/>
            <a:r>
              <a:rPr lang="en-US" dirty="0"/>
              <a:t>HAL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D09E0-CF7E-46A2-8AB4-D140882C90D4}"/>
              </a:ext>
            </a:extLst>
          </p:cNvPr>
          <p:cNvSpPr/>
          <p:nvPr/>
        </p:nvSpPr>
        <p:spPr>
          <a:xfrm>
            <a:off x="8664586" y="3523596"/>
            <a:ext cx="1346506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Network HAL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AD47C79-34F1-4009-BDB3-D21F8F9D550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7146504" y="3037818"/>
            <a:ext cx="591208" cy="38034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61467D-E730-4984-B2A2-A658810408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022498" y="913812"/>
            <a:ext cx="591208" cy="4628361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86B0F4-1C2F-4EBD-9E71-E29357617F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2871227" y="4616410"/>
            <a:ext cx="407275" cy="141886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CF15D6-66A5-4BA3-9036-E369AA7152A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5017463" y="4632279"/>
            <a:ext cx="407275" cy="11014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B2F8487-F7A9-4303-82A5-867B1E2574B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220486" y="2721653"/>
            <a:ext cx="747483" cy="85640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6C418A6-E773-487A-8335-2FCF785A8EAC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8513379" y="1894131"/>
            <a:ext cx="824460" cy="162946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1D7557-4524-4B29-8577-636841AD9BFC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3003922" y="1894130"/>
            <a:ext cx="527555" cy="162946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7F98A44-3196-4289-BB5F-6E482AF74957}"/>
              </a:ext>
            </a:extLst>
          </p:cNvPr>
          <p:cNvSpPr/>
          <p:nvPr/>
        </p:nvSpPr>
        <p:spPr>
          <a:xfrm>
            <a:off x="3598146" y="3339663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AF86EB-3C0B-4383-A13D-BE70FB6FD036}"/>
              </a:ext>
            </a:extLst>
          </p:cNvPr>
          <p:cNvSpPr/>
          <p:nvPr/>
        </p:nvSpPr>
        <p:spPr>
          <a:xfrm>
            <a:off x="3687087" y="1802525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3870E5-CAE6-4791-95B4-5FD26698ACFF}"/>
              </a:ext>
            </a:extLst>
          </p:cNvPr>
          <p:cNvSpPr/>
          <p:nvPr/>
        </p:nvSpPr>
        <p:spPr>
          <a:xfrm>
            <a:off x="6415768" y="1380494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5A55CF-D26B-4C4C-8F1F-89DA28B164C1}"/>
              </a:ext>
            </a:extLst>
          </p:cNvPr>
          <p:cNvSpPr/>
          <p:nvPr/>
        </p:nvSpPr>
        <p:spPr>
          <a:xfrm>
            <a:off x="8086699" y="1587024"/>
            <a:ext cx="366613" cy="386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66498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11792B-A74B-4A06-8735-6BBA546201E7}"/>
              </a:ext>
            </a:extLst>
          </p:cNvPr>
          <p:cNvSpPr/>
          <p:nvPr/>
        </p:nvSpPr>
        <p:spPr>
          <a:xfrm>
            <a:off x="248730" y="288401"/>
            <a:ext cx="11468100" cy="5686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20B20-9587-417A-95ED-6E257DA06278}"/>
              </a:ext>
            </a:extLst>
          </p:cNvPr>
          <p:cNvSpPr/>
          <p:nvPr/>
        </p:nvSpPr>
        <p:spPr>
          <a:xfrm>
            <a:off x="1121790" y="4449452"/>
            <a:ext cx="3421930" cy="130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FIDO Device Onboard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SDK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054A0-13D0-4D12-87DC-3D3EA7C3BE6D}"/>
              </a:ext>
            </a:extLst>
          </p:cNvPr>
          <p:cNvSpPr/>
          <p:nvPr/>
        </p:nvSpPr>
        <p:spPr>
          <a:xfrm>
            <a:off x="7495880" y="4449451"/>
            <a:ext cx="3421930" cy="1300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FIDO Device Onboard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70145C-7CF7-4C6D-9325-89BCEE7F94E1}"/>
              </a:ext>
            </a:extLst>
          </p:cNvPr>
          <p:cNvSpPr/>
          <p:nvPr/>
        </p:nvSpPr>
        <p:spPr>
          <a:xfrm>
            <a:off x="4543720" y="4628561"/>
            <a:ext cx="2952160" cy="3205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1568140-0F0D-453B-AA6B-35A23C408048}"/>
              </a:ext>
            </a:extLst>
          </p:cNvPr>
          <p:cNvSpPr/>
          <p:nvPr/>
        </p:nvSpPr>
        <p:spPr>
          <a:xfrm>
            <a:off x="4543720" y="5316715"/>
            <a:ext cx="2952160" cy="31108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65EE6-45AE-43B9-8B3F-E5F8FC043F2E}"/>
              </a:ext>
            </a:extLst>
          </p:cNvPr>
          <p:cNvSpPr txBox="1"/>
          <p:nvPr/>
        </p:nvSpPr>
        <p:spPr>
          <a:xfrm>
            <a:off x="4706629" y="4427896"/>
            <a:ext cx="261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Multi-round Device </a:t>
            </a:r>
            <a:r>
              <a:rPr lang="en-US" sz="1400" dirty="0" err="1"/>
              <a:t>ServiceInfo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C4097-50DC-483D-A552-ECD3959CB7E2}"/>
              </a:ext>
            </a:extLst>
          </p:cNvPr>
          <p:cNvSpPr/>
          <p:nvPr/>
        </p:nvSpPr>
        <p:spPr>
          <a:xfrm>
            <a:off x="1047948" y="2612780"/>
            <a:ext cx="1280474" cy="78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1F07B-4C3F-40E2-AE29-228F3DCA53B8}"/>
              </a:ext>
            </a:extLst>
          </p:cNvPr>
          <p:cNvSpPr/>
          <p:nvPr/>
        </p:nvSpPr>
        <p:spPr>
          <a:xfrm>
            <a:off x="2648933" y="1171056"/>
            <a:ext cx="933254" cy="78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6B6B9A-50F4-4827-A4AF-2FD42B43E722}"/>
              </a:ext>
            </a:extLst>
          </p:cNvPr>
          <p:cNvSpPr/>
          <p:nvPr/>
        </p:nvSpPr>
        <p:spPr>
          <a:xfrm>
            <a:off x="3291527" y="2612780"/>
            <a:ext cx="933254" cy="78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EE8E30-35B1-4E3A-B658-8FA9CB6ABC80}"/>
              </a:ext>
            </a:extLst>
          </p:cNvPr>
          <p:cNvSpPr/>
          <p:nvPr/>
        </p:nvSpPr>
        <p:spPr>
          <a:xfrm>
            <a:off x="7685994" y="2623775"/>
            <a:ext cx="933254" cy="78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C2FD-2AD7-49F5-B432-3D1E466DBEB8}"/>
              </a:ext>
            </a:extLst>
          </p:cNvPr>
          <p:cNvSpPr/>
          <p:nvPr/>
        </p:nvSpPr>
        <p:spPr>
          <a:xfrm>
            <a:off x="8259446" y="1182051"/>
            <a:ext cx="933254" cy="789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88394-E5AA-4BCE-AC3A-58A0029E8364}"/>
              </a:ext>
            </a:extLst>
          </p:cNvPr>
          <p:cNvSpPr txBox="1"/>
          <p:nvPr/>
        </p:nvSpPr>
        <p:spPr>
          <a:xfrm>
            <a:off x="4717624" y="5145910"/>
            <a:ext cx="261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Multi-round Owner </a:t>
            </a:r>
            <a:r>
              <a:rPr lang="en-US" sz="1400" dirty="0" err="1"/>
              <a:t>ServiceInfo</a:t>
            </a:r>
            <a:endParaRPr lang="en-US" sz="1400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FE04B38-E988-468A-9EA0-518DBCD09B86}"/>
              </a:ext>
            </a:extLst>
          </p:cNvPr>
          <p:cNvSpPr/>
          <p:nvPr/>
        </p:nvSpPr>
        <p:spPr>
          <a:xfrm>
            <a:off x="2931736" y="1971947"/>
            <a:ext cx="122548" cy="2455949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3622C0C-63C5-418F-99FD-A78A6A6B18EF}"/>
              </a:ext>
            </a:extLst>
          </p:cNvPr>
          <p:cNvSpPr/>
          <p:nvPr/>
        </p:nvSpPr>
        <p:spPr>
          <a:xfrm>
            <a:off x="3751868" y="3424232"/>
            <a:ext cx="122548" cy="100366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F83DB9C-2F94-4325-810C-BD4266F0B759}"/>
              </a:ext>
            </a:extLst>
          </p:cNvPr>
          <p:cNvSpPr/>
          <p:nvPr/>
        </p:nvSpPr>
        <p:spPr>
          <a:xfrm>
            <a:off x="8099197" y="3435227"/>
            <a:ext cx="122548" cy="100366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7D2AD30-FD00-4EFF-9F9C-601C8BF6F41E}"/>
              </a:ext>
            </a:extLst>
          </p:cNvPr>
          <p:cNvSpPr/>
          <p:nvPr/>
        </p:nvSpPr>
        <p:spPr>
          <a:xfrm>
            <a:off x="8711936" y="1982942"/>
            <a:ext cx="122548" cy="2455949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B7C62152-5BBE-423D-984D-0E35C988F786}"/>
              </a:ext>
            </a:extLst>
          </p:cNvPr>
          <p:cNvSpPr/>
          <p:nvPr/>
        </p:nvSpPr>
        <p:spPr>
          <a:xfrm>
            <a:off x="3582187" y="1566004"/>
            <a:ext cx="4677259" cy="140248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05F4BC47-4D9C-46C6-8DFD-5D2CE8C02E9A}"/>
              </a:ext>
            </a:extLst>
          </p:cNvPr>
          <p:cNvSpPr/>
          <p:nvPr/>
        </p:nvSpPr>
        <p:spPr>
          <a:xfrm>
            <a:off x="4224784" y="3000449"/>
            <a:ext cx="3460721" cy="161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8D20AE69-E099-418D-97A1-5C7D531B2CC0}"/>
              </a:ext>
            </a:extLst>
          </p:cNvPr>
          <p:cNvSpPr/>
          <p:nvPr/>
        </p:nvSpPr>
        <p:spPr>
          <a:xfrm>
            <a:off x="1630836" y="3402676"/>
            <a:ext cx="122548" cy="1046775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D3A747-DC32-4BC4-87B4-7FFA182E1A92}"/>
              </a:ext>
            </a:extLst>
          </p:cNvPr>
          <p:cNvSpPr txBox="1"/>
          <p:nvPr/>
        </p:nvSpPr>
        <p:spPr>
          <a:xfrm>
            <a:off x="955728" y="3770721"/>
            <a:ext cx="81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SDK API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4CF4A5-B964-479C-9236-905A030ED0F4}"/>
              </a:ext>
            </a:extLst>
          </p:cNvPr>
          <p:cNvSpPr txBox="1"/>
          <p:nvPr/>
        </p:nvSpPr>
        <p:spPr>
          <a:xfrm>
            <a:off x="3059474" y="3772289"/>
            <a:ext cx="81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Module</a:t>
            </a:r>
          </a:p>
          <a:p>
            <a:r>
              <a:rPr lang="en-US" sz="1400" dirty="0"/>
              <a:t>callback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4C1E6-1E49-43DA-820F-862EDFB36C63}"/>
              </a:ext>
            </a:extLst>
          </p:cNvPr>
          <p:cNvSpPr txBox="1"/>
          <p:nvPr/>
        </p:nvSpPr>
        <p:spPr>
          <a:xfrm>
            <a:off x="3751867" y="1330748"/>
            <a:ext cx="434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Multiple rounds of Device-to-Cloud and Cloud-to-Device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B2376F-95C5-4F8C-A45E-7549B1192BB8}"/>
              </a:ext>
            </a:extLst>
          </p:cNvPr>
          <p:cNvSpPr txBox="1"/>
          <p:nvPr/>
        </p:nvSpPr>
        <p:spPr>
          <a:xfrm>
            <a:off x="4427455" y="2550937"/>
            <a:ext cx="305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Multiple rounds of Device-to-Cloud and </a:t>
            </a:r>
          </a:p>
          <a:p>
            <a:pPr algn="ctr"/>
            <a:r>
              <a:rPr lang="en-US" sz="1400" dirty="0"/>
              <a:t>Cloud-to-Device</a:t>
            </a:r>
          </a:p>
        </p:txBody>
      </p:sp>
    </p:spTree>
    <p:extLst>
      <p:ext uri="{BB962C8B-B14F-4D97-AF65-F5344CB8AC3E}">
        <p14:creationId xmlns:p14="http://schemas.microsoft.com/office/powerpoint/2010/main" val="50489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25A51-E9BD-46B1-9961-68EEC7C5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" y="289560"/>
            <a:ext cx="10279380" cy="6278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B92AA-894C-467B-9B59-DDFD559726F7}"/>
              </a:ext>
            </a:extLst>
          </p:cNvPr>
          <p:cNvSpPr txBox="1"/>
          <p:nvPr/>
        </p:nvSpPr>
        <p:spPr>
          <a:xfrm>
            <a:off x="8977745" y="2541321"/>
            <a:ext cx="1696953" cy="111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/>
              <a:t>SDO</a:t>
            </a:r>
          </a:p>
          <a:p>
            <a:pPr algn="ctr"/>
            <a:r>
              <a:rPr lang="en-US" sz="2400" dirty="0"/>
              <a:t>Client SDK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C2AFF0-CD88-42EB-88CB-F6C4E349EB4C}"/>
              </a:ext>
            </a:extLst>
          </p:cNvPr>
          <p:cNvSpPr/>
          <p:nvPr/>
        </p:nvSpPr>
        <p:spPr>
          <a:xfrm>
            <a:off x="8977745" y="2541321"/>
            <a:ext cx="1696953" cy="1116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FDO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SDK</a:t>
            </a:r>
          </a:p>
        </p:txBody>
      </p:sp>
    </p:spTree>
    <p:extLst>
      <p:ext uri="{BB962C8B-B14F-4D97-AF65-F5344CB8AC3E}">
        <p14:creationId xmlns:p14="http://schemas.microsoft.com/office/powerpoint/2010/main" val="230623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F5E7557E766438161B45A0A61DC2E" ma:contentTypeVersion="13" ma:contentTypeDescription="Create a new document." ma:contentTypeScope="" ma:versionID="d1f0ee89402bac91d77c29cc9507da6a">
  <xsd:schema xmlns:xsd="http://www.w3.org/2001/XMLSchema" xmlns:xs="http://www.w3.org/2001/XMLSchema" xmlns:p="http://schemas.microsoft.com/office/2006/metadata/properties" xmlns:ns3="434a48cd-e876-4e7e-9231-cc5150ed5586" xmlns:ns4="03058a63-5a63-4987-8c81-e5bfe130bffa" targetNamespace="http://schemas.microsoft.com/office/2006/metadata/properties" ma:root="true" ma:fieldsID="df6e2f0f61d236998f808855083d151e" ns3:_="" ns4:_="">
    <xsd:import namespace="434a48cd-e876-4e7e-9231-cc5150ed5586"/>
    <xsd:import namespace="03058a63-5a63-4987-8c81-e5bfe130bf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a48cd-e876-4e7e-9231-cc5150ed5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58a63-5a63-4987-8c81-e5bfe130bf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B478A-033F-4C30-A5BA-66788CCF7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AFE36C-2C37-4CBC-AAB3-9AF160552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4a48cd-e876-4e7e-9231-cc5150ed5586"/>
    <ds:schemaRef ds:uri="03058a63-5a63-4987-8c81-e5bfe130b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153CBC-D450-4CB5-8089-CE99DEC4EF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378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Client SDK FIDO IOT Design Document Diagrams</vt:lpstr>
      <vt:lpstr>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SDK FIDO IOT Design Doucment Diagrams</dc:title>
  <dc:creator>Barnes, Thomas J</dc:creator>
  <cp:lastModifiedBy>Chandrakar, Prateek</cp:lastModifiedBy>
  <cp:revision>5</cp:revision>
  <dcterms:created xsi:type="dcterms:W3CDTF">2020-11-23T23:21:44Z</dcterms:created>
  <dcterms:modified xsi:type="dcterms:W3CDTF">2021-04-29T08:07:35Z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0x0101005E3F5E7557E766438161B45A0A61DC2E</vt:lpwstr>
  </property>
</Properties>
</file>