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918400" cy="21945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1pPr>
    <a:lvl2pPr marL="0" marR="0" indent="326532"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2pPr>
    <a:lvl3pPr marL="0" marR="0" indent="653064"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3pPr>
    <a:lvl4pPr marL="0" marR="0" indent="979596"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4pPr>
    <a:lvl5pPr marL="0" marR="0" indent="1306128"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5pPr>
    <a:lvl6pPr marL="0" marR="0" indent="1632661"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6pPr>
    <a:lvl7pPr marL="0" marR="0" indent="1959193"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7pPr>
    <a:lvl8pPr marL="0" marR="0" indent="2285725"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8pPr>
    <a:lvl9pPr marL="0" marR="0" indent="2612257"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37" d="100"/>
          <a:sy n="37" d="100"/>
        </p:scale>
        <p:origin x="164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633155" latinLnBrk="0">
      <a:defRPr sz="3400">
        <a:latin typeface="+mn-lt"/>
        <a:ea typeface="+mn-ea"/>
        <a:cs typeface="+mn-cs"/>
        <a:sym typeface="Calibri"/>
      </a:defRPr>
    </a:lvl1pPr>
    <a:lvl2pPr indent="228600" defTabSz="2633155" latinLnBrk="0">
      <a:defRPr sz="3400">
        <a:latin typeface="+mn-lt"/>
        <a:ea typeface="+mn-ea"/>
        <a:cs typeface="+mn-cs"/>
        <a:sym typeface="Calibri"/>
      </a:defRPr>
    </a:lvl2pPr>
    <a:lvl3pPr indent="457200" defTabSz="2633155" latinLnBrk="0">
      <a:defRPr sz="3400">
        <a:latin typeface="+mn-lt"/>
        <a:ea typeface="+mn-ea"/>
        <a:cs typeface="+mn-cs"/>
        <a:sym typeface="Calibri"/>
      </a:defRPr>
    </a:lvl3pPr>
    <a:lvl4pPr indent="685800" defTabSz="2633155" latinLnBrk="0">
      <a:defRPr sz="3400">
        <a:latin typeface="+mn-lt"/>
        <a:ea typeface="+mn-ea"/>
        <a:cs typeface="+mn-cs"/>
        <a:sym typeface="Calibri"/>
      </a:defRPr>
    </a:lvl4pPr>
    <a:lvl5pPr indent="914400" defTabSz="2633155" latinLnBrk="0">
      <a:defRPr sz="3400">
        <a:latin typeface="+mn-lt"/>
        <a:ea typeface="+mn-ea"/>
        <a:cs typeface="+mn-cs"/>
        <a:sym typeface="Calibri"/>
      </a:defRPr>
    </a:lvl5pPr>
    <a:lvl6pPr indent="1143000" defTabSz="2633155" latinLnBrk="0">
      <a:defRPr sz="3400">
        <a:latin typeface="+mn-lt"/>
        <a:ea typeface="+mn-ea"/>
        <a:cs typeface="+mn-cs"/>
        <a:sym typeface="Calibri"/>
      </a:defRPr>
    </a:lvl6pPr>
    <a:lvl7pPr indent="1371600" defTabSz="2633155" latinLnBrk="0">
      <a:defRPr sz="3400">
        <a:latin typeface="+mn-lt"/>
        <a:ea typeface="+mn-ea"/>
        <a:cs typeface="+mn-cs"/>
        <a:sym typeface="Calibri"/>
      </a:defRPr>
    </a:lvl7pPr>
    <a:lvl8pPr indent="1600200" defTabSz="2633155" latinLnBrk="0">
      <a:defRPr sz="3400">
        <a:latin typeface="+mn-lt"/>
        <a:ea typeface="+mn-ea"/>
        <a:cs typeface="+mn-cs"/>
        <a:sym typeface="Calibri"/>
      </a:defRPr>
    </a:lvl8pPr>
    <a:lvl9pPr indent="1828800" defTabSz="2633155" latinLnBrk="0">
      <a:defRPr sz="34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FB AI">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B AI Research ">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45920" y="294640"/>
            <a:ext cx="29626561" cy="4826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1645920" y="5120640"/>
            <a:ext cx="29626561" cy="168249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5910559" y="19756119"/>
            <a:ext cx="7680961" cy="1168401"/>
          </a:xfrm>
          <a:prstGeom prst="rect">
            <a:avLst/>
          </a:prstGeom>
          <a:ln w="12700">
            <a:miter lim="400000"/>
          </a:ln>
        </p:spPr>
        <p:txBody>
          <a:bodyPr wrap="none" lIns="45719" rIns="45719" anchor="ctr">
            <a:spAutoFit/>
          </a:bodyPr>
          <a:lstStyle>
            <a:lvl1pPr algn="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1pPr>
      <a:lvl2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2pPr>
      <a:lvl3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3pPr>
      <a:lvl4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4pPr>
      <a:lvl5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5pPr>
      <a:lvl6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6pPr>
      <a:lvl7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7pPr>
      <a:lvl8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8pPr>
      <a:lvl9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9pPr>
    </p:titleStyle>
    <p:bodyStyle>
      <a:lvl1pPr marL="731556" marR="0" indent="-731556"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1pPr>
      <a:lvl2pPr marL="2319804" marR="0" indent="-85669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2pPr>
      <a:lvl3pPr marL="3943547" marR="0" indent="-101732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3pPr>
      <a:lvl4pPr marL="5531594"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4pPr>
      <a:lvl5pPr marL="699470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5pPr>
      <a:lvl6pPr marL="845782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6pPr>
      <a:lvl7pPr marL="9920933"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7pPr>
      <a:lvl8pPr marL="1138404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8pPr>
      <a:lvl9pPr marL="1284716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9pPr>
    </p:bodyStyle>
    <p:otherStyle>
      <a:lvl1pPr marL="0" marR="0" indent="0"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326532"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653064"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979596"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306128"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1632661"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1959193"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2285725"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2612257"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ti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Rectangle 74"/>
          <p:cNvGrpSpPr/>
          <p:nvPr/>
        </p:nvGrpSpPr>
        <p:grpSpPr>
          <a:xfrm>
            <a:off x="956930" y="15440912"/>
            <a:ext cx="9158275" cy="4637744"/>
            <a:chOff x="0" y="0"/>
            <a:chExt cx="9158273" cy="4637742"/>
          </a:xfrm>
        </p:grpSpPr>
        <p:sp>
          <p:nvSpPr>
            <p:cNvPr id="27" name="Rectangle"/>
            <p:cNvSpPr/>
            <p:nvPr/>
          </p:nvSpPr>
          <p:spPr>
            <a:xfrm>
              <a:off x="0" y="0"/>
              <a:ext cx="9158274" cy="4637743"/>
            </a:xfrm>
            <a:prstGeom prst="rect">
              <a:avLst/>
            </a:prstGeom>
            <a:solidFill>
              <a:srgbClr val="CCD1D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image"/>
            <p:cNvSpPr/>
            <p:nvPr/>
          </p:nvSpPr>
          <p:spPr>
            <a:xfrm>
              <a:off x="2753399" y="2318870"/>
              <a:ext cx="365147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100">
                  <a:solidFill>
                    <a:srgbClr val="677B8C"/>
                  </a:solidFill>
                  <a:latin typeface="Arial"/>
                  <a:ea typeface="Arial"/>
                  <a:cs typeface="Arial"/>
                  <a:sym typeface="Arial"/>
                </a:defRPr>
              </a:lvl1pPr>
            </a:lstStyle>
            <a:p>
              <a:r>
                <a:t>image</a:t>
              </a:r>
            </a:p>
          </p:txBody>
        </p:sp>
      </p:grpSp>
      <p:sp>
        <p:nvSpPr>
          <p:cNvPr id="30" name="TextBox 35"/>
          <p:cNvSpPr txBox="1"/>
          <p:nvPr/>
        </p:nvSpPr>
        <p:spPr>
          <a:xfrm>
            <a:off x="968275" y="784521"/>
            <a:ext cx="14466772" cy="16941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5500">
                <a:latin typeface="Arial"/>
                <a:ea typeface="Arial"/>
                <a:cs typeface="Arial"/>
                <a:sym typeface="Arial"/>
              </a:defRPr>
            </a:lvl1pPr>
          </a:lstStyle>
          <a:p>
            <a:r>
              <a:t>Title of research poster in 55pt should not exceed two lines</a:t>
            </a:r>
          </a:p>
        </p:txBody>
      </p:sp>
      <p:pic>
        <p:nvPicPr>
          <p:cNvPr id="31" name="Picture 33" descr="Picture 33"/>
          <p:cNvPicPr>
            <a:picLocks noChangeAspect="1"/>
          </p:cNvPicPr>
          <p:nvPr/>
        </p:nvPicPr>
        <p:blipFill>
          <a:blip r:embed="rId2"/>
          <a:stretch>
            <a:fillRect/>
          </a:stretch>
        </p:blipFill>
        <p:spPr>
          <a:xfrm>
            <a:off x="23683676" y="3524768"/>
            <a:ext cx="7550306" cy="6685451"/>
          </a:xfrm>
          <a:prstGeom prst="rect">
            <a:avLst/>
          </a:prstGeom>
          <a:ln w="12700">
            <a:miter lim="400000"/>
          </a:ln>
        </p:spPr>
      </p:pic>
      <p:pic>
        <p:nvPicPr>
          <p:cNvPr id="32" name="Graphic 36" descr="Graphic 36"/>
          <p:cNvPicPr>
            <a:picLocks noChangeAspect="1"/>
          </p:cNvPicPr>
          <p:nvPr/>
        </p:nvPicPr>
        <p:blipFill>
          <a:blip r:embed="rId3"/>
          <a:stretch>
            <a:fillRect/>
          </a:stretch>
        </p:blipFill>
        <p:spPr>
          <a:xfrm>
            <a:off x="24227637" y="14459308"/>
            <a:ext cx="6426465" cy="2454553"/>
          </a:xfrm>
          <a:prstGeom prst="rect">
            <a:avLst/>
          </a:prstGeom>
          <a:ln w="12700">
            <a:miter lim="400000"/>
          </a:ln>
        </p:spPr>
      </p:pic>
      <p:sp>
        <p:nvSpPr>
          <p:cNvPr id="33" name="TextBox 38"/>
          <p:cNvSpPr txBox="1"/>
          <p:nvPr/>
        </p:nvSpPr>
        <p:spPr>
          <a:xfrm>
            <a:off x="986246" y="3580560"/>
            <a:ext cx="9064534" cy="10679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t>Headline in 34pt should not extend beyond 2-3 lines</a:t>
            </a:r>
          </a:p>
        </p:txBody>
      </p:sp>
      <p:sp>
        <p:nvSpPr>
          <p:cNvPr id="34" name="TextBox 39"/>
          <p:cNvSpPr txBox="1"/>
          <p:nvPr/>
        </p:nvSpPr>
        <p:spPr>
          <a:xfrm>
            <a:off x="986246" y="5018530"/>
            <a:ext cx="9064534" cy="25716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t>This section is an example of a paragraph.  When creating sections, regardless of whether you're putting in text or images, always try to align to the edges of the yellow guidelines. This poster canvas is broken into 3 columns, and aligning to the edges will make it much easier for viewers to differentiate sections and read information. The same is true of horizontal spaces between sections, try to space them equally and with a good amount of breathing room in between each.</a:t>
            </a:r>
          </a:p>
        </p:txBody>
      </p:sp>
      <p:sp>
        <p:nvSpPr>
          <p:cNvPr id="35" name="TextBox 41"/>
          <p:cNvSpPr txBox="1"/>
          <p:nvPr/>
        </p:nvSpPr>
        <p:spPr>
          <a:xfrm>
            <a:off x="11854541" y="9929327"/>
            <a:ext cx="9130938" cy="18435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t>This section is an example of a paragraph.  When creating sections, regardless of whether you're putting in text or images, always try to align to the edges of the yellow guidelines. This poster canvas is broken into 3 columns, and aligning to the edges will make it much easier for viewers to differentiate sections and read information.</a:t>
            </a:r>
          </a:p>
        </p:txBody>
      </p:sp>
      <p:sp>
        <p:nvSpPr>
          <p:cNvPr id="36" name="TextBox 42"/>
          <p:cNvSpPr txBox="1"/>
          <p:nvPr/>
        </p:nvSpPr>
        <p:spPr>
          <a:xfrm>
            <a:off x="986246" y="8076110"/>
            <a:ext cx="9064534" cy="25716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342900" indent="-342900">
              <a:lnSpc>
                <a:spcPct val="120000"/>
              </a:lnSpc>
              <a:buSzPct val="100000"/>
              <a:buFont typeface="Arial"/>
              <a:buChar char="•"/>
              <a:defRPr sz="2100">
                <a:solidFill>
                  <a:srgbClr val="344854"/>
                </a:solidFill>
                <a:latin typeface="Arial"/>
                <a:ea typeface="Arial"/>
                <a:cs typeface="Arial"/>
                <a:sym typeface="Arial"/>
              </a:defRPr>
            </a:pPr>
            <a:r>
              <a:t>Bulleted list item</a:t>
            </a:r>
          </a:p>
          <a:p>
            <a:pPr marL="342900" indent="-342900">
              <a:lnSpc>
                <a:spcPct val="120000"/>
              </a:lnSpc>
              <a:buSzPct val="100000"/>
              <a:buFont typeface="Arial"/>
              <a:buChar char="•"/>
              <a:defRPr sz="2100">
                <a:solidFill>
                  <a:srgbClr val="344854"/>
                </a:solidFill>
                <a:latin typeface="Arial"/>
                <a:ea typeface="Arial"/>
                <a:cs typeface="Arial"/>
                <a:sym typeface="Arial"/>
              </a:defRPr>
            </a:pPr>
            <a:r>
              <a:t>Bulleted list item</a:t>
            </a:r>
          </a:p>
          <a:p>
            <a:pPr marL="342900" indent="-342900">
              <a:lnSpc>
                <a:spcPct val="120000"/>
              </a:lnSpc>
              <a:buSzPct val="100000"/>
              <a:buFont typeface="Arial"/>
              <a:buChar char="•"/>
              <a:defRPr sz="2100">
                <a:solidFill>
                  <a:srgbClr val="344854"/>
                </a:solidFill>
                <a:latin typeface="Arial"/>
                <a:ea typeface="Arial"/>
                <a:cs typeface="Arial"/>
                <a:sym typeface="Arial"/>
              </a:defRPr>
            </a:pPr>
            <a:r>
              <a:t>Bulleted list item</a:t>
            </a:r>
          </a:p>
          <a:p>
            <a:pPr marL="342900" indent="-342900">
              <a:lnSpc>
                <a:spcPct val="120000"/>
              </a:lnSpc>
              <a:buSzPct val="100000"/>
              <a:buFont typeface="Arial"/>
              <a:buChar char="•"/>
              <a:defRPr sz="2100">
                <a:solidFill>
                  <a:srgbClr val="344854"/>
                </a:solidFill>
                <a:latin typeface="Arial"/>
                <a:ea typeface="Arial"/>
                <a:cs typeface="Arial"/>
                <a:sym typeface="Arial"/>
              </a:defRPr>
            </a:pPr>
            <a:r>
              <a:t>Bulleted list item</a:t>
            </a:r>
          </a:p>
          <a:p>
            <a:pPr marL="342900" indent="-342900">
              <a:lnSpc>
                <a:spcPct val="120000"/>
              </a:lnSpc>
              <a:buSzPct val="100000"/>
              <a:buFont typeface="Arial"/>
              <a:buChar char="•"/>
              <a:defRPr sz="2100">
                <a:solidFill>
                  <a:srgbClr val="344854"/>
                </a:solidFill>
                <a:latin typeface="Arial"/>
                <a:ea typeface="Arial"/>
                <a:cs typeface="Arial"/>
                <a:sym typeface="Arial"/>
              </a:defRPr>
            </a:pPr>
            <a:r>
              <a:t>Bulleted list item</a:t>
            </a:r>
          </a:p>
          <a:p>
            <a:pPr marL="342900" indent="-342900">
              <a:lnSpc>
                <a:spcPct val="120000"/>
              </a:lnSpc>
              <a:buSzPct val="100000"/>
              <a:buFont typeface="Arial"/>
              <a:buChar char="•"/>
              <a:defRPr sz="2100">
                <a:solidFill>
                  <a:srgbClr val="344854"/>
                </a:solidFill>
                <a:latin typeface="Arial"/>
                <a:ea typeface="Arial"/>
                <a:cs typeface="Arial"/>
                <a:sym typeface="Arial"/>
              </a:defRPr>
            </a:pPr>
            <a:r>
              <a:t>Bulleted list item</a:t>
            </a:r>
          </a:p>
        </p:txBody>
      </p:sp>
      <p:sp>
        <p:nvSpPr>
          <p:cNvPr id="37" name="TextBox 43"/>
          <p:cNvSpPr txBox="1"/>
          <p:nvPr/>
        </p:nvSpPr>
        <p:spPr>
          <a:xfrm>
            <a:off x="11880670" y="3580560"/>
            <a:ext cx="9064533" cy="572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t>Section header in 34pt font</a:t>
            </a:r>
          </a:p>
        </p:txBody>
      </p:sp>
      <p:sp>
        <p:nvSpPr>
          <p:cNvPr id="38" name="TextBox 44"/>
          <p:cNvSpPr txBox="1"/>
          <p:nvPr/>
        </p:nvSpPr>
        <p:spPr>
          <a:xfrm>
            <a:off x="11880670" y="4326744"/>
            <a:ext cx="9064533" cy="3875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t>Optional section descriptor in 21pt font</a:t>
            </a:r>
          </a:p>
        </p:txBody>
      </p:sp>
      <p:sp>
        <p:nvSpPr>
          <p:cNvPr id="39" name="TextBox 45"/>
          <p:cNvSpPr txBox="1"/>
          <p:nvPr/>
        </p:nvSpPr>
        <p:spPr>
          <a:xfrm>
            <a:off x="986246" y="11202393"/>
            <a:ext cx="9064534" cy="572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t>Section header in 34pt font</a:t>
            </a:r>
          </a:p>
        </p:txBody>
      </p:sp>
      <p:sp>
        <p:nvSpPr>
          <p:cNvPr id="40" name="TextBox 46"/>
          <p:cNvSpPr txBox="1"/>
          <p:nvPr/>
        </p:nvSpPr>
        <p:spPr>
          <a:xfrm>
            <a:off x="986246" y="11905511"/>
            <a:ext cx="9064534" cy="3875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t>Optional section descriptor in 21pt font</a:t>
            </a:r>
          </a:p>
        </p:txBody>
      </p:sp>
      <p:sp>
        <p:nvSpPr>
          <p:cNvPr id="41" name="TextBox 47"/>
          <p:cNvSpPr txBox="1"/>
          <p:nvPr/>
        </p:nvSpPr>
        <p:spPr>
          <a:xfrm>
            <a:off x="986246" y="12685935"/>
            <a:ext cx="9064534" cy="18435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t>This section is an example of a paragraph.  When creating sections, regardless of whether you're putting in text or images, always try to align to the edges of the yellow guidelines. This poster canvas is broken into 3 columns, and aligning to the edges will make it much easier for viewers to differentiate sections and read information.</a:t>
            </a:r>
          </a:p>
        </p:txBody>
      </p:sp>
      <p:sp>
        <p:nvSpPr>
          <p:cNvPr id="42" name="TextBox 51"/>
          <p:cNvSpPr txBox="1"/>
          <p:nvPr/>
        </p:nvSpPr>
        <p:spPr>
          <a:xfrm>
            <a:off x="22928580" y="11375924"/>
            <a:ext cx="9029701" cy="5726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t>Section header in 34pt font</a:t>
            </a:r>
          </a:p>
        </p:txBody>
      </p:sp>
      <p:sp>
        <p:nvSpPr>
          <p:cNvPr id="43" name="TextBox 52"/>
          <p:cNvSpPr txBox="1"/>
          <p:nvPr/>
        </p:nvSpPr>
        <p:spPr>
          <a:xfrm>
            <a:off x="22928580" y="12122105"/>
            <a:ext cx="9029701" cy="3875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t>Optional section descriptor in 21pt font</a:t>
            </a:r>
          </a:p>
        </p:txBody>
      </p:sp>
      <p:sp>
        <p:nvSpPr>
          <p:cNvPr id="44" name="TextBox 53"/>
          <p:cNvSpPr txBox="1"/>
          <p:nvPr/>
        </p:nvSpPr>
        <p:spPr>
          <a:xfrm>
            <a:off x="22918782" y="12716374"/>
            <a:ext cx="9039498" cy="11155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t>This section is an example of a paragraph.  When creating sections, regardless of whether you're putting in text or images, always try to align to the edges of the yellow guidelines. </a:t>
            </a:r>
          </a:p>
        </p:txBody>
      </p:sp>
      <p:sp>
        <p:nvSpPr>
          <p:cNvPr id="45" name="TextBox 54"/>
          <p:cNvSpPr txBox="1"/>
          <p:nvPr/>
        </p:nvSpPr>
        <p:spPr>
          <a:xfrm>
            <a:off x="22928580" y="10532596"/>
            <a:ext cx="9029701" cy="27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300">
                <a:solidFill>
                  <a:srgbClr val="344854"/>
                </a:solidFill>
                <a:latin typeface="Arial"/>
                <a:ea typeface="Arial"/>
                <a:cs typeface="Arial"/>
                <a:sym typeface="Arial"/>
              </a:defRPr>
            </a:lvl1pPr>
          </a:lstStyle>
          <a:p>
            <a:r>
              <a:t>Optional caption for images, charts, and graphs</a:t>
            </a:r>
          </a:p>
        </p:txBody>
      </p:sp>
      <p:sp>
        <p:nvSpPr>
          <p:cNvPr id="46" name="TextBox 56"/>
          <p:cNvSpPr txBox="1"/>
          <p:nvPr/>
        </p:nvSpPr>
        <p:spPr>
          <a:xfrm>
            <a:off x="982979" y="20359289"/>
            <a:ext cx="9029701" cy="2765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300">
                <a:solidFill>
                  <a:srgbClr val="344854"/>
                </a:solidFill>
                <a:latin typeface="Arial"/>
                <a:ea typeface="Arial"/>
                <a:cs typeface="Arial"/>
                <a:sym typeface="Arial"/>
              </a:defRPr>
            </a:lvl1pPr>
          </a:lstStyle>
          <a:p>
            <a:r>
              <a:t>Optional caption for images, charts, and graphs</a:t>
            </a:r>
          </a:p>
        </p:txBody>
      </p:sp>
      <p:pic>
        <p:nvPicPr>
          <p:cNvPr id="47" name="Image" descr="Image"/>
          <p:cNvPicPr>
            <a:picLocks noChangeAspect="1"/>
          </p:cNvPicPr>
          <p:nvPr/>
        </p:nvPicPr>
        <p:blipFill>
          <a:blip r:embed="rId4"/>
          <a:stretch>
            <a:fillRect/>
          </a:stretch>
        </p:blipFill>
        <p:spPr>
          <a:xfrm>
            <a:off x="12541143" y="12968203"/>
            <a:ext cx="7836114" cy="1910722"/>
          </a:xfrm>
          <a:prstGeom prst="rect">
            <a:avLst/>
          </a:prstGeom>
          <a:ln w="12700">
            <a:miter lim="400000"/>
          </a:ln>
        </p:spPr>
      </p:pic>
      <p:sp>
        <p:nvSpPr>
          <p:cNvPr id="48" name="TextBox 60"/>
          <p:cNvSpPr txBox="1"/>
          <p:nvPr/>
        </p:nvSpPr>
        <p:spPr>
          <a:xfrm>
            <a:off x="22905719" y="17368623"/>
            <a:ext cx="6335025" cy="3875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t>References</a:t>
            </a:r>
          </a:p>
        </p:txBody>
      </p:sp>
      <p:sp>
        <p:nvSpPr>
          <p:cNvPr id="49" name="TextBox 61"/>
          <p:cNvSpPr txBox="1"/>
          <p:nvPr/>
        </p:nvSpPr>
        <p:spPr>
          <a:xfrm>
            <a:off x="22905719" y="17994856"/>
            <a:ext cx="6335025" cy="25350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spAutoFit/>
          </a:bodyPr>
          <a:lstStyle/>
          <a:p>
            <a:pPr>
              <a:lnSpc>
                <a:spcPct val="120000"/>
              </a:lnSpc>
              <a:spcBef>
                <a:spcPts val="600"/>
              </a:spcBef>
              <a:defRPr sz="1400">
                <a:latin typeface="Arial"/>
                <a:ea typeface="Arial"/>
                <a:cs typeface="Arial"/>
                <a:sym typeface="Arial"/>
              </a:defRPr>
            </a:pPr>
            <a:r>
              <a:t>References in 14pt font </a:t>
            </a:r>
          </a:p>
          <a:p>
            <a:pPr>
              <a:lnSpc>
                <a:spcPct val="120000"/>
              </a:lnSpc>
              <a:spcBef>
                <a:spcPts val="600"/>
              </a:spcBef>
              <a:defRPr sz="1400">
                <a:latin typeface="Arial"/>
                <a:ea typeface="Arial"/>
                <a:cs typeface="Arial"/>
                <a:sym typeface="Arial"/>
              </a:defRPr>
            </a:pPr>
            <a:r>
              <a:t>Homer W Simpson (2013). “Donuts taste good.” </a:t>
            </a:r>
            <a:r>
              <a:rPr>
                <a:solidFill>
                  <a:srgbClr val="677B8C"/>
                </a:solidFill>
              </a:rPr>
              <a:t>In: IEEE 13th Internation Conference on Data Mining. IEEE, pp. 405-409</a:t>
            </a:r>
          </a:p>
          <a:p>
            <a:pPr>
              <a:lnSpc>
                <a:spcPct val="120000"/>
              </a:lnSpc>
              <a:spcBef>
                <a:spcPts val="600"/>
              </a:spcBef>
              <a:defRPr sz="1400">
                <a:latin typeface="Arial"/>
                <a:ea typeface="Arial"/>
                <a:cs typeface="Arial"/>
                <a:sym typeface="Arial"/>
              </a:defRPr>
            </a:pPr>
            <a:r>
              <a:t>Marge Simpson (2010). “Blue hair looks nice.”. </a:t>
            </a:r>
            <a:r>
              <a:rPr>
                <a:solidFill>
                  <a:srgbClr val="677B8C"/>
                </a:solidFill>
              </a:rPr>
              <a:t>In: Nature communications 1, p. 622.</a:t>
            </a:r>
          </a:p>
          <a:p>
            <a:pPr>
              <a:lnSpc>
                <a:spcPct val="120000"/>
              </a:lnSpc>
              <a:spcBef>
                <a:spcPts val="600"/>
              </a:spcBef>
              <a:defRPr sz="1400">
                <a:latin typeface="Arial"/>
                <a:ea typeface="Arial"/>
                <a:cs typeface="Arial"/>
                <a:sym typeface="Arial"/>
              </a:defRPr>
            </a:pPr>
            <a:r>
              <a:t>Bart Simpson (2013). “Hello”. </a:t>
            </a:r>
            <a:r>
              <a:rPr>
                <a:solidFill>
                  <a:srgbClr val="677B8C"/>
                </a:solidFill>
              </a:rPr>
              <a:t>In: IEEE Simpsons.</a:t>
            </a:r>
          </a:p>
          <a:p>
            <a:pPr>
              <a:lnSpc>
                <a:spcPct val="120000"/>
              </a:lnSpc>
              <a:spcBef>
                <a:spcPts val="600"/>
              </a:spcBef>
              <a:defRPr sz="1400">
                <a:latin typeface="Arial"/>
                <a:ea typeface="Arial"/>
                <a:cs typeface="Arial"/>
                <a:sym typeface="Arial"/>
              </a:defRPr>
            </a:pPr>
            <a:r>
              <a:t>Marge Simpson et al. (2013). “Lorem Ipsum.” </a:t>
            </a:r>
            <a:r>
              <a:rPr>
                <a:solidFill>
                  <a:srgbClr val="677B8C"/>
                </a:solidFill>
              </a:rPr>
              <a:t>In: Advances in Neural Information Processing Systems 26. Ed. by Christopher J. C. Burges et al., pp. 27–29.</a:t>
            </a:r>
          </a:p>
        </p:txBody>
      </p:sp>
      <p:sp>
        <p:nvSpPr>
          <p:cNvPr id="50" name="TextBox 37"/>
          <p:cNvSpPr txBox="1"/>
          <p:nvPr/>
        </p:nvSpPr>
        <p:spPr>
          <a:xfrm>
            <a:off x="17483356" y="784521"/>
            <a:ext cx="6052723" cy="11155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120000"/>
              </a:lnSpc>
              <a:spcBef>
                <a:spcPts val="1000"/>
              </a:spcBef>
              <a:defRPr sz="2100">
                <a:latin typeface="Arial"/>
                <a:ea typeface="Arial"/>
                <a:cs typeface="Arial"/>
                <a:sym typeface="Arial"/>
              </a:defRPr>
            </a:pPr>
            <a:r>
              <a:t>Author Name, Author Name, </a:t>
            </a:r>
            <a:br/>
            <a:r>
              <a:t>Author Name, Author Name, </a:t>
            </a:r>
            <a:br/>
            <a:r>
              <a:t>Author Name</a:t>
            </a:r>
          </a:p>
        </p:txBody>
      </p:sp>
      <p:pic>
        <p:nvPicPr>
          <p:cNvPr id="51" name="Image" descr="Image"/>
          <p:cNvPicPr>
            <a:picLocks noChangeAspect="1"/>
          </p:cNvPicPr>
          <p:nvPr/>
        </p:nvPicPr>
        <p:blipFill>
          <a:blip r:embed="rId5"/>
          <a:srcRect l="11281" b="11572"/>
          <a:stretch>
            <a:fillRect/>
          </a:stretch>
        </p:blipFill>
        <p:spPr>
          <a:xfrm>
            <a:off x="30639512" y="19418089"/>
            <a:ext cx="2166058" cy="2158938"/>
          </a:xfrm>
          <a:prstGeom prst="rect">
            <a:avLst/>
          </a:prstGeom>
          <a:ln w="12700">
            <a:miter lim="400000"/>
          </a:ln>
        </p:spPr>
      </p:pic>
      <p:pic>
        <p:nvPicPr>
          <p:cNvPr id="52" name="Screen Shot 2020-10-26 at 10.02.03 PM.png" descr="Screen Shot 2020-10-26 at 10.02.03 PM.png"/>
          <p:cNvPicPr>
            <a:picLocks noChangeAspect="1"/>
          </p:cNvPicPr>
          <p:nvPr/>
        </p:nvPicPr>
        <p:blipFill>
          <a:blip r:embed="rId6"/>
          <a:stretch>
            <a:fillRect/>
          </a:stretch>
        </p:blipFill>
        <p:spPr>
          <a:xfrm>
            <a:off x="11923183" y="5243980"/>
            <a:ext cx="9477674" cy="4380182"/>
          </a:xfrm>
          <a:prstGeom prst="rect">
            <a:avLst/>
          </a:prstGeom>
          <a:ln w="12700">
            <a:miter lim="400000"/>
          </a:ln>
        </p:spPr>
      </p:pic>
      <p:pic>
        <p:nvPicPr>
          <p:cNvPr id="53" name="Screen Shot 2020-10-26 at 10.03.39 PM.png" descr="Screen Shot 2020-10-26 at 10.03.39 PM.png"/>
          <p:cNvPicPr>
            <a:picLocks noChangeAspect="1"/>
          </p:cNvPicPr>
          <p:nvPr/>
        </p:nvPicPr>
        <p:blipFill>
          <a:blip r:embed="rId7"/>
          <a:stretch>
            <a:fillRect/>
          </a:stretch>
        </p:blipFill>
        <p:spPr>
          <a:xfrm>
            <a:off x="11422560" y="15186845"/>
            <a:ext cx="10772753" cy="6030681"/>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460</Words>
  <Application>Microsoft Macintosh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Michael Jeremiah Curry</cp:lastModifiedBy>
  <cp:revision>2</cp:revision>
  <dcterms:modified xsi:type="dcterms:W3CDTF">2020-11-16T14:59:02Z</dcterms:modified>
</cp:coreProperties>
</file>