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406" r:id="rId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3"/>
    <p:restoredTop sz="96197"/>
  </p:normalViewPr>
  <p:slideViewPr>
    <p:cSldViewPr snapToGrid="0">
      <p:cViewPr varScale="1">
        <p:scale>
          <a:sx n="117" d="100"/>
          <a:sy n="117" d="100"/>
        </p:scale>
        <p:origin x="20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F4-679B-194B-87EE-AAD76A39032E}" type="datetimeFigureOut">
              <a:rPr lang="en-JP" smtClean="0"/>
              <a:t>2023/12/06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72F29-8376-9349-AB64-06E2D879471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96418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zh-CN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554965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C6EF2-F8B5-2733-828F-505F9E55C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F4A8E-8694-C168-1AEA-07F28A7D6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1F3D5-AA44-4246-CBD8-0E9548146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E36-4BAA-174A-8E63-1EF8C93BA747}" type="datetimeFigureOut">
              <a:rPr lang="en-JP" smtClean="0"/>
              <a:t>2023/12/06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32C48-99C1-0EFE-882F-6A3EB2CF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9A8F2-4BCA-2234-0DC6-D37937D5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2EEF-CFF5-3544-9C1C-91FF0288F1E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89720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D5F24-10CA-9C9D-175F-20A02110E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17672-ED86-1E06-3B02-2242898C4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B7E70-4AC7-3F3B-7FBE-0F05107DC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E36-4BAA-174A-8E63-1EF8C93BA747}" type="datetimeFigureOut">
              <a:rPr lang="en-JP" smtClean="0"/>
              <a:t>2023/12/06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710F9-0B14-572F-B8B7-659BE96F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EFAA0-2724-DAE0-5CDE-CA74CC9F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2EEF-CFF5-3544-9C1C-91FF0288F1E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1527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E08854-F23E-3BB7-6351-278366AD8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6E82D-7572-F96C-FC83-DE4EA6B2D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7F9B8-45E4-BFDB-31AA-1A00A6ECD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E36-4BAA-174A-8E63-1EF8C93BA747}" type="datetimeFigureOut">
              <a:rPr lang="en-JP" smtClean="0"/>
              <a:t>2023/12/06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C54D6-274A-6DF5-66D5-582A7B6A0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93944-A072-82E7-35CF-02BB4DE3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2EEF-CFF5-3544-9C1C-91FF0288F1E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3539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5341-9C5A-0AEF-6FC4-0CE52D6F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73E7B-439D-0009-DDCD-4D8E1D723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03B94-B43A-29B6-FF94-0871AE833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E36-4BAA-174A-8E63-1EF8C93BA747}" type="datetimeFigureOut">
              <a:rPr lang="en-JP" smtClean="0"/>
              <a:t>2023/12/06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F7E60-2A75-AC3A-1D6A-2A43AEC7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47F9D-7A0F-58A2-74CC-40E0FE32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2EEF-CFF5-3544-9C1C-91FF0288F1E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4686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7C62F-AAC7-24FD-5A22-02C980247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13B5-B359-C0D4-27CA-5CC35CD7B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9FC20-578C-CBB7-BCCC-F07D88A76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E36-4BAA-174A-8E63-1EF8C93BA747}" type="datetimeFigureOut">
              <a:rPr lang="en-JP" smtClean="0"/>
              <a:t>2023/12/06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41CF1-16F5-A28E-02C3-9DF9A7888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4A1BC-ADDD-4077-092B-5832E606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2EEF-CFF5-3544-9C1C-91FF0288F1E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8090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CD06-2D48-6209-B3AB-9B9FD2744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DAE3E-F6D5-6F95-A11D-1C1A937CA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6D203-8BE4-35FB-4A83-0935E76A4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09F5F-0E69-D609-C759-43DFA2F6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E36-4BAA-174A-8E63-1EF8C93BA747}" type="datetimeFigureOut">
              <a:rPr lang="en-JP" smtClean="0"/>
              <a:t>2023/12/06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95BFA-17E8-046A-1B8D-C602BC7F7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F8681-856B-7669-D6A7-A19CF030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2EEF-CFF5-3544-9C1C-91FF0288F1E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00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F0309-08AB-ECA8-8F7E-B58DB3804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9E504-A3F0-534D-CDD0-5FC50F4DA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D135D-D6EA-C9C9-1170-9C559CB68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1B2C36-AFBD-7D91-9A1C-848800F7A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BDC4F2-D173-B064-FC09-B2FFDD7591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E1162A-1E99-5C58-AA20-3F0F101F4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E36-4BAA-174A-8E63-1EF8C93BA747}" type="datetimeFigureOut">
              <a:rPr lang="en-JP" smtClean="0"/>
              <a:t>2023/12/06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1C406-4D84-375D-EAC8-E56A16079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AA8881-F471-FAE2-91A1-4973E3D7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2EEF-CFF5-3544-9C1C-91FF0288F1E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22231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B30C8-1990-443D-24F4-4CC8A7120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C21CC6-9B86-69C5-E009-26D966B4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E36-4BAA-174A-8E63-1EF8C93BA747}" type="datetimeFigureOut">
              <a:rPr lang="en-JP" smtClean="0"/>
              <a:t>2023/12/06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85683-8ED7-146A-4045-08EA67D09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C58D2-04B5-51E6-6F2D-AA33820C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2EEF-CFF5-3544-9C1C-91FF0288F1E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7513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B2C6A4-07E9-9D01-C12D-66BA85ED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E36-4BAA-174A-8E63-1EF8C93BA747}" type="datetimeFigureOut">
              <a:rPr lang="en-JP" smtClean="0"/>
              <a:t>2023/12/06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0E9FA-BE85-BC79-C397-4783B612D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158BF-EFA0-B270-E233-14D6CD257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2EEF-CFF5-3544-9C1C-91FF0288F1E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8633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B4BE-CD10-7A89-34B0-58DB08217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738AA-F8DF-853B-CD2B-98475F76A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991CE-08BA-6F33-4F9D-87CAD068B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53BE5-6B45-ACE9-F8AE-CA3D8103B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E36-4BAA-174A-8E63-1EF8C93BA747}" type="datetimeFigureOut">
              <a:rPr lang="en-JP" smtClean="0"/>
              <a:t>2023/12/06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1C6F0-D378-B7C2-6F57-69618766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FF390-6088-119D-8390-5891B9B4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2EEF-CFF5-3544-9C1C-91FF0288F1E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4556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3F1FC-120C-4ADC-F106-BEB19D73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9AAC7F-002E-A441-BB59-3F4E637159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7C606-8124-1E03-A6B0-AB2A536C8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2CAB8-34F7-76E7-C218-40EF0375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E36-4BAA-174A-8E63-1EF8C93BA747}" type="datetimeFigureOut">
              <a:rPr lang="en-JP" smtClean="0"/>
              <a:t>2023/12/06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EA251-8AF7-3A26-AC13-50F18CEDF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8F2CF-19DB-463A-155D-47DE7256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2EEF-CFF5-3544-9C1C-91FF0288F1E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0538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56051F-BD33-9211-FD2D-48303DC9E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7A3CA-CECA-C48C-9994-A9C10F073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390D-E0D7-F334-59FC-3660217C2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11E36-4BAA-174A-8E63-1EF8C93BA747}" type="datetimeFigureOut">
              <a:rPr lang="en-JP" smtClean="0"/>
              <a:t>2023/12/06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C2426-4692-4087-F613-13971B7DD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15ABC-D893-151C-7E46-F5CA3095B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62EEF-CFF5-3544-9C1C-91FF0288F1E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7845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0DD38-BAC8-E34D-9053-ADE92B8C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Secure Shapley value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C284B-433A-8E5D-4B2A-EBC3349AF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Our proposal: </a:t>
            </a:r>
            <a:r>
              <a:rPr lang="en-US" altLang="zh-CN" dirty="0">
                <a:solidFill>
                  <a:srgbClr val="FF0000"/>
                </a:solidFill>
              </a:rPr>
              <a:t>secure SV calculation </a:t>
            </a:r>
            <a:r>
              <a:rPr lang="en-US" altLang="zh-CN" dirty="0"/>
              <a:t>for secure contribution evaluation</a:t>
            </a:r>
          </a:p>
          <a:p>
            <a:pPr lvl="1"/>
            <a:r>
              <a:rPr lang="en-US" altLang="zh-CN" dirty="0"/>
              <a:t>Follows [TIFS18] to train models using FL + HE.</a:t>
            </a:r>
          </a:p>
          <a:p>
            <a:pPr lvl="1"/>
            <a:r>
              <a:rPr lang="en-US" altLang="zh-CN" dirty="0"/>
              <a:t>More challenging than [TIFS18]: </a:t>
            </a:r>
            <a:r>
              <a:rPr lang="en-US" altLang="zh-CN" dirty="0">
                <a:solidFill>
                  <a:srgbClr val="FF0000"/>
                </a:solidFill>
              </a:rPr>
              <a:t>test data should be protected </a:t>
            </a:r>
            <a:r>
              <a:rPr lang="en-US" altLang="zh-CN" dirty="0"/>
              <a:t>additionally.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CB8707-5325-BE82-9565-2A781513B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918" y="4052643"/>
            <a:ext cx="4590686" cy="20545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82727B-970E-650B-8B7A-DCAF5F09A8FF}"/>
              </a:ext>
            </a:extLst>
          </p:cNvPr>
          <p:cNvSpPr txBox="1"/>
          <p:nvPr/>
        </p:nvSpPr>
        <p:spPr>
          <a:xfrm>
            <a:off x="2201333" y="6593107"/>
            <a:ext cx="80979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>
                <a:solidFill>
                  <a:srgbClr val="000000"/>
                </a:solidFill>
                <a:effectLst/>
              </a:rPr>
              <a:t>[TIFS18] Phong et al. "Privacy-preserving deep learning via additively homomorphic encryption." TIFS, 13(5):1333-1345, 2018.</a:t>
            </a:r>
            <a:endParaRPr lang="zh-CN" altLang="en-US" sz="10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2C65D3A-CC23-0272-E58C-F872AE6F0788}"/>
              </a:ext>
            </a:extLst>
          </p:cNvPr>
          <p:cNvGrpSpPr/>
          <p:nvPr/>
        </p:nvGrpSpPr>
        <p:grpSpPr>
          <a:xfrm>
            <a:off x="6171388" y="4052643"/>
            <a:ext cx="4474852" cy="2054530"/>
            <a:chOff x="6171388" y="4052643"/>
            <a:chExt cx="4474852" cy="205453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2B80C54-9BD3-6FC1-9ADD-C174D7F4F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1388" y="4052643"/>
              <a:ext cx="4474852" cy="2054530"/>
            </a:xfrm>
            <a:prstGeom prst="rect">
              <a:avLst/>
            </a:prstGeom>
          </p:spPr>
        </p:pic>
        <p:sp>
          <p:nvSpPr>
            <p:cNvPr id="6" name="矩形 11">
              <a:extLst>
                <a:ext uri="{FF2B5EF4-FFF2-40B4-BE49-F238E27FC236}">
                  <a16:creationId xmlns:a16="http://schemas.microsoft.com/office/drawing/2014/main" id="{38AC9870-A36F-4DE0-506A-C1B8170FF2F6}"/>
                </a:ext>
              </a:extLst>
            </p:cNvPr>
            <p:cNvSpPr/>
            <p:nvPr/>
          </p:nvSpPr>
          <p:spPr>
            <a:xfrm>
              <a:off x="7546721" y="4825405"/>
              <a:ext cx="1724186" cy="220652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11">
              <a:extLst>
                <a:ext uri="{FF2B5EF4-FFF2-40B4-BE49-F238E27FC236}">
                  <a16:creationId xmlns:a16="http://schemas.microsoft.com/office/drawing/2014/main" id="{AF092A4F-93C0-4DFD-C9AB-6F364DD16E7E}"/>
                </a:ext>
              </a:extLst>
            </p:cNvPr>
            <p:cNvSpPr/>
            <p:nvPr/>
          </p:nvSpPr>
          <p:spPr>
            <a:xfrm>
              <a:off x="7546721" y="5846585"/>
              <a:ext cx="1724186" cy="220652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974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Macintosh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Söhne</vt:lpstr>
      <vt:lpstr>Arial</vt:lpstr>
      <vt:lpstr>Calibri</vt:lpstr>
      <vt:lpstr>Calibri Light</vt:lpstr>
      <vt:lpstr>Office Theme</vt:lpstr>
      <vt:lpstr>Secure Shapley 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Shapley value</dc:title>
  <dc:creator>曹　洋</dc:creator>
  <cp:lastModifiedBy>曹　洋</cp:lastModifiedBy>
  <cp:revision>1</cp:revision>
  <dcterms:created xsi:type="dcterms:W3CDTF">2023-12-06T07:31:57Z</dcterms:created>
  <dcterms:modified xsi:type="dcterms:W3CDTF">2023-12-06T07:32:32Z</dcterms:modified>
</cp:coreProperties>
</file>