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0" r:id="rId3"/>
    <p:sldId id="257" r:id="rId4"/>
    <p:sldId id="258" r:id="rId5"/>
    <p:sldId id="259"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DA1B7E-909F-4159-AF16-CEE22DD89B22}" v="1019" dt="2024-04-18T20:49:19.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4660"/>
  </p:normalViewPr>
  <p:slideViewPr>
    <p:cSldViewPr snapToGrid="0">
      <p:cViewPr varScale="1">
        <p:scale>
          <a:sx n="103" d="100"/>
          <a:sy n="103" d="100"/>
        </p:scale>
        <p:origin x="8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981409-F6DC-4925-80FF-CA2E00E3234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8349A35A-2B0E-41D2-B585-D65BAF598B08}">
      <dgm:prSet phldrT="[Text]"/>
      <dgm:spPr>
        <a:solidFill>
          <a:schemeClr val="accent4">
            <a:lumMod val="75000"/>
          </a:schemeClr>
        </a:solidFill>
      </dgm:spPr>
      <dgm:t>
        <a:bodyPr/>
        <a:lstStyle/>
        <a:p>
          <a:r>
            <a:rPr lang="de-DE" b="1" i="0" dirty="0"/>
            <a:t>Plattformunabhängigkeit</a:t>
          </a:r>
          <a:endParaRPr lang="de-DE" dirty="0"/>
        </a:p>
      </dgm:t>
    </dgm:pt>
    <dgm:pt modelId="{F5E1FA53-F304-47DE-845F-7C9B88154B71}" type="parTrans" cxnId="{1EEB7817-8760-4582-86BB-2BD17957D3A3}">
      <dgm:prSet/>
      <dgm:spPr/>
      <dgm:t>
        <a:bodyPr/>
        <a:lstStyle/>
        <a:p>
          <a:endParaRPr lang="de-DE"/>
        </a:p>
      </dgm:t>
    </dgm:pt>
    <dgm:pt modelId="{1BF29F4B-C42A-4BDE-83B9-073E218DB5EE}" type="sibTrans" cxnId="{1EEB7817-8760-4582-86BB-2BD17957D3A3}">
      <dgm:prSet/>
      <dgm:spPr/>
      <dgm:t>
        <a:bodyPr/>
        <a:lstStyle/>
        <a:p>
          <a:endParaRPr lang="de-DE"/>
        </a:p>
      </dgm:t>
    </dgm:pt>
    <dgm:pt modelId="{CE18BAB0-FA9C-4D79-8289-2CE32356E9EF}">
      <dgm:prSet phldrT="[Text]"/>
      <dgm:spPr/>
      <dgm:t>
        <a:bodyPr/>
        <a:lstStyle/>
        <a:p>
          <a:r>
            <a:rPr lang="de-DE" b="1" i="0" dirty="0"/>
            <a:t>Skalierbarkeit</a:t>
          </a:r>
          <a:endParaRPr lang="de-DE" dirty="0"/>
        </a:p>
      </dgm:t>
    </dgm:pt>
    <dgm:pt modelId="{1BA4D882-9C10-4817-AEC0-B2C06C90A2FD}" type="parTrans" cxnId="{8C0CBE40-7FC6-414F-92AB-E433BA614207}">
      <dgm:prSet/>
      <dgm:spPr/>
      <dgm:t>
        <a:bodyPr/>
        <a:lstStyle/>
        <a:p>
          <a:endParaRPr lang="de-DE"/>
        </a:p>
      </dgm:t>
    </dgm:pt>
    <dgm:pt modelId="{785473A7-C8D8-4C08-9842-123CC1B5E100}" type="sibTrans" cxnId="{8C0CBE40-7FC6-414F-92AB-E433BA614207}">
      <dgm:prSet/>
      <dgm:spPr/>
      <dgm:t>
        <a:bodyPr/>
        <a:lstStyle/>
        <a:p>
          <a:endParaRPr lang="de-DE"/>
        </a:p>
      </dgm:t>
    </dgm:pt>
    <dgm:pt modelId="{A9C8CDA1-3E12-4F3E-8257-720A2C49E45F}">
      <dgm:prSet phldrT="[Text]"/>
      <dgm:spPr>
        <a:solidFill>
          <a:srgbClr val="FF0000"/>
        </a:solidFill>
      </dgm:spPr>
      <dgm:t>
        <a:bodyPr/>
        <a:lstStyle/>
        <a:p>
          <a:r>
            <a:rPr lang="de-DE" b="1" i="0" dirty="0"/>
            <a:t>Sicherheit</a:t>
          </a:r>
          <a:endParaRPr lang="de-DE" dirty="0"/>
        </a:p>
      </dgm:t>
    </dgm:pt>
    <dgm:pt modelId="{36285CE4-EC08-493E-9383-C5FE83EA2D47}" type="parTrans" cxnId="{3B42A6E9-AC94-43A2-8B2F-A6BA850BD5A2}">
      <dgm:prSet/>
      <dgm:spPr/>
      <dgm:t>
        <a:bodyPr/>
        <a:lstStyle/>
        <a:p>
          <a:endParaRPr lang="de-DE"/>
        </a:p>
      </dgm:t>
    </dgm:pt>
    <dgm:pt modelId="{014D03BA-60EC-4E94-8B04-8E978165BC2F}" type="sibTrans" cxnId="{3B42A6E9-AC94-43A2-8B2F-A6BA850BD5A2}">
      <dgm:prSet/>
      <dgm:spPr/>
      <dgm:t>
        <a:bodyPr/>
        <a:lstStyle/>
        <a:p>
          <a:endParaRPr lang="de-DE"/>
        </a:p>
      </dgm:t>
    </dgm:pt>
    <dgm:pt modelId="{C688ECEB-AA15-432A-8D19-6E215335E92A}">
      <dgm:prSet phldrT="[Text]"/>
      <dgm:spPr/>
      <dgm:t>
        <a:bodyPr/>
        <a:lstStyle/>
        <a:p>
          <a:r>
            <a:rPr lang="de-DE" b="0" i="0" dirty="0" err="1"/>
            <a:t>RESTful</a:t>
          </a:r>
          <a:r>
            <a:rPr lang="de-DE" b="0" i="0" dirty="0"/>
            <a:t> API mithilfe von Standard-Sicherheitsprotokollen wie OAuth, JWT und HTTPS implementiert werden, um eine sichere Kommunikation zwischen Clients und Servern zu gewährleisten.</a:t>
          </a:r>
          <a:endParaRPr lang="de-DE" dirty="0"/>
        </a:p>
      </dgm:t>
    </dgm:pt>
    <dgm:pt modelId="{166EB05C-E946-436E-8877-4960F2A058D3}" type="parTrans" cxnId="{402245DE-2128-4C1C-AC56-0FB6F7EDC104}">
      <dgm:prSet/>
      <dgm:spPr/>
      <dgm:t>
        <a:bodyPr/>
        <a:lstStyle/>
        <a:p>
          <a:endParaRPr lang="de-DE"/>
        </a:p>
      </dgm:t>
    </dgm:pt>
    <dgm:pt modelId="{F70DC9EE-34A1-4D05-A9D6-AC7C4BC84C59}" type="sibTrans" cxnId="{402245DE-2128-4C1C-AC56-0FB6F7EDC104}">
      <dgm:prSet/>
      <dgm:spPr/>
      <dgm:t>
        <a:bodyPr/>
        <a:lstStyle/>
        <a:p>
          <a:endParaRPr lang="de-DE"/>
        </a:p>
      </dgm:t>
    </dgm:pt>
    <dgm:pt modelId="{6CBC7619-E031-4EB5-A0B1-A90C60FD87FB}">
      <dgm:prSet phldrT="[Text]"/>
      <dgm:spPr/>
      <dgm:t>
        <a:bodyPr/>
        <a:lstStyle/>
        <a:p>
          <a:r>
            <a:rPr lang="de-DE" b="0" i="0" dirty="0" err="1"/>
            <a:t>RESTful</a:t>
          </a:r>
          <a:r>
            <a:rPr lang="de-DE" b="0" i="0" dirty="0"/>
            <a:t> APIs sind plattformunabhängig, was bedeutet, dass sie über verschiedene Betriebssysteme und Geräte hinweg verwendet werden können.</a:t>
          </a:r>
          <a:endParaRPr lang="de-DE" dirty="0"/>
        </a:p>
      </dgm:t>
    </dgm:pt>
    <dgm:pt modelId="{92666742-4646-4809-B279-DE0DFF62E2DD}" type="parTrans" cxnId="{F9DA493A-D70F-45AA-B8ED-59C1D8C25304}">
      <dgm:prSet/>
      <dgm:spPr/>
      <dgm:t>
        <a:bodyPr/>
        <a:lstStyle/>
        <a:p>
          <a:endParaRPr lang="de-DE"/>
        </a:p>
      </dgm:t>
    </dgm:pt>
    <dgm:pt modelId="{EF4FB2B2-D9F5-4F03-B555-19E7101E8BA7}" type="sibTrans" cxnId="{F9DA493A-D70F-45AA-B8ED-59C1D8C25304}">
      <dgm:prSet/>
      <dgm:spPr/>
      <dgm:t>
        <a:bodyPr/>
        <a:lstStyle/>
        <a:p>
          <a:endParaRPr lang="de-DE"/>
        </a:p>
      </dgm:t>
    </dgm:pt>
    <dgm:pt modelId="{84AA4F14-9418-4FBF-8128-5E019DBD2FBE}">
      <dgm:prSet phldrT="[Text]"/>
      <dgm:spPr/>
      <dgm:t>
        <a:bodyPr/>
        <a:lstStyle/>
        <a:p>
          <a:r>
            <a:rPr lang="de-DE" b="0" i="0" dirty="0" err="1"/>
            <a:t>RESTful</a:t>
          </a:r>
          <a:r>
            <a:rPr lang="de-DE" b="0" i="0" dirty="0"/>
            <a:t> APIs sind von Natur aus skalierbar. Sie sind zustandslos, was bedeutet, dass jede Anfrage eines Clients alle Informationen enthält, die zur Verarbeitung der Anfrage benötigt werden. Dies macht sie einfach horizontal skalierbar.</a:t>
          </a:r>
          <a:endParaRPr lang="de-DE" dirty="0"/>
        </a:p>
      </dgm:t>
    </dgm:pt>
    <dgm:pt modelId="{C9969808-F213-4622-93A0-1EA1FBC6129F}" type="parTrans" cxnId="{D6D75FFA-181F-4CB3-836B-118033B2D0C3}">
      <dgm:prSet/>
      <dgm:spPr/>
      <dgm:t>
        <a:bodyPr/>
        <a:lstStyle/>
        <a:p>
          <a:endParaRPr lang="de-DE"/>
        </a:p>
      </dgm:t>
    </dgm:pt>
    <dgm:pt modelId="{89B3C4F2-1B07-425D-A629-DE43A69BF347}" type="sibTrans" cxnId="{D6D75FFA-181F-4CB3-836B-118033B2D0C3}">
      <dgm:prSet/>
      <dgm:spPr/>
      <dgm:t>
        <a:bodyPr/>
        <a:lstStyle/>
        <a:p>
          <a:endParaRPr lang="de-DE"/>
        </a:p>
      </dgm:t>
    </dgm:pt>
    <dgm:pt modelId="{0B646245-CBFF-4E75-BFF0-EE1F33630A18}" type="pres">
      <dgm:prSet presAssocID="{80981409-F6DC-4925-80FF-CA2E00E3234D}" presName="linear" presStyleCnt="0">
        <dgm:presLayoutVars>
          <dgm:dir/>
          <dgm:animLvl val="lvl"/>
          <dgm:resizeHandles val="exact"/>
        </dgm:presLayoutVars>
      </dgm:prSet>
      <dgm:spPr/>
    </dgm:pt>
    <dgm:pt modelId="{83D82E16-410F-40EE-ACE7-BCCE4BB13AA1}" type="pres">
      <dgm:prSet presAssocID="{8349A35A-2B0E-41D2-B585-D65BAF598B08}" presName="parentLin" presStyleCnt="0"/>
      <dgm:spPr/>
    </dgm:pt>
    <dgm:pt modelId="{5CC94523-1878-406F-859A-7C6729500A19}" type="pres">
      <dgm:prSet presAssocID="{8349A35A-2B0E-41D2-B585-D65BAF598B08}" presName="parentLeftMargin" presStyleLbl="node1" presStyleIdx="0" presStyleCnt="3"/>
      <dgm:spPr/>
    </dgm:pt>
    <dgm:pt modelId="{D711A27D-4493-4744-A849-139B460EDD28}" type="pres">
      <dgm:prSet presAssocID="{8349A35A-2B0E-41D2-B585-D65BAF598B08}" presName="parentText" presStyleLbl="node1" presStyleIdx="0" presStyleCnt="3">
        <dgm:presLayoutVars>
          <dgm:chMax val="0"/>
          <dgm:bulletEnabled val="1"/>
        </dgm:presLayoutVars>
      </dgm:prSet>
      <dgm:spPr/>
    </dgm:pt>
    <dgm:pt modelId="{0C35DBA0-882B-43D1-BCFF-C04EE2A64AD6}" type="pres">
      <dgm:prSet presAssocID="{8349A35A-2B0E-41D2-B585-D65BAF598B08}" presName="negativeSpace" presStyleCnt="0"/>
      <dgm:spPr/>
    </dgm:pt>
    <dgm:pt modelId="{81C230D5-F418-4933-933F-CAD4D3FB3ABD}" type="pres">
      <dgm:prSet presAssocID="{8349A35A-2B0E-41D2-B585-D65BAF598B08}" presName="childText" presStyleLbl="conFgAcc1" presStyleIdx="0" presStyleCnt="3">
        <dgm:presLayoutVars>
          <dgm:bulletEnabled val="1"/>
        </dgm:presLayoutVars>
      </dgm:prSet>
      <dgm:spPr/>
    </dgm:pt>
    <dgm:pt modelId="{1FF59608-4CDA-4398-9FC2-F80396B16D1C}" type="pres">
      <dgm:prSet presAssocID="{1BF29F4B-C42A-4BDE-83B9-073E218DB5EE}" presName="spaceBetweenRectangles" presStyleCnt="0"/>
      <dgm:spPr/>
    </dgm:pt>
    <dgm:pt modelId="{5B4A4E20-32F4-41D5-AAAF-D150C33A4A34}" type="pres">
      <dgm:prSet presAssocID="{CE18BAB0-FA9C-4D79-8289-2CE32356E9EF}" presName="parentLin" presStyleCnt="0"/>
      <dgm:spPr/>
    </dgm:pt>
    <dgm:pt modelId="{84722953-E97A-4235-A724-5CE2D1622D1D}" type="pres">
      <dgm:prSet presAssocID="{CE18BAB0-FA9C-4D79-8289-2CE32356E9EF}" presName="parentLeftMargin" presStyleLbl="node1" presStyleIdx="0" presStyleCnt="3"/>
      <dgm:spPr/>
    </dgm:pt>
    <dgm:pt modelId="{3A9A62D1-FFC6-45E7-8AE7-172762D180FA}" type="pres">
      <dgm:prSet presAssocID="{CE18BAB0-FA9C-4D79-8289-2CE32356E9EF}" presName="parentText" presStyleLbl="node1" presStyleIdx="1" presStyleCnt="3">
        <dgm:presLayoutVars>
          <dgm:chMax val="0"/>
          <dgm:bulletEnabled val="1"/>
        </dgm:presLayoutVars>
      </dgm:prSet>
      <dgm:spPr/>
    </dgm:pt>
    <dgm:pt modelId="{0AA57451-ADA4-4AA3-A99B-1FFCECA09BA3}" type="pres">
      <dgm:prSet presAssocID="{CE18BAB0-FA9C-4D79-8289-2CE32356E9EF}" presName="negativeSpace" presStyleCnt="0"/>
      <dgm:spPr/>
    </dgm:pt>
    <dgm:pt modelId="{CF4A1A35-07C9-4DB8-A2FD-E1A3C968C20F}" type="pres">
      <dgm:prSet presAssocID="{CE18BAB0-FA9C-4D79-8289-2CE32356E9EF}" presName="childText" presStyleLbl="conFgAcc1" presStyleIdx="1" presStyleCnt="3">
        <dgm:presLayoutVars>
          <dgm:bulletEnabled val="1"/>
        </dgm:presLayoutVars>
      </dgm:prSet>
      <dgm:spPr/>
    </dgm:pt>
    <dgm:pt modelId="{97EC9E70-456C-4DF9-A67B-679D56C50D84}" type="pres">
      <dgm:prSet presAssocID="{785473A7-C8D8-4C08-9842-123CC1B5E100}" presName="spaceBetweenRectangles" presStyleCnt="0"/>
      <dgm:spPr/>
    </dgm:pt>
    <dgm:pt modelId="{ED7D590B-381B-4F7B-840D-AC17761A9DFC}" type="pres">
      <dgm:prSet presAssocID="{A9C8CDA1-3E12-4F3E-8257-720A2C49E45F}" presName="parentLin" presStyleCnt="0"/>
      <dgm:spPr/>
    </dgm:pt>
    <dgm:pt modelId="{842C9C41-EFCB-42F4-A5D3-E0778B7B0CE5}" type="pres">
      <dgm:prSet presAssocID="{A9C8CDA1-3E12-4F3E-8257-720A2C49E45F}" presName="parentLeftMargin" presStyleLbl="node1" presStyleIdx="1" presStyleCnt="3"/>
      <dgm:spPr/>
    </dgm:pt>
    <dgm:pt modelId="{EFA65CA4-DBED-4DE5-A8DD-DC20B97C74C5}" type="pres">
      <dgm:prSet presAssocID="{A9C8CDA1-3E12-4F3E-8257-720A2C49E45F}" presName="parentText" presStyleLbl="node1" presStyleIdx="2" presStyleCnt="3">
        <dgm:presLayoutVars>
          <dgm:chMax val="0"/>
          <dgm:bulletEnabled val="1"/>
        </dgm:presLayoutVars>
      </dgm:prSet>
      <dgm:spPr/>
    </dgm:pt>
    <dgm:pt modelId="{722E52B5-C94B-47CA-A786-C58DC7A0A939}" type="pres">
      <dgm:prSet presAssocID="{A9C8CDA1-3E12-4F3E-8257-720A2C49E45F}" presName="negativeSpace" presStyleCnt="0"/>
      <dgm:spPr/>
    </dgm:pt>
    <dgm:pt modelId="{1FB223EF-56C7-4800-890E-2C5417D4DC54}" type="pres">
      <dgm:prSet presAssocID="{A9C8CDA1-3E12-4F3E-8257-720A2C49E45F}" presName="childText" presStyleLbl="conFgAcc1" presStyleIdx="2" presStyleCnt="3">
        <dgm:presLayoutVars>
          <dgm:bulletEnabled val="1"/>
        </dgm:presLayoutVars>
      </dgm:prSet>
      <dgm:spPr/>
    </dgm:pt>
  </dgm:ptLst>
  <dgm:cxnLst>
    <dgm:cxn modelId="{95EB5C02-9B55-43B9-9540-8186E1CA17C4}" type="presOf" srcId="{A9C8CDA1-3E12-4F3E-8257-720A2C49E45F}" destId="{842C9C41-EFCB-42F4-A5D3-E0778B7B0CE5}" srcOrd="0" destOrd="0" presId="urn:microsoft.com/office/officeart/2005/8/layout/list1"/>
    <dgm:cxn modelId="{1EEB7817-8760-4582-86BB-2BD17957D3A3}" srcId="{80981409-F6DC-4925-80FF-CA2E00E3234D}" destId="{8349A35A-2B0E-41D2-B585-D65BAF598B08}" srcOrd="0" destOrd="0" parTransId="{F5E1FA53-F304-47DE-845F-7C9B88154B71}" sibTransId="{1BF29F4B-C42A-4BDE-83B9-073E218DB5EE}"/>
    <dgm:cxn modelId="{3CC1F71E-8813-4A64-A028-6162F3D0614D}" type="presOf" srcId="{CE18BAB0-FA9C-4D79-8289-2CE32356E9EF}" destId="{84722953-E97A-4235-A724-5CE2D1622D1D}" srcOrd="0" destOrd="0" presId="urn:microsoft.com/office/officeart/2005/8/layout/list1"/>
    <dgm:cxn modelId="{F9DA493A-D70F-45AA-B8ED-59C1D8C25304}" srcId="{8349A35A-2B0E-41D2-B585-D65BAF598B08}" destId="{6CBC7619-E031-4EB5-A0B1-A90C60FD87FB}" srcOrd="0" destOrd="0" parTransId="{92666742-4646-4809-B279-DE0DFF62E2DD}" sibTransId="{EF4FB2B2-D9F5-4F03-B555-19E7101E8BA7}"/>
    <dgm:cxn modelId="{8C0CBE40-7FC6-414F-92AB-E433BA614207}" srcId="{80981409-F6DC-4925-80FF-CA2E00E3234D}" destId="{CE18BAB0-FA9C-4D79-8289-2CE32356E9EF}" srcOrd="1" destOrd="0" parTransId="{1BA4D882-9C10-4817-AEC0-B2C06C90A2FD}" sibTransId="{785473A7-C8D8-4C08-9842-123CC1B5E100}"/>
    <dgm:cxn modelId="{3D40E943-98B1-46C9-B304-7B6C7EAD2F59}" type="presOf" srcId="{8349A35A-2B0E-41D2-B585-D65BAF598B08}" destId="{D711A27D-4493-4744-A849-139B460EDD28}" srcOrd="1" destOrd="0" presId="urn:microsoft.com/office/officeart/2005/8/layout/list1"/>
    <dgm:cxn modelId="{D9DDF54F-FB3C-41EB-A7C8-9EF085B0FA37}" type="presOf" srcId="{84AA4F14-9418-4FBF-8128-5E019DBD2FBE}" destId="{CF4A1A35-07C9-4DB8-A2FD-E1A3C968C20F}" srcOrd="0" destOrd="0" presId="urn:microsoft.com/office/officeart/2005/8/layout/list1"/>
    <dgm:cxn modelId="{A36D0691-CE3A-4A97-B461-EA5AF4D50514}" type="presOf" srcId="{CE18BAB0-FA9C-4D79-8289-2CE32356E9EF}" destId="{3A9A62D1-FFC6-45E7-8AE7-172762D180FA}" srcOrd="1" destOrd="0" presId="urn:microsoft.com/office/officeart/2005/8/layout/list1"/>
    <dgm:cxn modelId="{FE899795-0C40-4D41-9535-BC5700713476}" type="presOf" srcId="{C688ECEB-AA15-432A-8D19-6E215335E92A}" destId="{1FB223EF-56C7-4800-890E-2C5417D4DC54}" srcOrd="0" destOrd="0" presId="urn:microsoft.com/office/officeart/2005/8/layout/list1"/>
    <dgm:cxn modelId="{7AB2F5AD-7647-4E3F-A272-C3B71F61ED0F}" type="presOf" srcId="{80981409-F6DC-4925-80FF-CA2E00E3234D}" destId="{0B646245-CBFF-4E75-BFF0-EE1F33630A18}" srcOrd="0" destOrd="0" presId="urn:microsoft.com/office/officeart/2005/8/layout/list1"/>
    <dgm:cxn modelId="{D2A5EEB4-60DF-4375-BFD4-88A47BBEC4B9}" type="presOf" srcId="{A9C8CDA1-3E12-4F3E-8257-720A2C49E45F}" destId="{EFA65CA4-DBED-4DE5-A8DD-DC20B97C74C5}" srcOrd="1" destOrd="0" presId="urn:microsoft.com/office/officeart/2005/8/layout/list1"/>
    <dgm:cxn modelId="{60E4E7C7-D6D2-49A8-A204-8DF9B30DB0FE}" type="presOf" srcId="{8349A35A-2B0E-41D2-B585-D65BAF598B08}" destId="{5CC94523-1878-406F-859A-7C6729500A19}" srcOrd="0" destOrd="0" presId="urn:microsoft.com/office/officeart/2005/8/layout/list1"/>
    <dgm:cxn modelId="{402245DE-2128-4C1C-AC56-0FB6F7EDC104}" srcId="{A9C8CDA1-3E12-4F3E-8257-720A2C49E45F}" destId="{C688ECEB-AA15-432A-8D19-6E215335E92A}" srcOrd="0" destOrd="0" parTransId="{166EB05C-E946-436E-8877-4960F2A058D3}" sibTransId="{F70DC9EE-34A1-4D05-A9D6-AC7C4BC84C59}"/>
    <dgm:cxn modelId="{166DE1E1-6E0B-4E74-AC10-4B703381E16E}" type="presOf" srcId="{6CBC7619-E031-4EB5-A0B1-A90C60FD87FB}" destId="{81C230D5-F418-4933-933F-CAD4D3FB3ABD}" srcOrd="0" destOrd="0" presId="urn:microsoft.com/office/officeart/2005/8/layout/list1"/>
    <dgm:cxn modelId="{3B42A6E9-AC94-43A2-8B2F-A6BA850BD5A2}" srcId="{80981409-F6DC-4925-80FF-CA2E00E3234D}" destId="{A9C8CDA1-3E12-4F3E-8257-720A2C49E45F}" srcOrd="2" destOrd="0" parTransId="{36285CE4-EC08-493E-9383-C5FE83EA2D47}" sibTransId="{014D03BA-60EC-4E94-8B04-8E978165BC2F}"/>
    <dgm:cxn modelId="{D6D75FFA-181F-4CB3-836B-118033B2D0C3}" srcId="{CE18BAB0-FA9C-4D79-8289-2CE32356E9EF}" destId="{84AA4F14-9418-4FBF-8128-5E019DBD2FBE}" srcOrd="0" destOrd="0" parTransId="{C9969808-F213-4622-93A0-1EA1FBC6129F}" sibTransId="{89B3C4F2-1B07-425D-A629-DE43A69BF347}"/>
    <dgm:cxn modelId="{7E9C4EDE-C4E4-41C1-8BBB-46064F4B5094}" type="presParOf" srcId="{0B646245-CBFF-4E75-BFF0-EE1F33630A18}" destId="{83D82E16-410F-40EE-ACE7-BCCE4BB13AA1}" srcOrd="0" destOrd="0" presId="urn:microsoft.com/office/officeart/2005/8/layout/list1"/>
    <dgm:cxn modelId="{B6A80C37-9DB5-44B4-A219-40D1E193E393}" type="presParOf" srcId="{83D82E16-410F-40EE-ACE7-BCCE4BB13AA1}" destId="{5CC94523-1878-406F-859A-7C6729500A19}" srcOrd="0" destOrd="0" presId="urn:microsoft.com/office/officeart/2005/8/layout/list1"/>
    <dgm:cxn modelId="{C8129384-958D-46FF-BA79-12C50A55BFEF}" type="presParOf" srcId="{83D82E16-410F-40EE-ACE7-BCCE4BB13AA1}" destId="{D711A27D-4493-4744-A849-139B460EDD28}" srcOrd="1" destOrd="0" presId="urn:microsoft.com/office/officeart/2005/8/layout/list1"/>
    <dgm:cxn modelId="{39C5BBAC-381A-4A6E-9428-ED6E7543B9EE}" type="presParOf" srcId="{0B646245-CBFF-4E75-BFF0-EE1F33630A18}" destId="{0C35DBA0-882B-43D1-BCFF-C04EE2A64AD6}" srcOrd="1" destOrd="0" presId="urn:microsoft.com/office/officeart/2005/8/layout/list1"/>
    <dgm:cxn modelId="{06908D86-62DC-410C-8EC4-8FAC2D7BAD2E}" type="presParOf" srcId="{0B646245-CBFF-4E75-BFF0-EE1F33630A18}" destId="{81C230D5-F418-4933-933F-CAD4D3FB3ABD}" srcOrd="2" destOrd="0" presId="urn:microsoft.com/office/officeart/2005/8/layout/list1"/>
    <dgm:cxn modelId="{A8623487-71C4-4987-B547-4DE1D1645D1E}" type="presParOf" srcId="{0B646245-CBFF-4E75-BFF0-EE1F33630A18}" destId="{1FF59608-4CDA-4398-9FC2-F80396B16D1C}" srcOrd="3" destOrd="0" presId="urn:microsoft.com/office/officeart/2005/8/layout/list1"/>
    <dgm:cxn modelId="{FF63D2CC-7962-4BFA-989A-D37A7E0D50CF}" type="presParOf" srcId="{0B646245-CBFF-4E75-BFF0-EE1F33630A18}" destId="{5B4A4E20-32F4-41D5-AAAF-D150C33A4A34}" srcOrd="4" destOrd="0" presId="urn:microsoft.com/office/officeart/2005/8/layout/list1"/>
    <dgm:cxn modelId="{0591943A-77DB-4AE7-BE94-807259338DD6}" type="presParOf" srcId="{5B4A4E20-32F4-41D5-AAAF-D150C33A4A34}" destId="{84722953-E97A-4235-A724-5CE2D1622D1D}" srcOrd="0" destOrd="0" presId="urn:microsoft.com/office/officeart/2005/8/layout/list1"/>
    <dgm:cxn modelId="{0CE1853C-935D-4946-BF55-D23655399EC6}" type="presParOf" srcId="{5B4A4E20-32F4-41D5-AAAF-D150C33A4A34}" destId="{3A9A62D1-FFC6-45E7-8AE7-172762D180FA}" srcOrd="1" destOrd="0" presId="urn:microsoft.com/office/officeart/2005/8/layout/list1"/>
    <dgm:cxn modelId="{F414A2EE-98A6-404D-91E8-11E71B4AFF67}" type="presParOf" srcId="{0B646245-CBFF-4E75-BFF0-EE1F33630A18}" destId="{0AA57451-ADA4-4AA3-A99B-1FFCECA09BA3}" srcOrd="5" destOrd="0" presId="urn:microsoft.com/office/officeart/2005/8/layout/list1"/>
    <dgm:cxn modelId="{05C7C038-9F9D-4973-8A84-E27D4C7F6E52}" type="presParOf" srcId="{0B646245-CBFF-4E75-BFF0-EE1F33630A18}" destId="{CF4A1A35-07C9-4DB8-A2FD-E1A3C968C20F}" srcOrd="6" destOrd="0" presId="urn:microsoft.com/office/officeart/2005/8/layout/list1"/>
    <dgm:cxn modelId="{77A219EF-B30C-411A-B521-7E9072CAE0BE}" type="presParOf" srcId="{0B646245-CBFF-4E75-BFF0-EE1F33630A18}" destId="{97EC9E70-456C-4DF9-A67B-679D56C50D84}" srcOrd="7" destOrd="0" presId="urn:microsoft.com/office/officeart/2005/8/layout/list1"/>
    <dgm:cxn modelId="{1FD0EC62-643E-445F-B4E7-21B6DFDE00E5}" type="presParOf" srcId="{0B646245-CBFF-4E75-BFF0-EE1F33630A18}" destId="{ED7D590B-381B-4F7B-840D-AC17761A9DFC}" srcOrd="8" destOrd="0" presId="urn:microsoft.com/office/officeart/2005/8/layout/list1"/>
    <dgm:cxn modelId="{E8FB5084-6394-4CF4-A8EA-C8EDD2DC7427}" type="presParOf" srcId="{ED7D590B-381B-4F7B-840D-AC17761A9DFC}" destId="{842C9C41-EFCB-42F4-A5D3-E0778B7B0CE5}" srcOrd="0" destOrd="0" presId="urn:microsoft.com/office/officeart/2005/8/layout/list1"/>
    <dgm:cxn modelId="{C52F9355-D9FE-4C04-A05B-5BEDDD37F707}" type="presParOf" srcId="{ED7D590B-381B-4F7B-840D-AC17761A9DFC}" destId="{EFA65CA4-DBED-4DE5-A8DD-DC20B97C74C5}" srcOrd="1" destOrd="0" presId="urn:microsoft.com/office/officeart/2005/8/layout/list1"/>
    <dgm:cxn modelId="{13B07154-F619-4A75-94F7-941D8E663C97}" type="presParOf" srcId="{0B646245-CBFF-4E75-BFF0-EE1F33630A18}" destId="{722E52B5-C94B-47CA-A786-C58DC7A0A939}" srcOrd="9" destOrd="0" presId="urn:microsoft.com/office/officeart/2005/8/layout/list1"/>
    <dgm:cxn modelId="{2E808E97-BAEC-47E0-9535-1A82F86A433E}" type="presParOf" srcId="{0B646245-CBFF-4E75-BFF0-EE1F33630A18}" destId="{1FB223EF-56C7-4800-890E-2C5417D4DC5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A9302C-3DD1-44A9-A8C3-1311352A6C0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7E19CD4D-8971-484C-9D2E-F672D5FCD1D3}">
      <dgm:prSet phldrT="[Text]"/>
      <dgm:spPr>
        <a:solidFill>
          <a:srgbClr val="FF0000"/>
        </a:solidFill>
      </dgm:spPr>
      <dgm:t>
        <a:bodyPr/>
        <a:lstStyle/>
        <a:p>
          <a:r>
            <a:rPr lang="de-DE" dirty="0"/>
            <a:t>Controller</a:t>
          </a:r>
        </a:p>
      </dgm:t>
    </dgm:pt>
    <dgm:pt modelId="{99D4F923-D960-446D-885C-CDCFABE21E01}" type="parTrans" cxnId="{7762FFD2-578A-455A-9964-46BE367038FB}">
      <dgm:prSet/>
      <dgm:spPr/>
      <dgm:t>
        <a:bodyPr/>
        <a:lstStyle/>
        <a:p>
          <a:endParaRPr lang="de-DE"/>
        </a:p>
      </dgm:t>
    </dgm:pt>
    <dgm:pt modelId="{54CF2642-3CC0-47B5-9A51-BDDB5A66AB6D}" type="sibTrans" cxnId="{7762FFD2-578A-455A-9964-46BE367038FB}">
      <dgm:prSet/>
      <dgm:spPr/>
      <dgm:t>
        <a:bodyPr/>
        <a:lstStyle/>
        <a:p>
          <a:endParaRPr lang="de-DE"/>
        </a:p>
      </dgm:t>
    </dgm:pt>
    <dgm:pt modelId="{0F78E054-EBA0-4C25-B168-AC84C9DD40BD}">
      <dgm:prSet phldrT="[Text]"/>
      <dgm:spPr/>
      <dgm:t>
        <a:bodyPr/>
        <a:lstStyle/>
        <a:p>
          <a:r>
            <a:rPr lang="de-DE" dirty="0" err="1"/>
            <a:t>model</a:t>
          </a:r>
          <a:endParaRPr lang="de-DE" dirty="0"/>
        </a:p>
      </dgm:t>
    </dgm:pt>
    <dgm:pt modelId="{6D7E7FEC-271D-4E30-80C9-94624C1288D6}" type="parTrans" cxnId="{052FA90B-5908-4BA5-9933-736F979D118A}">
      <dgm:prSet/>
      <dgm:spPr/>
      <dgm:t>
        <a:bodyPr/>
        <a:lstStyle/>
        <a:p>
          <a:endParaRPr lang="de-DE"/>
        </a:p>
      </dgm:t>
    </dgm:pt>
    <dgm:pt modelId="{383FCC34-BD36-4944-B672-A6C036A97C30}" type="sibTrans" cxnId="{052FA90B-5908-4BA5-9933-736F979D118A}">
      <dgm:prSet/>
      <dgm:spPr/>
      <dgm:t>
        <a:bodyPr/>
        <a:lstStyle/>
        <a:p>
          <a:endParaRPr lang="de-DE"/>
        </a:p>
      </dgm:t>
    </dgm:pt>
    <dgm:pt modelId="{221626AF-0629-4DF2-9D26-A47041CCE36C}">
      <dgm:prSet phldrT="[Text]"/>
      <dgm:spPr>
        <a:solidFill>
          <a:srgbClr val="FFC000"/>
        </a:solidFill>
      </dgm:spPr>
      <dgm:t>
        <a:bodyPr/>
        <a:lstStyle/>
        <a:p>
          <a:r>
            <a:rPr lang="de-DE" dirty="0" err="1">
              <a:solidFill>
                <a:srgbClr val="FF0000"/>
              </a:solidFill>
            </a:rPr>
            <a:t>table</a:t>
          </a:r>
          <a:endParaRPr lang="de-DE" dirty="0">
            <a:solidFill>
              <a:srgbClr val="FF0000"/>
            </a:solidFill>
          </a:endParaRPr>
        </a:p>
      </dgm:t>
    </dgm:pt>
    <dgm:pt modelId="{BF98B015-D9EE-4C2D-BBDF-B742C7F98382}" type="parTrans" cxnId="{3E56C988-AFB8-44A7-8994-0EAA3FE37E71}">
      <dgm:prSet/>
      <dgm:spPr/>
      <dgm:t>
        <a:bodyPr/>
        <a:lstStyle/>
        <a:p>
          <a:endParaRPr lang="de-DE"/>
        </a:p>
      </dgm:t>
    </dgm:pt>
    <dgm:pt modelId="{BCCE5109-B2C7-4C02-B91A-985DAF27965C}" type="sibTrans" cxnId="{3E56C988-AFB8-44A7-8994-0EAA3FE37E71}">
      <dgm:prSet/>
      <dgm:spPr/>
      <dgm:t>
        <a:bodyPr/>
        <a:lstStyle/>
        <a:p>
          <a:endParaRPr lang="de-DE"/>
        </a:p>
      </dgm:t>
    </dgm:pt>
    <dgm:pt modelId="{E4C274FD-2C09-4BA6-BCB7-5120DB2CF12F}">
      <dgm:prSet phldrT="[Text]"/>
      <dgm:spPr>
        <a:solidFill>
          <a:schemeClr val="accent4">
            <a:lumMod val="75000"/>
          </a:schemeClr>
        </a:solidFill>
      </dgm:spPr>
      <dgm:t>
        <a:bodyPr/>
        <a:lstStyle/>
        <a:p>
          <a:r>
            <a:rPr lang="de-DE" dirty="0"/>
            <a:t>Service</a:t>
          </a:r>
        </a:p>
      </dgm:t>
    </dgm:pt>
    <dgm:pt modelId="{446A9A8C-9F48-4C79-AB17-A0E3980921E3}" type="parTrans" cxnId="{BF585D5E-65E1-4087-9439-DCC914DD2EF3}">
      <dgm:prSet/>
      <dgm:spPr/>
      <dgm:t>
        <a:bodyPr/>
        <a:lstStyle/>
        <a:p>
          <a:endParaRPr lang="de-DE"/>
        </a:p>
      </dgm:t>
    </dgm:pt>
    <dgm:pt modelId="{69BC5EE6-8456-41A7-83FE-44876DF672B7}" type="sibTrans" cxnId="{BF585D5E-65E1-4087-9439-DCC914DD2EF3}">
      <dgm:prSet/>
      <dgm:spPr/>
      <dgm:t>
        <a:bodyPr/>
        <a:lstStyle/>
        <a:p>
          <a:endParaRPr lang="de-DE"/>
        </a:p>
      </dgm:t>
    </dgm:pt>
    <dgm:pt modelId="{35FAD796-2DED-4BF3-B4E8-5AACBFE094A0}">
      <dgm:prSet phldrT="[Text]"/>
      <dgm:spPr>
        <a:solidFill>
          <a:srgbClr val="002060"/>
        </a:solidFill>
      </dgm:spPr>
      <dgm:t>
        <a:bodyPr/>
        <a:lstStyle/>
        <a:p>
          <a:r>
            <a:rPr lang="de-DE" dirty="0"/>
            <a:t>Core</a:t>
          </a:r>
        </a:p>
      </dgm:t>
    </dgm:pt>
    <dgm:pt modelId="{79501FC2-974D-4806-A363-B286AFD19102}" type="parTrans" cxnId="{92BE1F4E-F891-4965-92F9-ECC4EB20E9C0}">
      <dgm:prSet/>
      <dgm:spPr/>
      <dgm:t>
        <a:bodyPr/>
        <a:lstStyle/>
        <a:p>
          <a:endParaRPr lang="de-DE"/>
        </a:p>
      </dgm:t>
    </dgm:pt>
    <dgm:pt modelId="{5B8A8792-2F03-4D61-A42D-011BB9601A27}" type="sibTrans" cxnId="{92BE1F4E-F891-4965-92F9-ECC4EB20E9C0}">
      <dgm:prSet/>
      <dgm:spPr/>
      <dgm:t>
        <a:bodyPr/>
        <a:lstStyle/>
        <a:p>
          <a:endParaRPr lang="de-DE"/>
        </a:p>
      </dgm:t>
    </dgm:pt>
    <dgm:pt modelId="{B925F4E5-D9D2-4D52-94D5-20ABCB325FFD}">
      <dgm:prSet phldrT="[Text]"/>
      <dgm:spPr/>
      <dgm:t>
        <a:bodyPr/>
        <a:lstStyle/>
        <a:p>
          <a:r>
            <a:rPr lang="de-DE" dirty="0"/>
            <a:t>First </a:t>
          </a:r>
          <a:r>
            <a:rPr lang="de-DE" dirty="0" err="1"/>
            <a:t>place</a:t>
          </a:r>
          <a:r>
            <a:rPr lang="de-DE" dirty="0"/>
            <a:t> </a:t>
          </a:r>
          <a:r>
            <a:rPr lang="de-DE" dirty="0" err="1"/>
            <a:t>of</a:t>
          </a:r>
          <a:r>
            <a:rPr lang="de-DE" dirty="0"/>
            <a:t> </a:t>
          </a:r>
          <a:r>
            <a:rPr lang="de-DE" dirty="0" err="1"/>
            <a:t>incomming</a:t>
          </a:r>
          <a:r>
            <a:rPr lang="de-DE" dirty="0"/>
            <a:t> </a:t>
          </a:r>
          <a:r>
            <a:rPr lang="de-DE" dirty="0" err="1"/>
            <a:t>request</a:t>
          </a:r>
          <a:endParaRPr lang="de-DE" dirty="0"/>
        </a:p>
      </dgm:t>
    </dgm:pt>
    <dgm:pt modelId="{30EBA8D9-F22E-4E72-A023-C09C78040551}" type="parTrans" cxnId="{41D000D5-41D5-4FC2-B919-34922FB21855}">
      <dgm:prSet/>
      <dgm:spPr/>
      <dgm:t>
        <a:bodyPr/>
        <a:lstStyle/>
        <a:p>
          <a:endParaRPr lang="de-DE"/>
        </a:p>
      </dgm:t>
    </dgm:pt>
    <dgm:pt modelId="{57AB70B7-535E-40F9-BFDC-DFE1B788B127}" type="sibTrans" cxnId="{41D000D5-41D5-4FC2-B919-34922FB21855}">
      <dgm:prSet/>
      <dgm:spPr/>
      <dgm:t>
        <a:bodyPr/>
        <a:lstStyle/>
        <a:p>
          <a:endParaRPr lang="de-DE"/>
        </a:p>
      </dgm:t>
    </dgm:pt>
    <dgm:pt modelId="{E3D2DF50-0F8E-41A1-A173-53D79FA56DC3}">
      <dgm:prSet phldrT="[Text]"/>
      <dgm:spPr/>
      <dgm:t>
        <a:bodyPr/>
        <a:lstStyle/>
        <a:p>
          <a:r>
            <a:rPr lang="de-DE" dirty="0"/>
            <a:t>Call relevant </a:t>
          </a:r>
          <a:r>
            <a:rPr lang="de-DE" dirty="0" err="1"/>
            <a:t>controller</a:t>
          </a:r>
          <a:r>
            <a:rPr lang="de-DE" dirty="0"/>
            <a:t> </a:t>
          </a:r>
        </a:p>
      </dgm:t>
    </dgm:pt>
    <dgm:pt modelId="{0E3D1866-4DBA-4316-BA39-6F7A3D8D3F5A}" type="parTrans" cxnId="{E8420FAA-18DE-4C20-9FA7-44CB04AFF9BC}">
      <dgm:prSet/>
      <dgm:spPr/>
      <dgm:t>
        <a:bodyPr/>
        <a:lstStyle/>
        <a:p>
          <a:endParaRPr lang="de-DE"/>
        </a:p>
      </dgm:t>
    </dgm:pt>
    <dgm:pt modelId="{A3641EF6-5E3B-45D7-B66B-ED61F6E10CC4}" type="sibTrans" cxnId="{E8420FAA-18DE-4C20-9FA7-44CB04AFF9BC}">
      <dgm:prSet/>
      <dgm:spPr/>
      <dgm:t>
        <a:bodyPr/>
        <a:lstStyle/>
        <a:p>
          <a:endParaRPr lang="de-DE"/>
        </a:p>
      </dgm:t>
    </dgm:pt>
    <dgm:pt modelId="{043BF488-5DBB-4B3E-B50D-892B74C81392}">
      <dgm:prSet phldrT="[Text]"/>
      <dgm:spPr/>
      <dgm:t>
        <a:bodyPr/>
        <a:lstStyle/>
        <a:p>
          <a:r>
            <a:rPr lang="de-DE" dirty="0"/>
            <a:t>Controlling </a:t>
          </a:r>
          <a:r>
            <a:rPr lang="de-DE" dirty="0" err="1"/>
            <a:t>request</a:t>
          </a:r>
          <a:r>
            <a:rPr lang="de-DE" dirty="0"/>
            <a:t> </a:t>
          </a:r>
          <a:r>
            <a:rPr lang="de-DE" dirty="0" err="1"/>
            <a:t>inhalts</a:t>
          </a:r>
          <a:endParaRPr lang="de-DE" dirty="0"/>
        </a:p>
      </dgm:t>
    </dgm:pt>
    <dgm:pt modelId="{9EB84680-7683-47F8-82F8-A1E66C82C31B}" type="parTrans" cxnId="{845C6B1D-FEF4-47EA-8FDA-E1E165D8152D}">
      <dgm:prSet/>
      <dgm:spPr/>
      <dgm:t>
        <a:bodyPr/>
        <a:lstStyle/>
        <a:p>
          <a:endParaRPr lang="de-DE"/>
        </a:p>
      </dgm:t>
    </dgm:pt>
    <dgm:pt modelId="{4626C7C2-4DB9-41F1-B557-F75E432B08C7}" type="sibTrans" cxnId="{845C6B1D-FEF4-47EA-8FDA-E1E165D8152D}">
      <dgm:prSet/>
      <dgm:spPr/>
      <dgm:t>
        <a:bodyPr/>
        <a:lstStyle/>
        <a:p>
          <a:endParaRPr lang="de-DE"/>
        </a:p>
      </dgm:t>
    </dgm:pt>
    <dgm:pt modelId="{B255B508-77E0-4C8F-8DAB-DF03852F1961}">
      <dgm:prSet phldrT="[Text]"/>
      <dgm:spPr/>
      <dgm:t>
        <a:bodyPr/>
        <a:lstStyle/>
        <a:p>
          <a:r>
            <a:rPr lang="de-DE" dirty="0"/>
            <a:t>Calling relevant </a:t>
          </a:r>
          <a:r>
            <a:rPr lang="de-DE" dirty="0" err="1"/>
            <a:t>model</a:t>
          </a:r>
          <a:endParaRPr lang="de-DE" dirty="0"/>
        </a:p>
      </dgm:t>
    </dgm:pt>
    <dgm:pt modelId="{C0A3F184-D10B-46E1-9220-AB17F7E9989F}" type="parTrans" cxnId="{7A7D9DD1-FA8B-4DE8-AF93-36B9ECC5DB17}">
      <dgm:prSet/>
      <dgm:spPr/>
      <dgm:t>
        <a:bodyPr/>
        <a:lstStyle/>
        <a:p>
          <a:endParaRPr lang="de-DE"/>
        </a:p>
      </dgm:t>
    </dgm:pt>
    <dgm:pt modelId="{F808EE33-EF6E-4809-A948-91837E2C0A06}" type="sibTrans" cxnId="{7A7D9DD1-FA8B-4DE8-AF93-36B9ECC5DB17}">
      <dgm:prSet/>
      <dgm:spPr/>
      <dgm:t>
        <a:bodyPr/>
        <a:lstStyle/>
        <a:p>
          <a:endParaRPr lang="de-DE"/>
        </a:p>
      </dgm:t>
    </dgm:pt>
    <dgm:pt modelId="{C0C9CDCD-BF5F-4520-A8C6-D50CAD05CED2}">
      <dgm:prSet phldrT="[Text]"/>
      <dgm:spPr/>
      <dgm:t>
        <a:bodyPr/>
        <a:lstStyle/>
        <a:p>
          <a:r>
            <a:rPr lang="de-DE" dirty="0" err="1"/>
            <a:t>Extends</a:t>
          </a:r>
          <a:r>
            <a:rPr lang="de-DE" dirty="0"/>
            <a:t> </a:t>
          </a:r>
          <a:r>
            <a:rPr lang="de-DE" dirty="0" err="1"/>
            <a:t>from</a:t>
          </a:r>
          <a:r>
            <a:rPr lang="de-DE" dirty="0"/>
            <a:t> Core\Model  </a:t>
          </a:r>
        </a:p>
      </dgm:t>
    </dgm:pt>
    <dgm:pt modelId="{74A4D9B9-F4F1-40EA-A766-908743522BC6}" type="parTrans" cxnId="{861F29BC-D281-4518-8151-4F47086E97F0}">
      <dgm:prSet/>
      <dgm:spPr/>
      <dgm:t>
        <a:bodyPr/>
        <a:lstStyle/>
        <a:p>
          <a:endParaRPr lang="de-DE"/>
        </a:p>
      </dgm:t>
    </dgm:pt>
    <dgm:pt modelId="{73832F7A-5928-4E04-9189-CA1182A859B8}" type="sibTrans" cxnId="{861F29BC-D281-4518-8151-4F47086E97F0}">
      <dgm:prSet/>
      <dgm:spPr/>
      <dgm:t>
        <a:bodyPr/>
        <a:lstStyle/>
        <a:p>
          <a:endParaRPr lang="de-DE"/>
        </a:p>
      </dgm:t>
    </dgm:pt>
    <dgm:pt modelId="{B566E5E8-2AD2-4CDE-A06C-CA637E50CED2}">
      <dgm:prSet phldrT="[Text]"/>
      <dgm:spPr/>
      <dgm:t>
        <a:bodyPr/>
        <a:lstStyle/>
        <a:p>
          <a:r>
            <a:rPr lang="de-DE" dirty="0"/>
            <a:t>Place </a:t>
          </a:r>
          <a:r>
            <a:rPr lang="de-DE" dirty="0" err="1"/>
            <a:t>for</a:t>
          </a:r>
          <a:r>
            <a:rPr lang="de-DE" dirty="0"/>
            <a:t> </a:t>
          </a:r>
          <a:r>
            <a:rPr lang="de-DE" dirty="0" err="1"/>
            <a:t>logical</a:t>
          </a:r>
          <a:r>
            <a:rPr lang="de-DE" dirty="0"/>
            <a:t> </a:t>
          </a:r>
          <a:r>
            <a:rPr lang="de-DE" dirty="0" err="1"/>
            <a:t>models</a:t>
          </a:r>
          <a:r>
            <a:rPr lang="de-DE" dirty="0"/>
            <a:t> </a:t>
          </a:r>
          <a:r>
            <a:rPr lang="de-DE" dirty="0" err="1"/>
            <a:t>aggregation</a:t>
          </a:r>
          <a:endParaRPr lang="de-DE" dirty="0"/>
        </a:p>
      </dgm:t>
    </dgm:pt>
    <dgm:pt modelId="{3788042D-358C-479C-B8B6-9DA5B44B143F}" type="parTrans" cxnId="{48FF0A5F-6F56-467D-9DE7-D1259FD6FEE0}">
      <dgm:prSet/>
      <dgm:spPr/>
      <dgm:t>
        <a:bodyPr/>
        <a:lstStyle/>
        <a:p>
          <a:endParaRPr lang="de-DE"/>
        </a:p>
      </dgm:t>
    </dgm:pt>
    <dgm:pt modelId="{6E561628-8D87-4F50-8CF5-A06EBF14DF24}" type="sibTrans" cxnId="{48FF0A5F-6F56-467D-9DE7-D1259FD6FEE0}">
      <dgm:prSet/>
      <dgm:spPr/>
      <dgm:t>
        <a:bodyPr/>
        <a:lstStyle/>
        <a:p>
          <a:endParaRPr lang="de-DE"/>
        </a:p>
      </dgm:t>
    </dgm:pt>
    <dgm:pt modelId="{6C02BB35-9F84-4DAF-9AEE-CD71A7E66F56}">
      <dgm:prSet phldrT="[Text]"/>
      <dgm:spPr/>
      <dgm:t>
        <a:bodyPr/>
        <a:lstStyle/>
        <a:p>
          <a:r>
            <a:rPr lang="de-DE" dirty="0" err="1"/>
            <a:t>Responsible</a:t>
          </a:r>
          <a:r>
            <a:rPr lang="de-DE" dirty="0"/>
            <a:t> </a:t>
          </a:r>
          <a:r>
            <a:rPr lang="de-DE" dirty="0" err="1"/>
            <a:t>for</a:t>
          </a:r>
          <a:r>
            <a:rPr lang="de-DE" dirty="0"/>
            <a:t> CRUD</a:t>
          </a:r>
        </a:p>
      </dgm:t>
    </dgm:pt>
    <dgm:pt modelId="{2E2AED5A-D3F6-43D9-8FD5-41A42D2FBD9C}" type="parTrans" cxnId="{A4C400F9-5543-47BD-B21F-5655A873AADF}">
      <dgm:prSet/>
      <dgm:spPr/>
      <dgm:t>
        <a:bodyPr/>
        <a:lstStyle/>
        <a:p>
          <a:endParaRPr lang="de-DE"/>
        </a:p>
      </dgm:t>
    </dgm:pt>
    <dgm:pt modelId="{336F052E-5778-4B58-9002-AC7D5D980929}" type="sibTrans" cxnId="{A4C400F9-5543-47BD-B21F-5655A873AADF}">
      <dgm:prSet/>
      <dgm:spPr/>
      <dgm:t>
        <a:bodyPr/>
        <a:lstStyle/>
        <a:p>
          <a:endParaRPr lang="de-DE"/>
        </a:p>
      </dgm:t>
    </dgm:pt>
    <dgm:pt modelId="{02446247-603E-4335-8977-5A8FBFEDE163}">
      <dgm:prSet phldrT="[Text]"/>
      <dgm:spPr/>
      <dgm:t>
        <a:bodyPr/>
        <a:lstStyle/>
        <a:p>
          <a:r>
            <a:rPr lang="de-DE" dirty="0"/>
            <a:t>Place </a:t>
          </a:r>
          <a:r>
            <a:rPr lang="de-DE" dirty="0" err="1"/>
            <a:t>for</a:t>
          </a:r>
          <a:r>
            <a:rPr lang="de-DE" dirty="0"/>
            <a:t> SQL </a:t>
          </a:r>
          <a:r>
            <a:rPr lang="de-DE" dirty="0" err="1"/>
            <a:t>Queries</a:t>
          </a:r>
          <a:endParaRPr lang="de-DE" dirty="0"/>
        </a:p>
      </dgm:t>
    </dgm:pt>
    <dgm:pt modelId="{42B1E0BF-25D0-485B-9311-8BE6A7CD83D2}" type="parTrans" cxnId="{6BC8D37B-0A27-49F1-A01A-8D3F4415A0EE}">
      <dgm:prSet/>
      <dgm:spPr/>
      <dgm:t>
        <a:bodyPr/>
        <a:lstStyle/>
        <a:p>
          <a:endParaRPr lang="de-DE"/>
        </a:p>
      </dgm:t>
    </dgm:pt>
    <dgm:pt modelId="{50BC175A-70D1-4ABB-8EEE-A262CDBB8D68}" type="sibTrans" cxnId="{6BC8D37B-0A27-49F1-A01A-8D3F4415A0EE}">
      <dgm:prSet/>
      <dgm:spPr/>
      <dgm:t>
        <a:bodyPr/>
        <a:lstStyle/>
        <a:p>
          <a:endParaRPr lang="de-DE"/>
        </a:p>
      </dgm:t>
    </dgm:pt>
    <dgm:pt modelId="{721DE3B9-5E27-4E96-A022-75C974967403}">
      <dgm:prSet phldrT="[Text]"/>
      <dgm:spPr/>
      <dgm:t>
        <a:bodyPr/>
        <a:lstStyle/>
        <a:p>
          <a:r>
            <a:rPr lang="de-DE" dirty="0"/>
            <a:t>Place </a:t>
          </a:r>
          <a:r>
            <a:rPr lang="de-DE" dirty="0" err="1"/>
            <a:t>for</a:t>
          </a:r>
          <a:r>
            <a:rPr lang="de-DE" dirty="0"/>
            <a:t> </a:t>
          </a:r>
          <a:r>
            <a:rPr lang="de-DE" dirty="0" err="1"/>
            <a:t>core</a:t>
          </a:r>
          <a:r>
            <a:rPr lang="de-DE" dirty="0"/>
            <a:t> </a:t>
          </a:r>
          <a:r>
            <a:rPr lang="de-DE" dirty="0" err="1"/>
            <a:t>functionality</a:t>
          </a:r>
          <a:r>
            <a:rPr lang="de-DE" dirty="0"/>
            <a:t> and </a:t>
          </a:r>
          <a:r>
            <a:rPr lang="de-DE" dirty="0" err="1"/>
            <a:t>behavior</a:t>
          </a:r>
          <a:r>
            <a:rPr lang="de-DE" dirty="0"/>
            <a:t> </a:t>
          </a:r>
          <a:r>
            <a:rPr lang="de-DE" dirty="0" err="1"/>
            <a:t>our</a:t>
          </a:r>
          <a:r>
            <a:rPr lang="de-DE" dirty="0"/>
            <a:t> Framework. All </a:t>
          </a:r>
          <a:r>
            <a:rPr lang="de-DE" dirty="0" err="1"/>
            <a:t>reusable</a:t>
          </a:r>
          <a:r>
            <a:rPr lang="de-DE" dirty="0"/>
            <a:t> </a:t>
          </a:r>
          <a:r>
            <a:rPr lang="de-DE" dirty="0" err="1"/>
            <a:t>codes</a:t>
          </a:r>
          <a:endParaRPr lang="de-DE" dirty="0"/>
        </a:p>
      </dgm:t>
    </dgm:pt>
    <dgm:pt modelId="{6C04DF58-9B54-442B-BF55-1A79835317B0}" type="parTrans" cxnId="{E86E24BF-D01E-4CC8-BD4C-9109543A7013}">
      <dgm:prSet/>
      <dgm:spPr/>
      <dgm:t>
        <a:bodyPr/>
        <a:lstStyle/>
        <a:p>
          <a:endParaRPr lang="de-DE"/>
        </a:p>
      </dgm:t>
    </dgm:pt>
    <dgm:pt modelId="{FE9569C3-8AF2-4D94-90E2-F8026C396247}" type="sibTrans" cxnId="{E86E24BF-D01E-4CC8-BD4C-9109543A7013}">
      <dgm:prSet/>
      <dgm:spPr/>
      <dgm:t>
        <a:bodyPr/>
        <a:lstStyle/>
        <a:p>
          <a:endParaRPr lang="de-DE"/>
        </a:p>
      </dgm:t>
    </dgm:pt>
    <dgm:pt modelId="{2F4CBF75-8B03-4B6C-A5BF-80D5C1CCC188}">
      <dgm:prSet phldrT="[Text]"/>
      <dgm:spPr/>
      <dgm:t>
        <a:bodyPr/>
        <a:lstStyle/>
        <a:p>
          <a:r>
            <a:rPr lang="de-DE" dirty="0" err="1"/>
            <a:t>Extends</a:t>
          </a:r>
          <a:r>
            <a:rPr lang="de-DE" dirty="0"/>
            <a:t> </a:t>
          </a:r>
          <a:r>
            <a:rPr lang="de-DE" dirty="0" err="1"/>
            <a:t>from</a:t>
          </a:r>
          <a:r>
            <a:rPr lang="de-DE" dirty="0"/>
            <a:t> Core\Service </a:t>
          </a:r>
          <a:r>
            <a:rPr lang="de-DE" dirty="0" err="1"/>
            <a:t>or</a:t>
          </a:r>
          <a:r>
            <a:rPr lang="de-DE" dirty="0"/>
            <a:t> Core\</a:t>
          </a:r>
          <a:r>
            <a:rPr lang="de-DE" dirty="0" err="1"/>
            <a:t>AuthService</a:t>
          </a:r>
          <a:endParaRPr lang="de-DE" dirty="0"/>
        </a:p>
      </dgm:t>
    </dgm:pt>
    <dgm:pt modelId="{4A223193-E5B2-4AC9-AE6B-84B96D38EC81}" type="parTrans" cxnId="{4C1BB934-71DF-46D6-886B-1397C3CEFEEC}">
      <dgm:prSet/>
      <dgm:spPr/>
      <dgm:t>
        <a:bodyPr/>
        <a:lstStyle/>
        <a:p>
          <a:endParaRPr lang="de-DE"/>
        </a:p>
      </dgm:t>
    </dgm:pt>
    <dgm:pt modelId="{EB0E632B-4CCC-49F2-988D-72C1DF61BCB0}" type="sibTrans" cxnId="{4C1BB934-71DF-46D6-886B-1397C3CEFEEC}">
      <dgm:prSet/>
      <dgm:spPr/>
      <dgm:t>
        <a:bodyPr/>
        <a:lstStyle/>
        <a:p>
          <a:endParaRPr lang="de-DE"/>
        </a:p>
      </dgm:t>
    </dgm:pt>
    <dgm:pt modelId="{A1B3AF53-4D83-4C32-BCD4-9EA2D860E776}">
      <dgm:prSet phldrT="[Text]"/>
      <dgm:spPr/>
      <dgm:t>
        <a:bodyPr/>
        <a:lstStyle/>
        <a:p>
          <a:r>
            <a:rPr lang="de-DE" dirty="0" err="1"/>
            <a:t>Extens</a:t>
          </a:r>
          <a:r>
            <a:rPr lang="de-DE" dirty="0"/>
            <a:t> </a:t>
          </a:r>
          <a:r>
            <a:rPr lang="de-DE" dirty="0" err="1"/>
            <a:t>From</a:t>
          </a:r>
          <a:r>
            <a:rPr lang="de-DE" dirty="0"/>
            <a:t> Core\Controller </a:t>
          </a:r>
          <a:r>
            <a:rPr lang="de-DE" dirty="0" err="1"/>
            <a:t>or</a:t>
          </a:r>
          <a:r>
            <a:rPr lang="de-DE" dirty="0"/>
            <a:t> Core\</a:t>
          </a:r>
          <a:r>
            <a:rPr lang="de-DE" dirty="0" err="1"/>
            <a:t>AuthController</a:t>
          </a:r>
          <a:endParaRPr lang="de-DE" dirty="0"/>
        </a:p>
      </dgm:t>
    </dgm:pt>
    <dgm:pt modelId="{185A347A-F8A9-4F25-9E4E-99DA4453863D}" type="parTrans" cxnId="{5FF38374-874E-4F4E-B287-B8EAEA460BA5}">
      <dgm:prSet/>
      <dgm:spPr/>
      <dgm:t>
        <a:bodyPr/>
        <a:lstStyle/>
        <a:p>
          <a:endParaRPr lang="de-DE"/>
        </a:p>
      </dgm:t>
    </dgm:pt>
    <dgm:pt modelId="{35E5C021-E92C-4301-8FE5-5CAF2AE58712}" type="sibTrans" cxnId="{5FF38374-874E-4F4E-B287-B8EAEA460BA5}">
      <dgm:prSet/>
      <dgm:spPr/>
      <dgm:t>
        <a:bodyPr/>
        <a:lstStyle/>
        <a:p>
          <a:endParaRPr lang="de-DE"/>
        </a:p>
      </dgm:t>
    </dgm:pt>
    <dgm:pt modelId="{75AD94C7-7E3B-4CBC-AEF3-88164EBA1926}">
      <dgm:prSet phldrT="[Text]"/>
      <dgm:spPr/>
      <dgm:t>
        <a:bodyPr/>
        <a:lstStyle/>
        <a:p>
          <a:r>
            <a:rPr lang="de-DE" dirty="0" err="1"/>
            <a:t>Extends</a:t>
          </a:r>
          <a:r>
            <a:rPr lang="de-DE" dirty="0"/>
            <a:t> </a:t>
          </a:r>
          <a:r>
            <a:rPr lang="de-DE" dirty="0" err="1"/>
            <a:t>From</a:t>
          </a:r>
          <a:r>
            <a:rPr lang="de-DE" dirty="0"/>
            <a:t> Core\Table</a:t>
          </a:r>
        </a:p>
      </dgm:t>
    </dgm:pt>
    <dgm:pt modelId="{5FE75581-DB7C-49D3-9665-196ACBBF42B3}" type="parTrans" cxnId="{6457EFEE-9075-4D83-A455-FBD464237723}">
      <dgm:prSet/>
      <dgm:spPr/>
      <dgm:t>
        <a:bodyPr/>
        <a:lstStyle/>
        <a:p>
          <a:endParaRPr lang="de-DE"/>
        </a:p>
      </dgm:t>
    </dgm:pt>
    <dgm:pt modelId="{2743EDBA-1B7A-4281-AE5D-FFE4B04EF063}" type="sibTrans" cxnId="{6457EFEE-9075-4D83-A455-FBD464237723}">
      <dgm:prSet/>
      <dgm:spPr/>
      <dgm:t>
        <a:bodyPr/>
        <a:lstStyle/>
        <a:p>
          <a:endParaRPr lang="de-DE"/>
        </a:p>
      </dgm:t>
    </dgm:pt>
    <dgm:pt modelId="{83FE4565-8815-4D10-AAA3-FD11C3166C40}" type="pres">
      <dgm:prSet presAssocID="{DEA9302C-3DD1-44A9-A8C3-1311352A6C06}" presName="linear" presStyleCnt="0">
        <dgm:presLayoutVars>
          <dgm:dir/>
          <dgm:animLvl val="lvl"/>
          <dgm:resizeHandles val="exact"/>
        </dgm:presLayoutVars>
      </dgm:prSet>
      <dgm:spPr/>
    </dgm:pt>
    <dgm:pt modelId="{19780DF0-9493-47D1-9A0C-5F46F552A316}" type="pres">
      <dgm:prSet presAssocID="{E4C274FD-2C09-4BA6-BCB7-5120DB2CF12F}" presName="parentLin" presStyleCnt="0"/>
      <dgm:spPr/>
    </dgm:pt>
    <dgm:pt modelId="{5CF95880-A64C-43A9-B9BA-4F5215E4C850}" type="pres">
      <dgm:prSet presAssocID="{E4C274FD-2C09-4BA6-BCB7-5120DB2CF12F}" presName="parentLeftMargin" presStyleLbl="node1" presStyleIdx="0" presStyleCnt="5"/>
      <dgm:spPr/>
    </dgm:pt>
    <dgm:pt modelId="{39C78CAF-339C-4C12-BAA6-B3B59FEA4D58}" type="pres">
      <dgm:prSet presAssocID="{E4C274FD-2C09-4BA6-BCB7-5120DB2CF12F}" presName="parentText" presStyleLbl="node1" presStyleIdx="0" presStyleCnt="5">
        <dgm:presLayoutVars>
          <dgm:chMax val="0"/>
          <dgm:bulletEnabled val="1"/>
        </dgm:presLayoutVars>
      </dgm:prSet>
      <dgm:spPr/>
    </dgm:pt>
    <dgm:pt modelId="{5486367F-F9AD-49AE-8E12-AF06D99F07FD}" type="pres">
      <dgm:prSet presAssocID="{E4C274FD-2C09-4BA6-BCB7-5120DB2CF12F}" presName="negativeSpace" presStyleCnt="0"/>
      <dgm:spPr/>
    </dgm:pt>
    <dgm:pt modelId="{5FF91FF7-32BF-4965-85B9-E9C0E346E04C}" type="pres">
      <dgm:prSet presAssocID="{E4C274FD-2C09-4BA6-BCB7-5120DB2CF12F}" presName="childText" presStyleLbl="conFgAcc1" presStyleIdx="0" presStyleCnt="5">
        <dgm:presLayoutVars>
          <dgm:bulletEnabled val="1"/>
        </dgm:presLayoutVars>
      </dgm:prSet>
      <dgm:spPr/>
    </dgm:pt>
    <dgm:pt modelId="{F4FF1996-5196-4185-B705-3218DEDB383D}" type="pres">
      <dgm:prSet presAssocID="{69BC5EE6-8456-41A7-83FE-44876DF672B7}" presName="spaceBetweenRectangles" presStyleCnt="0"/>
      <dgm:spPr/>
    </dgm:pt>
    <dgm:pt modelId="{9D7F61A4-DA95-41D3-A94B-A6B556E32E62}" type="pres">
      <dgm:prSet presAssocID="{7E19CD4D-8971-484C-9D2E-F672D5FCD1D3}" presName="parentLin" presStyleCnt="0"/>
      <dgm:spPr/>
    </dgm:pt>
    <dgm:pt modelId="{F2DE3A82-9172-460F-97EB-2D9A4E9F35C9}" type="pres">
      <dgm:prSet presAssocID="{7E19CD4D-8971-484C-9D2E-F672D5FCD1D3}" presName="parentLeftMargin" presStyleLbl="node1" presStyleIdx="0" presStyleCnt="5"/>
      <dgm:spPr/>
    </dgm:pt>
    <dgm:pt modelId="{49FDC838-B64E-45B8-A083-16008D32DADD}" type="pres">
      <dgm:prSet presAssocID="{7E19CD4D-8971-484C-9D2E-F672D5FCD1D3}" presName="parentText" presStyleLbl="node1" presStyleIdx="1" presStyleCnt="5">
        <dgm:presLayoutVars>
          <dgm:chMax val="0"/>
          <dgm:bulletEnabled val="1"/>
        </dgm:presLayoutVars>
      </dgm:prSet>
      <dgm:spPr/>
    </dgm:pt>
    <dgm:pt modelId="{3D6B70E2-DDD7-478B-99C6-C0569A20030D}" type="pres">
      <dgm:prSet presAssocID="{7E19CD4D-8971-484C-9D2E-F672D5FCD1D3}" presName="negativeSpace" presStyleCnt="0"/>
      <dgm:spPr/>
    </dgm:pt>
    <dgm:pt modelId="{B91A211A-C354-480B-9AD1-7135E60D5452}" type="pres">
      <dgm:prSet presAssocID="{7E19CD4D-8971-484C-9D2E-F672D5FCD1D3}" presName="childText" presStyleLbl="conFgAcc1" presStyleIdx="1" presStyleCnt="5">
        <dgm:presLayoutVars>
          <dgm:bulletEnabled val="1"/>
        </dgm:presLayoutVars>
      </dgm:prSet>
      <dgm:spPr/>
    </dgm:pt>
    <dgm:pt modelId="{A9B6388B-6A3E-484B-9193-35931F0DA0E9}" type="pres">
      <dgm:prSet presAssocID="{54CF2642-3CC0-47B5-9A51-BDDB5A66AB6D}" presName="spaceBetweenRectangles" presStyleCnt="0"/>
      <dgm:spPr/>
    </dgm:pt>
    <dgm:pt modelId="{51E1887F-054A-40AC-86FE-DF8BF053E960}" type="pres">
      <dgm:prSet presAssocID="{0F78E054-EBA0-4C25-B168-AC84C9DD40BD}" presName="parentLin" presStyleCnt="0"/>
      <dgm:spPr/>
    </dgm:pt>
    <dgm:pt modelId="{DE80E929-FA95-4BD9-9C69-74E4A872522A}" type="pres">
      <dgm:prSet presAssocID="{0F78E054-EBA0-4C25-B168-AC84C9DD40BD}" presName="parentLeftMargin" presStyleLbl="node1" presStyleIdx="1" presStyleCnt="5"/>
      <dgm:spPr/>
    </dgm:pt>
    <dgm:pt modelId="{9AAC53E9-0FF7-4F4F-A690-A50024C90FDB}" type="pres">
      <dgm:prSet presAssocID="{0F78E054-EBA0-4C25-B168-AC84C9DD40BD}" presName="parentText" presStyleLbl="node1" presStyleIdx="2" presStyleCnt="5">
        <dgm:presLayoutVars>
          <dgm:chMax val="0"/>
          <dgm:bulletEnabled val="1"/>
        </dgm:presLayoutVars>
      </dgm:prSet>
      <dgm:spPr/>
    </dgm:pt>
    <dgm:pt modelId="{72EAD703-41DE-4DC9-9D5E-051655428830}" type="pres">
      <dgm:prSet presAssocID="{0F78E054-EBA0-4C25-B168-AC84C9DD40BD}" presName="negativeSpace" presStyleCnt="0"/>
      <dgm:spPr/>
    </dgm:pt>
    <dgm:pt modelId="{06C609FD-1658-45DD-B6D0-9BB84B11B7E3}" type="pres">
      <dgm:prSet presAssocID="{0F78E054-EBA0-4C25-B168-AC84C9DD40BD}" presName="childText" presStyleLbl="conFgAcc1" presStyleIdx="2" presStyleCnt="5">
        <dgm:presLayoutVars>
          <dgm:bulletEnabled val="1"/>
        </dgm:presLayoutVars>
      </dgm:prSet>
      <dgm:spPr/>
    </dgm:pt>
    <dgm:pt modelId="{47375258-ED97-4583-8590-887ABCC23188}" type="pres">
      <dgm:prSet presAssocID="{383FCC34-BD36-4944-B672-A6C036A97C30}" presName="spaceBetweenRectangles" presStyleCnt="0"/>
      <dgm:spPr/>
    </dgm:pt>
    <dgm:pt modelId="{E23273AF-E303-4CAE-9757-BF214E7A2826}" type="pres">
      <dgm:prSet presAssocID="{221626AF-0629-4DF2-9D26-A47041CCE36C}" presName="parentLin" presStyleCnt="0"/>
      <dgm:spPr/>
    </dgm:pt>
    <dgm:pt modelId="{051F04A9-474B-4B49-9F2C-E73597AF48DC}" type="pres">
      <dgm:prSet presAssocID="{221626AF-0629-4DF2-9D26-A47041CCE36C}" presName="parentLeftMargin" presStyleLbl="node1" presStyleIdx="2" presStyleCnt="5"/>
      <dgm:spPr/>
    </dgm:pt>
    <dgm:pt modelId="{868E40FD-2304-42E6-A4C8-589C6E2E2945}" type="pres">
      <dgm:prSet presAssocID="{221626AF-0629-4DF2-9D26-A47041CCE36C}" presName="parentText" presStyleLbl="node1" presStyleIdx="3" presStyleCnt="5">
        <dgm:presLayoutVars>
          <dgm:chMax val="0"/>
          <dgm:bulletEnabled val="1"/>
        </dgm:presLayoutVars>
      </dgm:prSet>
      <dgm:spPr/>
    </dgm:pt>
    <dgm:pt modelId="{5E65F2C6-35E0-4686-AFAF-74713E6DA8AB}" type="pres">
      <dgm:prSet presAssocID="{221626AF-0629-4DF2-9D26-A47041CCE36C}" presName="negativeSpace" presStyleCnt="0"/>
      <dgm:spPr/>
    </dgm:pt>
    <dgm:pt modelId="{FDF6D488-D93C-49C9-B71E-BEC09DF0BBD6}" type="pres">
      <dgm:prSet presAssocID="{221626AF-0629-4DF2-9D26-A47041CCE36C}" presName="childText" presStyleLbl="conFgAcc1" presStyleIdx="3" presStyleCnt="5">
        <dgm:presLayoutVars>
          <dgm:bulletEnabled val="1"/>
        </dgm:presLayoutVars>
      </dgm:prSet>
      <dgm:spPr/>
    </dgm:pt>
    <dgm:pt modelId="{6E792D84-5177-455F-B0B2-AD416ED56F46}" type="pres">
      <dgm:prSet presAssocID="{BCCE5109-B2C7-4C02-B91A-985DAF27965C}" presName="spaceBetweenRectangles" presStyleCnt="0"/>
      <dgm:spPr/>
    </dgm:pt>
    <dgm:pt modelId="{F9822B41-248A-4964-8C1B-5775DB7F190C}" type="pres">
      <dgm:prSet presAssocID="{35FAD796-2DED-4BF3-B4E8-5AACBFE094A0}" presName="parentLin" presStyleCnt="0"/>
      <dgm:spPr/>
    </dgm:pt>
    <dgm:pt modelId="{5B448399-D967-4479-BA84-B170FBFC3A0D}" type="pres">
      <dgm:prSet presAssocID="{35FAD796-2DED-4BF3-B4E8-5AACBFE094A0}" presName="parentLeftMargin" presStyleLbl="node1" presStyleIdx="3" presStyleCnt="5"/>
      <dgm:spPr/>
    </dgm:pt>
    <dgm:pt modelId="{7E6CB71E-04E8-4EF0-A4FB-9EEB817139E7}" type="pres">
      <dgm:prSet presAssocID="{35FAD796-2DED-4BF3-B4E8-5AACBFE094A0}" presName="parentText" presStyleLbl="node1" presStyleIdx="4" presStyleCnt="5">
        <dgm:presLayoutVars>
          <dgm:chMax val="0"/>
          <dgm:bulletEnabled val="1"/>
        </dgm:presLayoutVars>
      </dgm:prSet>
      <dgm:spPr/>
    </dgm:pt>
    <dgm:pt modelId="{AA1DCF7C-116B-43B0-AD8E-F2D81EBB3142}" type="pres">
      <dgm:prSet presAssocID="{35FAD796-2DED-4BF3-B4E8-5AACBFE094A0}" presName="negativeSpace" presStyleCnt="0"/>
      <dgm:spPr/>
    </dgm:pt>
    <dgm:pt modelId="{AB3EA077-E067-4B7E-9315-68EDCA59B30D}" type="pres">
      <dgm:prSet presAssocID="{35FAD796-2DED-4BF3-B4E8-5AACBFE094A0}" presName="childText" presStyleLbl="conFgAcc1" presStyleIdx="4" presStyleCnt="5">
        <dgm:presLayoutVars>
          <dgm:bulletEnabled val="1"/>
        </dgm:presLayoutVars>
      </dgm:prSet>
      <dgm:spPr/>
    </dgm:pt>
  </dgm:ptLst>
  <dgm:cxnLst>
    <dgm:cxn modelId="{570D0503-38EA-46E7-A151-0922CF4D4989}" type="presOf" srcId="{35FAD796-2DED-4BF3-B4E8-5AACBFE094A0}" destId="{5B448399-D967-4479-BA84-B170FBFC3A0D}" srcOrd="0" destOrd="0" presId="urn:microsoft.com/office/officeart/2005/8/layout/list1"/>
    <dgm:cxn modelId="{5363420A-F343-4567-B352-BD84A95ED872}" type="presOf" srcId="{B566E5E8-2AD2-4CDE-A06C-CA637E50CED2}" destId="{06C609FD-1658-45DD-B6D0-9BB84B11B7E3}" srcOrd="0" destOrd="1" presId="urn:microsoft.com/office/officeart/2005/8/layout/list1"/>
    <dgm:cxn modelId="{052FA90B-5908-4BA5-9933-736F979D118A}" srcId="{DEA9302C-3DD1-44A9-A8C3-1311352A6C06}" destId="{0F78E054-EBA0-4C25-B168-AC84C9DD40BD}" srcOrd="2" destOrd="0" parTransId="{6D7E7FEC-271D-4E30-80C9-94624C1288D6}" sibTransId="{383FCC34-BD36-4944-B672-A6C036A97C30}"/>
    <dgm:cxn modelId="{C914E313-8D0C-4267-A87B-564481E3A61D}" type="presOf" srcId="{A1B3AF53-4D83-4C32-BCD4-9EA2D860E776}" destId="{B91A211A-C354-480B-9AD1-7135E60D5452}" srcOrd="0" destOrd="0" presId="urn:microsoft.com/office/officeart/2005/8/layout/list1"/>
    <dgm:cxn modelId="{D8B40D1A-29F4-455C-824F-359610B6B911}" type="presOf" srcId="{02446247-603E-4335-8977-5A8FBFEDE163}" destId="{FDF6D488-D93C-49C9-B71E-BEC09DF0BBD6}" srcOrd="0" destOrd="2" presId="urn:microsoft.com/office/officeart/2005/8/layout/list1"/>
    <dgm:cxn modelId="{845C6B1D-FEF4-47EA-8FDA-E1E165D8152D}" srcId="{7E19CD4D-8971-484C-9D2E-F672D5FCD1D3}" destId="{043BF488-5DBB-4B3E-B50D-892B74C81392}" srcOrd="1" destOrd="0" parTransId="{9EB84680-7683-47F8-82F8-A1E66C82C31B}" sibTransId="{4626C7C2-4DB9-41F1-B557-F75E432B08C7}"/>
    <dgm:cxn modelId="{C2C9741D-D538-41F4-A08A-26B3355F468F}" type="presOf" srcId="{E4C274FD-2C09-4BA6-BCB7-5120DB2CF12F}" destId="{5CF95880-A64C-43A9-B9BA-4F5215E4C850}" srcOrd="0" destOrd="0" presId="urn:microsoft.com/office/officeart/2005/8/layout/list1"/>
    <dgm:cxn modelId="{97E6C32A-168D-455E-8A52-CB888FD36D85}" type="presOf" srcId="{B255B508-77E0-4C8F-8DAB-DF03852F1961}" destId="{B91A211A-C354-480B-9AD1-7135E60D5452}" srcOrd="0" destOrd="2" presId="urn:microsoft.com/office/officeart/2005/8/layout/list1"/>
    <dgm:cxn modelId="{CB14C32F-7477-45CB-8690-F21C9D5B9520}" type="presOf" srcId="{221626AF-0629-4DF2-9D26-A47041CCE36C}" destId="{051F04A9-474B-4B49-9F2C-E73597AF48DC}" srcOrd="0" destOrd="0" presId="urn:microsoft.com/office/officeart/2005/8/layout/list1"/>
    <dgm:cxn modelId="{4C1BB934-71DF-46D6-886B-1397C3CEFEEC}" srcId="{E4C274FD-2C09-4BA6-BCB7-5120DB2CF12F}" destId="{2F4CBF75-8B03-4B6C-A5BF-80D5C1CCC188}" srcOrd="0" destOrd="0" parTransId="{4A223193-E5B2-4AC9-AE6B-84B96D38EC81}" sibTransId="{EB0E632B-4CCC-49F2-988D-72C1DF61BCB0}"/>
    <dgm:cxn modelId="{1B96093E-3847-4C5A-8876-D9CB5640FD5C}" type="presOf" srcId="{B925F4E5-D9D2-4D52-94D5-20ABCB325FFD}" destId="{5FF91FF7-32BF-4965-85B9-E9C0E346E04C}" srcOrd="0" destOrd="1" presId="urn:microsoft.com/office/officeart/2005/8/layout/list1"/>
    <dgm:cxn modelId="{BF585D5E-65E1-4087-9439-DCC914DD2EF3}" srcId="{DEA9302C-3DD1-44A9-A8C3-1311352A6C06}" destId="{E4C274FD-2C09-4BA6-BCB7-5120DB2CF12F}" srcOrd="0" destOrd="0" parTransId="{446A9A8C-9F48-4C79-AB17-A0E3980921E3}" sibTransId="{69BC5EE6-8456-41A7-83FE-44876DF672B7}"/>
    <dgm:cxn modelId="{48FF0A5F-6F56-467D-9DE7-D1259FD6FEE0}" srcId="{0F78E054-EBA0-4C25-B168-AC84C9DD40BD}" destId="{B566E5E8-2AD2-4CDE-A06C-CA637E50CED2}" srcOrd="1" destOrd="0" parTransId="{3788042D-358C-479C-B8B6-9DA5B44B143F}" sibTransId="{6E561628-8D87-4F50-8CF5-A06EBF14DF24}"/>
    <dgm:cxn modelId="{58299544-5710-4C15-B131-9B85A8E3B9EC}" type="presOf" srcId="{0F78E054-EBA0-4C25-B168-AC84C9DD40BD}" destId="{DE80E929-FA95-4BD9-9C69-74E4A872522A}" srcOrd="0" destOrd="0" presId="urn:microsoft.com/office/officeart/2005/8/layout/list1"/>
    <dgm:cxn modelId="{66F67267-9764-4FC9-ACBC-284D234C77C3}" type="presOf" srcId="{7E19CD4D-8971-484C-9D2E-F672D5FCD1D3}" destId="{49FDC838-B64E-45B8-A083-16008D32DADD}" srcOrd="1" destOrd="0" presId="urn:microsoft.com/office/officeart/2005/8/layout/list1"/>
    <dgm:cxn modelId="{A9FAA968-2D70-4DF9-A500-B484DDFB4331}" type="presOf" srcId="{221626AF-0629-4DF2-9D26-A47041CCE36C}" destId="{868E40FD-2304-42E6-A4C8-589C6E2E2945}" srcOrd="1" destOrd="0" presId="urn:microsoft.com/office/officeart/2005/8/layout/list1"/>
    <dgm:cxn modelId="{ED643E6B-BB24-4A22-B2B5-18BB78535269}" type="presOf" srcId="{7E19CD4D-8971-484C-9D2E-F672D5FCD1D3}" destId="{F2DE3A82-9172-460F-97EB-2D9A4E9F35C9}" srcOrd="0" destOrd="0" presId="urn:microsoft.com/office/officeart/2005/8/layout/list1"/>
    <dgm:cxn modelId="{92BE1F4E-F891-4965-92F9-ECC4EB20E9C0}" srcId="{DEA9302C-3DD1-44A9-A8C3-1311352A6C06}" destId="{35FAD796-2DED-4BF3-B4E8-5AACBFE094A0}" srcOrd="4" destOrd="0" parTransId="{79501FC2-974D-4806-A363-B286AFD19102}" sibTransId="{5B8A8792-2F03-4D61-A42D-011BB9601A27}"/>
    <dgm:cxn modelId="{4B7F694F-658B-48E2-8D84-D0CA17119F3F}" type="presOf" srcId="{6C02BB35-9F84-4DAF-9AEE-CD71A7E66F56}" destId="{FDF6D488-D93C-49C9-B71E-BEC09DF0BBD6}" srcOrd="0" destOrd="1" presId="urn:microsoft.com/office/officeart/2005/8/layout/list1"/>
    <dgm:cxn modelId="{6AA03E71-6F26-439A-9DAD-E3004211E86F}" type="presOf" srcId="{E3D2DF50-0F8E-41A1-A173-53D79FA56DC3}" destId="{5FF91FF7-32BF-4965-85B9-E9C0E346E04C}" srcOrd="0" destOrd="2" presId="urn:microsoft.com/office/officeart/2005/8/layout/list1"/>
    <dgm:cxn modelId="{5FF38374-874E-4F4E-B287-B8EAEA460BA5}" srcId="{7E19CD4D-8971-484C-9D2E-F672D5FCD1D3}" destId="{A1B3AF53-4D83-4C32-BCD4-9EA2D860E776}" srcOrd="0" destOrd="0" parTransId="{185A347A-F8A9-4F25-9E4E-99DA4453863D}" sibTransId="{35E5C021-E92C-4301-8FE5-5CAF2AE58712}"/>
    <dgm:cxn modelId="{6BC8D37B-0A27-49F1-A01A-8D3F4415A0EE}" srcId="{221626AF-0629-4DF2-9D26-A47041CCE36C}" destId="{02446247-603E-4335-8977-5A8FBFEDE163}" srcOrd="2" destOrd="0" parTransId="{42B1E0BF-25D0-485B-9311-8BE6A7CD83D2}" sibTransId="{50BC175A-70D1-4ABB-8EEE-A262CDBB8D68}"/>
    <dgm:cxn modelId="{3E56C988-AFB8-44A7-8994-0EAA3FE37E71}" srcId="{DEA9302C-3DD1-44A9-A8C3-1311352A6C06}" destId="{221626AF-0629-4DF2-9D26-A47041CCE36C}" srcOrd="3" destOrd="0" parTransId="{BF98B015-D9EE-4C2D-BBDF-B742C7F98382}" sibTransId="{BCCE5109-B2C7-4C02-B91A-985DAF27965C}"/>
    <dgm:cxn modelId="{E1920598-B8A5-42AA-9D59-84CE9A36E7BD}" type="presOf" srcId="{E4C274FD-2C09-4BA6-BCB7-5120DB2CF12F}" destId="{39C78CAF-339C-4C12-BAA6-B3B59FEA4D58}" srcOrd="1" destOrd="0" presId="urn:microsoft.com/office/officeart/2005/8/layout/list1"/>
    <dgm:cxn modelId="{E8420FAA-18DE-4C20-9FA7-44CB04AFF9BC}" srcId="{E4C274FD-2C09-4BA6-BCB7-5120DB2CF12F}" destId="{E3D2DF50-0F8E-41A1-A173-53D79FA56DC3}" srcOrd="2" destOrd="0" parTransId="{0E3D1866-4DBA-4316-BA39-6F7A3D8D3F5A}" sibTransId="{A3641EF6-5E3B-45D7-B66B-ED61F6E10CC4}"/>
    <dgm:cxn modelId="{9F7601AD-48F1-434D-83B5-5DD5E4009E01}" type="presOf" srcId="{2F4CBF75-8B03-4B6C-A5BF-80D5C1CCC188}" destId="{5FF91FF7-32BF-4965-85B9-E9C0E346E04C}" srcOrd="0" destOrd="0" presId="urn:microsoft.com/office/officeart/2005/8/layout/list1"/>
    <dgm:cxn modelId="{C8366BB4-EDBB-431F-99F2-31468DBEB6B7}" type="presOf" srcId="{0F78E054-EBA0-4C25-B168-AC84C9DD40BD}" destId="{9AAC53E9-0FF7-4F4F-A690-A50024C90FDB}" srcOrd="1" destOrd="0" presId="urn:microsoft.com/office/officeart/2005/8/layout/list1"/>
    <dgm:cxn modelId="{255F24BB-E3BB-4C9F-B476-ADB05E8B8564}" type="presOf" srcId="{DEA9302C-3DD1-44A9-A8C3-1311352A6C06}" destId="{83FE4565-8815-4D10-AAA3-FD11C3166C40}" srcOrd="0" destOrd="0" presId="urn:microsoft.com/office/officeart/2005/8/layout/list1"/>
    <dgm:cxn modelId="{861F29BC-D281-4518-8151-4F47086E97F0}" srcId="{0F78E054-EBA0-4C25-B168-AC84C9DD40BD}" destId="{C0C9CDCD-BF5F-4520-A8C6-D50CAD05CED2}" srcOrd="0" destOrd="0" parTransId="{74A4D9B9-F4F1-40EA-A766-908743522BC6}" sibTransId="{73832F7A-5928-4E04-9189-CA1182A859B8}"/>
    <dgm:cxn modelId="{E86E24BF-D01E-4CC8-BD4C-9109543A7013}" srcId="{35FAD796-2DED-4BF3-B4E8-5AACBFE094A0}" destId="{721DE3B9-5E27-4E96-A022-75C974967403}" srcOrd="0" destOrd="0" parTransId="{6C04DF58-9B54-442B-BF55-1A79835317B0}" sibTransId="{FE9569C3-8AF2-4D94-90E2-F8026C396247}"/>
    <dgm:cxn modelId="{57BE72C2-7D4D-4C61-AE5E-7E21E25F026D}" type="presOf" srcId="{C0C9CDCD-BF5F-4520-A8C6-D50CAD05CED2}" destId="{06C609FD-1658-45DD-B6D0-9BB84B11B7E3}" srcOrd="0" destOrd="0" presId="urn:microsoft.com/office/officeart/2005/8/layout/list1"/>
    <dgm:cxn modelId="{7A7D9DD1-FA8B-4DE8-AF93-36B9ECC5DB17}" srcId="{7E19CD4D-8971-484C-9D2E-F672D5FCD1D3}" destId="{B255B508-77E0-4C8F-8DAB-DF03852F1961}" srcOrd="2" destOrd="0" parTransId="{C0A3F184-D10B-46E1-9220-AB17F7E9989F}" sibTransId="{F808EE33-EF6E-4809-A948-91837E2C0A06}"/>
    <dgm:cxn modelId="{7762FFD2-578A-455A-9964-46BE367038FB}" srcId="{DEA9302C-3DD1-44A9-A8C3-1311352A6C06}" destId="{7E19CD4D-8971-484C-9D2E-F672D5FCD1D3}" srcOrd="1" destOrd="0" parTransId="{99D4F923-D960-446D-885C-CDCFABE21E01}" sibTransId="{54CF2642-3CC0-47B5-9A51-BDDB5A66AB6D}"/>
    <dgm:cxn modelId="{5A3179D4-4187-4FFF-AFA7-6EF7AE2E3C47}" type="presOf" srcId="{75AD94C7-7E3B-4CBC-AEF3-88164EBA1926}" destId="{FDF6D488-D93C-49C9-B71E-BEC09DF0BBD6}" srcOrd="0" destOrd="0" presId="urn:microsoft.com/office/officeart/2005/8/layout/list1"/>
    <dgm:cxn modelId="{41D000D5-41D5-4FC2-B919-34922FB21855}" srcId="{E4C274FD-2C09-4BA6-BCB7-5120DB2CF12F}" destId="{B925F4E5-D9D2-4D52-94D5-20ABCB325FFD}" srcOrd="1" destOrd="0" parTransId="{30EBA8D9-F22E-4E72-A023-C09C78040551}" sibTransId="{57AB70B7-535E-40F9-BFDC-DFE1B788B127}"/>
    <dgm:cxn modelId="{676594E9-9E65-4970-BAA2-268837C7AF8E}" type="presOf" srcId="{721DE3B9-5E27-4E96-A022-75C974967403}" destId="{AB3EA077-E067-4B7E-9315-68EDCA59B30D}" srcOrd="0" destOrd="0" presId="urn:microsoft.com/office/officeart/2005/8/layout/list1"/>
    <dgm:cxn modelId="{6457EFEE-9075-4D83-A455-FBD464237723}" srcId="{221626AF-0629-4DF2-9D26-A47041CCE36C}" destId="{75AD94C7-7E3B-4CBC-AEF3-88164EBA1926}" srcOrd="0" destOrd="0" parTransId="{5FE75581-DB7C-49D3-9665-196ACBBF42B3}" sibTransId="{2743EDBA-1B7A-4281-AE5D-FFE4B04EF063}"/>
    <dgm:cxn modelId="{F02DBFF0-673D-4F33-9E92-1ED29416B7C3}" type="presOf" srcId="{35FAD796-2DED-4BF3-B4E8-5AACBFE094A0}" destId="{7E6CB71E-04E8-4EF0-A4FB-9EEB817139E7}" srcOrd="1" destOrd="0" presId="urn:microsoft.com/office/officeart/2005/8/layout/list1"/>
    <dgm:cxn modelId="{EDBCFBF6-4392-4608-9FBB-81832B87EA83}" type="presOf" srcId="{043BF488-5DBB-4B3E-B50D-892B74C81392}" destId="{B91A211A-C354-480B-9AD1-7135E60D5452}" srcOrd="0" destOrd="1" presId="urn:microsoft.com/office/officeart/2005/8/layout/list1"/>
    <dgm:cxn modelId="{A4C400F9-5543-47BD-B21F-5655A873AADF}" srcId="{221626AF-0629-4DF2-9D26-A47041CCE36C}" destId="{6C02BB35-9F84-4DAF-9AEE-CD71A7E66F56}" srcOrd="1" destOrd="0" parTransId="{2E2AED5A-D3F6-43D9-8FD5-41A42D2FBD9C}" sibTransId="{336F052E-5778-4B58-9002-AC7D5D980929}"/>
    <dgm:cxn modelId="{D67160AD-5744-4DB8-B98A-29A89852DA2A}" type="presParOf" srcId="{83FE4565-8815-4D10-AAA3-FD11C3166C40}" destId="{19780DF0-9493-47D1-9A0C-5F46F552A316}" srcOrd="0" destOrd="0" presId="urn:microsoft.com/office/officeart/2005/8/layout/list1"/>
    <dgm:cxn modelId="{A641C564-BFF7-4A95-AC49-927004E076A4}" type="presParOf" srcId="{19780DF0-9493-47D1-9A0C-5F46F552A316}" destId="{5CF95880-A64C-43A9-B9BA-4F5215E4C850}" srcOrd="0" destOrd="0" presId="urn:microsoft.com/office/officeart/2005/8/layout/list1"/>
    <dgm:cxn modelId="{4794ED17-858F-439B-85ED-6D1D4AD46E56}" type="presParOf" srcId="{19780DF0-9493-47D1-9A0C-5F46F552A316}" destId="{39C78CAF-339C-4C12-BAA6-B3B59FEA4D58}" srcOrd="1" destOrd="0" presId="urn:microsoft.com/office/officeart/2005/8/layout/list1"/>
    <dgm:cxn modelId="{A82E035A-2D4C-4330-8F39-1C6085B6F2F8}" type="presParOf" srcId="{83FE4565-8815-4D10-AAA3-FD11C3166C40}" destId="{5486367F-F9AD-49AE-8E12-AF06D99F07FD}" srcOrd="1" destOrd="0" presId="urn:microsoft.com/office/officeart/2005/8/layout/list1"/>
    <dgm:cxn modelId="{2DD219BE-0360-460C-9674-0DEEBE4E3943}" type="presParOf" srcId="{83FE4565-8815-4D10-AAA3-FD11C3166C40}" destId="{5FF91FF7-32BF-4965-85B9-E9C0E346E04C}" srcOrd="2" destOrd="0" presId="urn:microsoft.com/office/officeart/2005/8/layout/list1"/>
    <dgm:cxn modelId="{61CB45C2-7D7E-4211-BCCD-DCE320531209}" type="presParOf" srcId="{83FE4565-8815-4D10-AAA3-FD11C3166C40}" destId="{F4FF1996-5196-4185-B705-3218DEDB383D}" srcOrd="3" destOrd="0" presId="urn:microsoft.com/office/officeart/2005/8/layout/list1"/>
    <dgm:cxn modelId="{5B33873F-B514-43C1-B2AF-4223AB3C583A}" type="presParOf" srcId="{83FE4565-8815-4D10-AAA3-FD11C3166C40}" destId="{9D7F61A4-DA95-41D3-A94B-A6B556E32E62}" srcOrd="4" destOrd="0" presId="urn:microsoft.com/office/officeart/2005/8/layout/list1"/>
    <dgm:cxn modelId="{E4F69CEB-3AAC-4DDA-B6F6-98DDBCD4238C}" type="presParOf" srcId="{9D7F61A4-DA95-41D3-A94B-A6B556E32E62}" destId="{F2DE3A82-9172-460F-97EB-2D9A4E9F35C9}" srcOrd="0" destOrd="0" presId="urn:microsoft.com/office/officeart/2005/8/layout/list1"/>
    <dgm:cxn modelId="{314C2226-7A53-42A7-8B1B-861ABEFBCDCF}" type="presParOf" srcId="{9D7F61A4-DA95-41D3-A94B-A6B556E32E62}" destId="{49FDC838-B64E-45B8-A083-16008D32DADD}" srcOrd="1" destOrd="0" presId="urn:microsoft.com/office/officeart/2005/8/layout/list1"/>
    <dgm:cxn modelId="{4C7192E8-422B-45D6-9ADE-E4607528D5CF}" type="presParOf" srcId="{83FE4565-8815-4D10-AAA3-FD11C3166C40}" destId="{3D6B70E2-DDD7-478B-99C6-C0569A20030D}" srcOrd="5" destOrd="0" presId="urn:microsoft.com/office/officeart/2005/8/layout/list1"/>
    <dgm:cxn modelId="{5304ADCD-5D15-4F1A-926E-EDA4304AEE6E}" type="presParOf" srcId="{83FE4565-8815-4D10-AAA3-FD11C3166C40}" destId="{B91A211A-C354-480B-9AD1-7135E60D5452}" srcOrd="6" destOrd="0" presId="urn:microsoft.com/office/officeart/2005/8/layout/list1"/>
    <dgm:cxn modelId="{BD5EA718-AD1E-4518-BE79-02CAA0B30248}" type="presParOf" srcId="{83FE4565-8815-4D10-AAA3-FD11C3166C40}" destId="{A9B6388B-6A3E-484B-9193-35931F0DA0E9}" srcOrd="7" destOrd="0" presId="urn:microsoft.com/office/officeart/2005/8/layout/list1"/>
    <dgm:cxn modelId="{634449AA-B588-4E4E-9165-9487A22C53FC}" type="presParOf" srcId="{83FE4565-8815-4D10-AAA3-FD11C3166C40}" destId="{51E1887F-054A-40AC-86FE-DF8BF053E960}" srcOrd="8" destOrd="0" presId="urn:microsoft.com/office/officeart/2005/8/layout/list1"/>
    <dgm:cxn modelId="{7A0C0C2A-2904-4A4F-AE7F-9022F1A757E1}" type="presParOf" srcId="{51E1887F-054A-40AC-86FE-DF8BF053E960}" destId="{DE80E929-FA95-4BD9-9C69-74E4A872522A}" srcOrd="0" destOrd="0" presId="urn:microsoft.com/office/officeart/2005/8/layout/list1"/>
    <dgm:cxn modelId="{1183ADA2-6266-4303-BD1F-D490956B642A}" type="presParOf" srcId="{51E1887F-054A-40AC-86FE-DF8BF053E960}" destId="{9AAC53E9-0FF7-4F4F-A690-A50024C90FDB}" srcOrd="1" destOrd="0" presId="urn:microsoft.com/office/officeart/2005/8/layout/list1"/>
    <dgm:cxn modelId="{003EA2D8-B73A-478C-9294-896BBCB1903E}" type="presParOf" srcId="{83FE4565-8815-4D10-AAA3-FD11C3166C40}" destId="{72EAD703-41DE-4DC9-9D5E-051655428830}" srcOrd="9" destOrd="0" presId="urn:microsoft.com/office/officeart/2005/8/layout/list1"/>
    <dgm:cxn modelId="{3B003BB4-90B4-46D3-92B2-B25B988E0407}" type="presParOf" srcId="{83FE4565-8815-4D10-AAA3-FD11C3166C40}" destId="{06C609FD-1658-45DD-B6D0-9BB84B11B7E3}" srcOrd="10" destOrd="0" presId="urn:microsoft.com/office/officeart/2005/8/layout/list1"/>
    <dgm:cxn modelId="{21AD1985-4D09-42FB-9558-6CB891AC2742}" type="presParOf" srcId="{83FE4565-8815-4D10-AAA3-FD11C3166C40}" destId="{47375258-ED97-4583-8590-887ABCC23188}" srcOrd="11" destOrd="0" presId="urn:microsoft.com/office/officeart/2005/8/layout/list1"/>
    <dgm:cxn modelId="{3B24BFB8-B4B6-4751-B31B-4695A10BAF11}" type="presParOf" srcId="{83FE4565-8815-4D10-AAA3-FD11C3166C40}" destId="{E23273AF-E303-4CAE-9757-BF214E7A2826}" srcOrd="12" destOrd="0" presId="urn:microsoft.com/office/officeart/2005/8/layout/list1"/>
    <dgm:cxn modelId="{A0012CCA-EA5B-40FB-B33A-87237AA756E0}" type="presParOf" srcId="{E23273AF-E303-4CAE-9757-BF214E7A2826}" destId="{051F04A9-474B-4B49-9F2C-E73597AF48DC}" srcOrd="0" destOrd="0" presId="urn:microsoft.com/office/officeart/2005/8/layout/list1"/>
    <dgm:cxn modelId="{A4B53B77-E14C-4548-92C3-39BFE4D4D7F7}" type="presParOf" srcId="{E23273AF-E303-4CAE-9757-BF214E7A2826}" destId="{868E40FD-2304-42E6-A4C8-589C6E2E2945}" srcOrd="1" destOrd="0" presId="urn:microsoft.com/office/officeart/2005/8/layout/list1"/>
    <dgm:cxn modelId="{60AB57A2-D51A-46FC-BDF2-7353956691A3}" type="presParOf" srcId="{83FE4565-8815-4D10-AAA3-FD11C3166C40}" destId="{5E65F2C6-35E0-4686-AFAF-74713E6DA8AB}" srcOrd="13" destOrd="0" presId="urn:microsoft.com/office/officeart/2005/8/layout/list1"/>
    <dgm:cxn modelId="{23405FB0-2D64-4DF4-AF88-B6FFA8D11339}" type="presParOf" srcId="{83FE4565-8815-4D10-AAA3-FD11C3166C40}" destId="{FDF6D488-D93C-49C9-B71E-BEC09DF0BBD6}" srcOrd="14" destOrd="0" presId="urn:microsoft.com/office/officeart/2005/8/layout/list1"/>
    <dgm:cxn modelId="{F21BF6DE-CE79-41BF-A52A-2CDF0845AE98}" type="presParOf" srcId="{83FE4565-8815-4D10-AAA3-FD11C3166C40}" destId="{6E792D84-5177-455F-B0B2-AD416ED56F46}" srcOrd="15" destOrd="0" presId="urn:microsoft.com/office/officeart/2005/8/layout/list1"/>
    <dgm:cxn modelId="{C3FE5574-03BC-4E92-9341-537A227B7B5F}" type="presParOf" srcId="{83FE4565-8815-4D10-AAA3-FD11C3166C40}" destId="{F9822B41-248A-4964-8C1B-5775DB7F190C}" srcOrd="16" destOrd="0" presId="urn:microsoft.com/office/officeart/2005/8/layout/list1"/>
    <dgm:cxn modelId="{06985011-EBC1-45DE-A79B-22378552F7F7}" type="presParOf" srcId="{F9822B41-248A-4964-8C1B-5775DB7F190C}" destId="{5B448399-D967-4479-BA84-B170FBFC3A0D}" srcOrd="0" destOrd="0" presId="urn:microsoft.com/office/officeart/2005/8/layout/list1"/>
    <dgm:cxn modelId="{32F0DBD3-598B-4320-822F-E868996A2310}" type="presParOf" srcId="{F9822B41-248A-4964-8C1B-5775DB7F190C}" destId="{7E6CB71E-04E8-4EF0-A4FB-9EEB817139E7}" srcOrd="1" destOrd="0" presId="urn:microsoft.com/office/officeart/2005/8/layout/list1"/>
    <dgm:cxn modelId="{D8B8C495-4C2A-4609-8FFF-16E5E38B9F53}" type="presParOf" srcId="{83FE4565-8815-4D10-AAA3-FD11C3166C40}" destId="{AA1DCF7C-116B-43B0-AD8E-F2D81EBB3142}" srcOrd="17" destOrd="0" presId="urn:microsoft.com/office/officeart/2005/8/layout/list1"/>
    <dgm:cxn modelId="{1148A46D-16C4-4979-9536-1D380009845C}" type="presParOf" srcId="{83FE4565-8815-4D10-AAA3-FD11C3166C40}" destId="{AB3EA077-E067-4B7E-9315-68EDCA59B30D}"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C3F8CF-92B7-48E1-B5C3-C344A77D0C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de-DE"/>
        </a:p>
      </dgm:t>
    </dgm:pt>
    <dgm:pt modelId="{A61C9E85-9F5D-4913-B85F-75F752E71768}">
      <dgm:prSet phldrT="[Text]"/>
      <dgm:spPr>
        <a:solidFill>
          <a:srgbClr val="7030A0"/>
        </a:solidFill>
      </dgm:spPr>
      <dgm:t>
        <a:bodyPr/>
        <a:lstStyle/>
        <a:p>
          <a:r>
            <a:rPr lang="de-DE" dirty="0" err="1"/>
            <a:t>Bootstarp</a:t>
          </a:r>
          <a:endParaRPr lang="de-DE" dirty="0"/>
        </a:p>
      </dgm:t>
    </dgm:pt>
    <dgm:pt modelId="{C4562A02-49CA-4287-A2EE-42DFF67D3994}" type="parTrans" cxnId="{2BEAB1F0-9C39-4E20-8BF3-83A9B4220CA0}">
      <dgm:prSet/>
      <dgm:spPr/>
      <dgm:t>
        <a:bodyPr/>
        <a:lstStyle/>
        <a:p>
          <a:endParaRPr lang="de-DE"/>
        </a:p>
      </dgm:t>
    </dgm:pt>
    <dgm:pt modelId="{36AD4F68-B477-4F95-93CB-431D6E4706D2}" type="sibTrans" cxnId="{2BEAB1F0-9C39-4E20-8BF3-83A9B4220CA0}">
      <dgm:prSet/>
      <dgm:spPr/>
      <dgm:t>
        <a:bodyPr/>
        <a:lstStyle/>
        <a:p>
          <a:endParaRPr lang="de-DE"/>
        </a:p>
      </dgm:t>
    </dgm:pt>
    <dgm:pt modelId="{621ACA22-7EC4-435D-AD6C-5C9CC775A5EE}">
      <dgm:prSet phldrT="[Text]"/>
      <dgm:spPr/>
      <dgm:t>
        <a:bodyPr/>
        <a:lstStyle/>
        <a:p>
          <a:r>
            <a:rPr lang="de-DE" dirty="0"/>
            <a:t>Create </a:t>
          </a:r>
          <a:r>
            <a:rPr lang="de-DE" dirty="0" err="1"/>
            <a:t>instance</a:t>
          </a:r>
          <a:r>
            <a:rPr lang="de-DE" dirty="0"/>
            <a:t> </a:t>
          </a:r>
          <a:r>
            <a:rPr lang="de-DE" dirty="0" err="1"/>
            <a:t>of</a:t>
          </a:r>
          <a:r>
            <a:rPr lang="de-DE" dirty="0"/>
            <a:t> a </a:t>
          </a:r>
          <a:r>
            <a:rPr lang="de-DE" dirty="0" err="1"/>
            <a:t>relevent</a:t>
          </a:r>
          <a:r>
            <a:rPr lang="de-DE" dirty="0"/>
            <a:t> </a:t>
          </a:r>
          <a:r>
            <a:rPr lang="de-DE" dirty="0" err="1"/>
            <a:t>ServiceClass</a:t>
          </a:r>
          <a:r>
            <a:rPr lang="de-DE" dirty="0"/>
            <a:t> in </a:t>
          </a:r>
          <a:r>
            <a:rPr lang="de-DE" dirty="0" err="1"/>
            <a:t>service</a:t>
          </a:r>
          <a:r>
            <a:rPr lang="de-DE" dirty="0"/>
            <a:t> </a:t>
          </a:r>
          <a:r>
            <a:rPr lang="de-DE" dirty="0" err="1"/>
            <a:t>folder</a:t>
          </a:r>
          <a:r>
            <a:rPr lang="de-DE" dirty="0"/>
            <a:t>  and pass </a:t>
          </a:r>
          <a:r>
            <a:rPr lang="de-DE" dirty="0" err="1"/>
            <a:t>request</a:t>
          </a:r>
          <a:r>
            <a:rPr lang="de-DE" dirty="0"/>
            <a:t> to Service</a:t>
          </a:r>
        </a:p>
      </dgm:t>
    </dgm:pt>
    <dgm:pt modelId="{9589A47A-0C40-4B80-B66E-B9ABFF8E6F0B}" type="parTrans" cxnId="{8E1B00AE-8640-4200-805E-87370BF87F27}">
      <dgm:prSet/>
      <dgm:spPr/>
      <dgm:t>
        <a:bodyPr/>
        <a:lstStyle/>
        <a:p>
          <a:endParaRPr lang="de-DE"/>
        </a:p>
      </dgm:t>
    </dgm:pt>
    <dgm:pt modelId="{54CF41D5-F743-47A8-9CCC-C88CEFAA2219}" type="sibTrans" cxnId="{8E1B00AE-8640-4200-805E-87370BF87F27}">
      <dgm:prSet/>
      <dgm:spPr/>
      <dgm:t>
        <a:bodyPr/>
        <a:lstStyle/>
        <a:p>
          <a:endParaRPr lang="de-DE"/>
        </a:p>
      </dgm:t>
    </dgm:pt>
    <dgm:pt modelId="{8D97DE19-AE84-4033-B120-EFFBC53A775D}">
      <dgm:prSet phldrT="[Text]"/>
      <dgm:spPr>
        <a:solidFill>
          <a:schemeClr val="accent4">
            <a:lumMod val="75000"/>
          </a:schemeClr>
        </a:solidFill>
      </dgm:spPr>
      <dgm:t>
        <a:bodyPr/>
        <a:lstStyle/>
        <a:p>
          <a:r>
            <a:rPr lang="de-DE" dirty="0"/>
            <a:t>Service</a:t>
          </a:r>
        </a:p>
      </dgm:t>
    </dgm:pt>
    <dgm:pt modelId="{3129D1AA-8743-4C64-AE33-F101D0C733EC}" type="parTrans" cxnId="{0950EA55-A8C2-4B01-8F92-0A4C9F7C75B5}">
      <dgm:prSet/>
      <dgm:spPr/>
      <dgm:t>
        <a:bodyPr/>
        <a:lstStyle/>
        <a:p>
          <a:endParaRPr lang="de-DE"/>
        </a:p>
      </dgm:t>
    </dgm:pt>
    <dgm:pt modelId="{9062284C-FFB6-40BC-96E7-FC0FAA010256}" type="sibTrans" cxnId="{0950EA55-A8C2-4B01-8F92-0A4C9F7C75B5}">
      <dgm:prSet/>
      <dgm:spPr/>
      <dgm:t>
        <a:bodyPr/>
        <a:lstStyle/>
        <a:p>
          <a:endParaRPr lang="de-DE"/>
        </a:p>
      </dgm:t>
    </dgm:pt>
    <dgm:pt modelId="{02FE491C-0DDE-44E4-9BEF-E4F567949420}">
      <dgm:prSet phldrT="[Text]"/>
      <dgm:spPr/>
      <dgm:t>
        <a:bodyPr/>
        <a:lstStyle/>
        <a:p>
          <a:r>
            <a:rPr lang="de-DE" dirty="0" err="1"/>
            <a:t>Become</a:t>
          </a:r>
          <a:r>
            <a:rPr lang="de-DE" dirty="0"/>
            <a:t> </a:t>
          </a:r>
          <a:r>
            <a:rPr lang="de-DE" dirty="0" err="1"/>
            <a:t>request</a:t>
          </a:r>
          <a:r>
            <a:rPr lang="de-DE" dirty="0"/>
            <a:t> </a:t>
          </a:r>
          <a:r>
            <a:rPr lang="de-DE" dirty="0" err="1"/>
            <a:t>from</a:t>
          </a:r>
          <a:r>
            <a:rPr lang="de-DE" dirty="0"/>
            <a:t> Bootstrap </a:t>
          </a:r>
        </a:p>
      </dgm:t>
    </dgm:pt>
    <dgm:pt modelId="{FEAF5F47-C644-4BA9-902D-486204FD8118}" type="parTrans" cxnId="{F5111C4B-C572-4D8F-88B8-F83D7163959B}">
      <dgm:prSet/>
      <dgm:spPr/>
      <dgm:t>
        <a:bodyPr/>
        <a:lstStyle/>
        <a:p>
          <a:endParaRPr lang="de-DE"/>
        </a:p>
      </dgm:t>
    </dgm:pt>
    <dgm:pt modelId="{B1A3C1A1-BE73-459C-82AB-FF3074286D68}" type="sibTrans" cxnId="{F5111C4B-C572-4D8F-88B8-F83D7163959B}">
      <dgm:prSet/>
      <dgm:spPr/>
      <dgm:t>
        <a:bodyPr/>
        <a:lstStyle/>
        <a:p>
          <a:endParaRPr lang="de-DE"/>
        </a:p>
      </dgm:t>
    </dgm:pt>
    <dgm:pt modelId="{7728F843-F319-44F8-A63B-4F96B1FA2D37}">
      <dgm:prSet phldrT="[Text]"/>
      <dgm:spPr/>
      <dgm:t>
        <a:bodyPr/>
        <a:lstStyle/>
        <a:p>
          <a:r>
            <a:rPr lang="de-DE" dirty="0"/>
            <a:t>Create </a:t>
          </a:r>
          <a:r>
            <a:rPr lang="de-DE" dirty="0" err="1"/>
            <a:t>instance</a:t>
          </a:r>
          <a:r>
            <a:rPr lang="de-DE" dirty="0"/>
            <a:t> </a:t>
          </a:r>
          <a:r>
            <a:rPr lang="de-DE" dirty="0" err="1"/>
            <a:t>of</a:t>
          </a:r>
          <a:r>
            <a:rPr lang="de-DE" dirty="0"/>
            <a:t> a </a:t>
          </a:r>
          <a:r>
            <a:rPr lang="de-DE" dirty="0" err="1"/>
            <a:t>relevent</a:t>
          </a:r>
          <a:r>
            <a:rPr lang="de-DE" dirty="0"/>
            <a:t> Controller and pass </a:t>
          </a:r>
          <a:r>
            <a:rPr lang="de-DE" dirty="0" err="1"/>
            <a:t>request</a:t>
          </a:r>
          <a:r>
            <a:rPr lang="de-DE" dirty="0"/>
            <a:t> to </a:t>
          </a:r>
          <a:r>
            <a:rPr lang="de-DE" dirty="0" err="1"/>
            <a:t>controller</a:t>
          </a:r>
          <a:endParaRPr lang="de-DE" dirty="0"/>
        </a:p>
      </dgm:t>
    </dgm:pt>
    <dgm:pt modelId="{3FF68E5F-D0D3-425E-A7F5-F252AA37A04C}" type="parTrans" cxnId="{ADBB54CB-41CE-4878-9B56-D7F0D5946633}">
      <dgm:prSet/>
      <dgm:spPr/>
      <dgm:t>
        <a:bodyPr/>
        <a:lstStyle/>
        <a:p>
          <a:endParaRPr lang="de-DE"/>
        </a:p>
      </dgm:t>
    </dgm:pt>
    <dgm:pt modelId="{018BDFB7-91E1-44CC-9304-0769FAFFD227}" type="sibTrans" cxnId="{ADBB54CB-41CE-4878-9B56-D7F0D5946633}">
      <dgm:prSet/>
      <dgm:spPr/>
      <dgm:t>
        <a:bodyPr/>
        <a:lstStyle/>
        <a:p>
          <a:endParaRPr lang="de-DE"/>
        </a:p>
      </dgm:t>
    </dgm:pt>
    <dgm:pt modelId="{B8774D60-EB64-40D0-BF9B-74718DA8C19B}">
      <dgm:prSet phldrT="[Text]"/>
      <dgm:spPr>
        <a:solidFill>
          <a:srgbClr val="FF0000"/>
        </a:solidFill>
      </dgm:spPr>
      <dgm:t>
        <a:bodyPr/>
        <a:lstStyle/>
        <a:p>
          <a:r>
            <a:rPr lang="de-DE" dirty="0" err="1"/>
            <a:t>Controler</a:t>
          </a:r>
          <a:endParaRPr lang="de-DE" dirty="0"/>
        </a:p>
      </dgm:t>
    </dgm:pt>
    <dgm:pt modelId="{49FB115C-25D8-4510-AD2A-6599F2EAD888}" type="parTrans" cxnId="{E1C77115-8B7F-498C-9148-8DD1A5A6697F}">
      <dgm:prSet/>
      <dgm:spPr/>
      <dgm:t>
        <a:bodyPr/>
        <a:lstStyle/>
        <a:p>
          <a:endParaRPr lang="de-DE"/>
        </a:p>
      </dgm:t>
    </dgm:pt>
    <dgm:pt modelId="{F1178A78-08A9-4C14-90EA-92E8CF48B2C0}" type="sibTrans" cxnId="{E1C77115-8B7F-498C-9148-8DD1A5A6697F}">
      <dgm:prSet/>
      <dgm:spPr/>
      <dgm:t>
        <a:bodyPr/>
        <a:lstStyle/>
        <a:p>
          <a:endParaRPr lang="de-DE"/>
        </a:p>
      </dgm:t>
    </dgm:pt>
    <dgm:pt modelId="{B547E6B0-7F93-46BD-AB8A-1DC27CF58AF8}">
      <dgm:prSet phldrT="[Text]"/>
      <dgm:spPr/>
      <dgm:t>
        <a:bodyPr/>
        <a:lstStyle/>
        <a:p>
          <a:r>
            <a:rPr lang="de-DE" dirty="0"/>
            <a:t>Controlling Incoming Request -&gt; check Inhalt </a:t>
          </a:r>
          <a:r>
            <a:rPr lang="de-DE" dirty="0" err="1"/>
            <a:t>of</a:t>
          </a:r>
          <a:r>
            <a:rPr lang="de-DE" dirty="0"/>
            <a:t> </a:t>
          </a:r>
          <a:r>
            <a:rPr lang="de-DE" dirty="0" err="1"/>
            <a:t>request</a:t>
          </a:r>
          <a:r>
            <a:rPr lang="de-DE" dirty="0"/>
            <a:t> , </a:t>
          </a:r>
          <a:r>
            <a:rPr lang="de-DE" dirty="0" err="1"/>
            <a:t>Optionally</a:t>
          </a:r>
          <a:r>
            <a:rPr lang="de-DE" dirty="0"/>
            <a:t> </a:t>
          </a:r>
          <a:r>
            <a:rPr lang="de-DE" dirty="0" err="1"/>
            <a:t>run</a:t>
          </a:r>
          <a:r>
            <a:rPr lang="de-DE" dirty="0"/>
            <a:t> Authentication </a:t>
          </a:r>
        </a:p>
      </dgm:t>
    </dgm:pt>
    <dgm:pt modelId="{CBFCC594-2CF6-4FDA-B4AD-BAD3E22FC62D}" type="parTrans" cxnId="{ECDF8A65-B45B-4101-A8C4-D8EFBC2D98EC}">
      <dgm:prSet/>
      <dgm:spPr/>
      <dgm:t>
        <a:bodyPr/>
        <a:lstStyle/>
        <a:p>
          <a:endParaRPr lang="de-DE"/>
        </a:p>
      </dgm:t>
    </dgm:pt>
    <dgm:pt modelId="{BFAE6FF2-2D07-4FDD-BDFA-B4537535F2F9}" type="sibTrans" cxnId="{ECDF8A65-B45B-4101-A8C4-D8EFBC2D98EC}">
      <dgm:prSet/>
      <dgm:spPr/>
      <dgm:t>
        <a:bodyPr/>
        <a:lstStyle/>
        <a:p>
          <a:endParaRPr lang="de-DE"/>
        </a:p>
      </dgm:t>
    </dgm:pt>
    <dgm:pt modelId="{7F4B8541-7137-4DA9-A8FC-B9D1EFE53BC0}">
      <dgm:prSet phldrT="[Text]"/>
      <dgm:spPr/>
      <dgm:t>
        <a:bodyPr/>
        <a:lstStyle/>
        <a:p>
          <a:r>
            <a:rPr lang="de-DE" dirty="0"/>
            <a:t>Create relevant Model </a:t>
          </a:r>
          <a:r>
            <a:rPr lang="de-DE" dirty="0" err="1"/>
            <a:t>instance</a:t>
          </a:r>
          <a:r>
            <a:rPr lang="de-DE" dirty="0"/>
            <a:t> </a:t>
          </a:r>
          <a:r>
            <a:rPr lang="de-DE" dirty="0" err="1"/>
            <a:t>from</a:t>
          </a:r>
          <a:r>
            <a:rPr lang="de-DE" dirty="0"/>
            <a:t> </a:t>
          </a:r>
          <a:r>
            <a:rPr lang="de-DE" dirty="0" err="1"/>
            <a:t>model</a:t>
          </a:r>
          <a:r>
            <a:rPr lang="de-DE" dirty="0"/>
            <a:t> </a:t>
          </a:r>
          <a:r>
            <a:rPr lang="de-DE" dirty="0" err="1"/>
            <a:t>folder</a:t>
          </a:r>
          <a:r>
            <a:rPr lang="de-DE" dirty="0"/>
            <a:t> and </a:t>
          </a:r>
          <a:r>
            <a:rPr lang="de-DE" dirty="0" err="1"/>
            <a:t>run</a:t>
          </a:r>
          <a:r>
            <a:rPr lang="de-DE" dirty="0"/>
            <a:t> relevant </a:t>
          </a:r>
          <a:r>
            <a:rPr lang="de-DE" dirty="0" err="1"/>
            <a:t>method</a:t>
          </a:r>
          <a:endParaRPr lang="de-DE" dirty="0"/>
        </a:p>
      </dgm:t>
    </dgm:pt>
    <dgm:pt modelId="{969E03E1-2681-4972-9D68-842A3A370ED0}" type="parTrans" cxnId="{2E1E8A79-5F47-450D-B03D-54E2AEBB807D}">
      <dgm:prSet/>
      <dgm:spPr/>
      <dgm:t>
        <a:bodyPr/>
        <a:lstStyle/>
        <a:p>
          <a:endParaRPr lang="de-DE"/>
        </a:p>
      </dgm:t>
    </dgm:pt>
    <dgm:pt modelId="{09FF326D-74C7-4FC0-9C0F-C63046FFBD48}" type="sibTrans" cxnId="{2E1E8A79-5F47-450D-B03D-54E2AEBB807D}">
      <dgm:prSet/>
      <dgm:spPr/>
      <dgm:t>
        <a:bodyPr/>
        <a:lstStyle/>
        <a:p>
          <a:endParaRPr lang="de-DE"/>
        </a:p>
      </dgm:t>
    </dgm:pt>
    <dgm:pt modelId="{3D34EE0A-3D58-4E54-BA5D-8A735388666C}">
      <dgm:prSet phldrT="[Text]"/>
      <dgm:spPr>
        <a:solidFill>
          <a:srgbClr val="00B050"/>
        </a:solidFill>
      </dgm:spPr>
      <dgm:t>
        <a:bodyPr/>
        <a:lstStyle/>
        <a:p>
          <a:r>
            <a:rPr lang="de-DE" dirty="0"/>
            <a:t>Model</a:t>
          </a:r>
        </a:p>
      </dgm:t>
    </dgm:pt>
    <dgm:pt modelId="{BBFAC4FC-CA0A-42B9-AABE-F716C1653653}" type="parTrans" cxnId="{AECB5246-020A-4E42-B7EC-0CA8E36F2971}">
      <dgm:prSet/>
      <dgm:spPr/>
      <dgm:t>
        <a:bodyPr/>
        <a:lstStyle/>
        <a:p>
          <a:endParaRPr lang="de-DE"/>
        </a:p>
      </dgm:t>
    </dgm:pt>
    <dgm:pt modelId="{9AF07C5C-7AD7-44E3-A3C0-E5726FC115A8}" type="sibTrans" cxnId="{AECB5246-020A-4E42-B7EC-0CA8E36F2971}">
      <dgm:prSet/>
      <dgm:spPr/>
      <dgm:t>
        <a:bodyPr/>
        <a:lstStyle/>
        <a:p>
          <a:endParaRPr lang="de-DE"/>
        </a:p>
      </dgm:t>
    </dgm:pt>
    <dgm:pt modelId="{6A436925-EA20-49DB-A581-E584BBCD1854}">
      <dgm:prSet phldrT="[Text]"/>
      <dgm:spPr>
        <a:solidFill>
          <a:srgbClr val="FFC000"/>
        </a:solidFill>
      </dgm:spPr>
      <dgm:t>
        <a:bodyPr/>
        <a:lstStyle/>
        <a:p>
          <a:r>
            <a:rPr lang="de-DE" dirty="0">
              <a:solidFill>
                <a:srgbClr val="FF0000"/>
              </a:solidFill>
            </a:rPr>
            <a:t>Table</a:t>
          </a:r>
        </a:p>
      </dgm:t>
    </dgm:pt>
    <dgm:pt modelId="{98A1652E-1DDB-41FA-B7FA-437956F89B45}" type="parTrans" cxnId="{03DA600D-C2C7-4AB0-A71F-4BF4B2E14577}">
      <dgm:prSet/>
      <dgm:spPr/>
      <dgm:t>
        <a:bodyPr/>
        <a:lstStyle/>
        <a:p>
          <a:endParaRPr lang="de-DE"/>
        </a:p>
      </dgm:t>
    </dgm:pt>
    <dgm:pt modelId="{79648B78-5F11-40D2-A52E-10919B73959A}" type="sibTrans" cxnId="{03DA600D-C2C7-4AB0-A71F-4BF4B2E14577}">
      <dgm:prSet/>
      <dgm:spPr/>
      <dgm:t>
        <a:bodyPr/>
        <a:lstStyle/>
        <a:p>
          <a:endParaRPr lang="de-DE"/>
        </a:p>
      </dgm:t>
    </dgm:pt>
    <dgm:pt modelId="{56346731-1DFD-45EF-B6C0-A276A6423AB1}">
      <dgm:prSet phldrT="[Text]"/>
      <dgm:spPr/>
      <dgm:t>
        <a:bodyPr/>
        <a:lstStyle/>
        <a:p>
          <a:r>
            <a:rPr lang="de-DE" dirty="0"/>
            <a:t>Call relevant </a:t>
          </a:r>
          <a:r>
            <a:rPr lang="de-DE" dirty="0" err="1"/>
            <a:t>method</a:t>
          </a:r>
          <a:r>
            <a:rPr lang="de-DE" dirty="0"/>
            <a:t> </a:t>
          </a:r>
          <a:r>
            <a:rPr lang="de-DE" dirty="0" err="1"/>
            <a:t>from</a:t>
          </a:r>
          <a:r>
            <a:rPr lang="de-DE" dirty="0"/>
            <a:t> Controller </a:t>
          </a:r>
          <a:r>
            <a:rPr lang="de-DE" dirty="0" err="1"/>
            <a:t>class</a:t>
          </a:r>
          <a:r>
            <a:rPr lang="de-DE" dirty="0"/>
            <a:t> and </a:t>
          </a:r>
          <a:r>
            <a:rPr lang="de-DE" dirty="0" err="1"/>
            <a:t>return</a:t>
          </a:r>
          <a:r>
            <a:rPr lang="de-DE" dirty="0"/>
            <a:t> </a:t>
          </a:r>
          <a:r>
            <a:rPr lang="de-DE" dirty="0" err="1"/>
            <a:t>Result</a:t>
          </a:r>
          <a:r>
            <a:rPr lang="de-DE" dirty="0"/>
            <a:t> </a:t>
          </a:r>
          <a:r>
            <a:rPr lang="de-DE" b="1" dirty="0"/>
            <a:t>to </a:t>
          </a:r>
          <a:r>
            <a:rPr lang="de-DE" b="1" dirty="0" err="1"/>
            <a:t>Bootstarp</a:t>
          </a:r>
          <a:r>
            <a:rPr lang="de-DE" b="1" dirty="0"/>
            <a:t> to </a:t>
          </a:r>
          <a:r>
            <a:rPr lang="de-DE" b="1" dirty="0" err="1"/>
            <a:t>show</a:t>
          </a:r>
          <a:r>
            <a:rPr lang="de-DE" dirty="0"/>
            <a:t>!</a:t>
          </a:r>
        </a:p>
      </dgm:t>
    </dgm:pt>
    <dgm:pt modelId="{A365FA0D-09DE-4EE4-8E4E-FA0CFB51A0DC}" type="parTrans" cxnId="{D85BE687-13AE-4359-ACC2-C82C11BB6F2D}">
      <dgm:prSet/>
      <dgm:spPr/>
      <dgm:t>
        <a:bodyPr/>
        <a:lstStyle/>
        <a:p>
          <a:endParaRPr lang="de-DE"/>
        </a:p>
      </dgm:t>
    </dgm:pt>
    <dgm:pt modelId="{79EBE9A2-3BEC-4A05-B5E8-759CF952DA21}" type="sibTrans" cxnId="{D85BE687-13AE-4359-ACC2-C82C11BB6F2D}">
      <dgm:prSet/>
      <dgm:spPr/>
      <dgm:t>
        <a:bodyPr/>
        <a:lstStyle/>
        <a:p>
          <a:endParaRPr lang="de-DE"/>
        </a:p>
      </dgm:t>
    </dgm:pt>
    <dgm:pt modelId="{2028F861-D2D6-4EB5-B72F-7D70E6E78AEE}">
      <dgm:prSet phldrT="[Text]"/>
      <dgm:spPr/>
      <dgm:t>
        <a:bodyPr/>
        <a:lstStyle/>
        <a:p>
          <a:r>
            <a:rPr lang="de-DE" dirty="0"/>
            <a:t>Run </a:t>
          </a:r>
          <a:r>
            <a:rPr lang="de-DE" dirty="0" err="1"/>
            <a:t>service</a:t>
          </a:r>
          <a:r>
            <a:rPr lang="de-DE" dirty="0"/>
            <a:t> </a:t>
          </a:r>
          <a:r>
            <a:rPr lang="de-DE" dirty="0" err="1"/>
            <a:t>method</a:t>
          </a:r>
          <a:endParaRPr lang="de-DE" dirty="0"/>
        </a:p>
      </dgm:t>
    </dgm:pt>
    <dgm:pt modelId="{7B7188FB-A847-4861-A5CD-19457C934E7F}" type="parTrans" cxnId="{2EEFF831-0A6E-4E27-BD5E-50021B459E4F}">
      <dgm:prSet/>
      <dgm:spPr/>
      <dgm:t>
        <a:bodyPr/>
        <a:lstStyle/>
        <a:p>
          <a:endParaRPr lang="de-DE"/>
        </a:p>
      </dgm:t>
    </dgm:pt>
    <dgm:pt modelId="{B4EE2390-F5D0-414F-BF8E-04A0871B53E6}" type="sibTrans" cxnId="{2EEFF831-0A6E-4E27-BD5E-50021B459E4F}">
      <dgm:prSet/>
      <dgm:spPr/>
      <dgm:t>
        <a:bodyPr/>
        <a:lstStyle/>
        <a:p>
          <a:endParaRPr lang="de-DE"/>
        </a:p>
      </dgm:t>
    </dgm:pt>
    <dgm:pt modelId="{03791C72-5C34-4802-A643-1B7948080823}">
      <dgm:prSet phldrT="[Text]"/>
      <dgm:spPr/>
      <dgm:t>
        <a:bodyPr/>
        <a:lstStyle/>
        <a:p>
          <a:r>
            <a:rPr lang="de-DE" dirty="0"/>
            <a:t>Return </a:t>
          </a:r>
          <a:r>
            <a:rPr lang="de-DE" b="1" dirty="0" err="1"/>
            <a:t>Json</a:t>
          </a:r>
          <a:r>
            <a:rPr lang="de-DE" b="1" dirty="0"/>
            <a:t> Response </a:t>
          </a:r>
          <a:r>
            <a:rPr lang="de-DE" b="1" dirty="0" err="1"/>
            <a:t>Result</a:t>
          </a:r>
          <a:r>
            <a:rPr lang="de-DE" b="1" dirty="0"/>
            <a:t> </a:t>
          </a:r>
          <a:r>
            <a:rPr lang="de-DE" b="1" dirty="0" err="1"/>
            <a:t>for</a:t>
          </a:r>
          <a:r>
            <a:rPr lang="de-DE" b="1" dirty="0"/>
            <a:t> </a:t>
          </a:r>
          <a:r>
            <a:rPr lang="de-DE" b="1" dirty="0" err="1"/>
            <a:t>using</a:t>
          </a:r>
          <a:r>
            <a:rPr lang="de-DE" b="1" dirty="0"/>
            <a:t> in Service</a:t>
          </a:r>
          <a:r>
            <a:rPr lang="de-DE" dirty="0"/>
            <a:t>!!!</a:t>
          </a:r>
        </a:p>
      </dgm:t>
    </dgm:pt>
    <dgm:pt modelId="{01D88330-C887-41F2-84EA-959A8C226B85}" type="parTrans" cxnId="{27DA7FF8-B6FE-471A-9BEE-FD5B1B25A557}">
      <dgm:prSet/>
      <dgm:spPr/>
      <dgm:t>
        <a:bodyPr/>
        <a:lstStyle/>
        <a:p>
          <a:endParaRPr lang="de-DE"/>
        </a:p>
      </dgm:t>
    </dgm:pt>
    <dgm:pt modelId="{71F35615-BA3E-46C6-9E7C-6A80B64ABE3A}" type="sibTrans" cxnId="{27DA7FF8-B6FE-471A-9BEE-FD5B1B25A557}">
      <dgm:prSet/>
      <dgm:spPr/>
      <dgm:t>
        <a:bodyPr/>
        <a:lstStyle/>
        <a:p>
          <a:endParaRPr lang="de-DE"/>
        </a:p>
      </dgm:t>
    </dgm:pt>
    <dgm:pt modelId="{88B360A4-4FE0-486C-A3E4-85D2F389D082}">
      <dgm:prSet/>
      <dgm:spPr/>
      <dgm:t>
        <a:bodyPr/>
        <a:lstStyle/>
        <a:p>
          <a:r>
            <a:rPr lang="de-DE" dirty="0"/>
            <a:t>All App </a:t>
          </a:r>
          <a:r>
            <a:rPr lang="de-DE" dirty="0" err="1"/>
            <a:t>Logics</a:t>
          </a:r>
          <a:r>
            <a:rPr lang="de-DE" dirty="0"/>
            <a:t> happen </a:t>
          </a:r>
          <a:r>
            <a:rPr lang="de-DE" dirty="0" err="1"/>
            <a:t>hiere</a:t>
          </a:r>
          <a:endParaRPr lang="de-DE" dirty="0"/>
        </a:p>
      </dgm:t>
    </dgm:pt>
    <dgm:pt modelId="{533A936D-8F02-471E-9ED9-F51E6F6204FB}" type="parTrans" cxnId="{68F1B8C9-BEA2-4399-90BB-3F0A559B5F47}">
      <dgm:prSet/>
      <dgm:spPr/>
      <dgm:t>
        <a:bodyPr/>
        <a:lstStyle/>
        <a:p>
          <a:endParaRPr lang="de-DE"/>
        </a:p>
      </dgm:t>
    </dgm:pt>
    <dgm:pt modelId="{B8DF9775-692D-4336-8BFF-D5BC4CF09AB9}" type="sibTrans" cxnId="{68F1B8C9-BEA2-4399-90BB-3F0A559B5F47}">
      <dgm:prSet/>
      <dgm:spPr/>
      <dgm:t>
        <a:bodyPr/>
        <a:lstStyle/>
        <a:p>
          <a:endParaRPr lang="de-DE"/>
        </a:p>
      </dgm:t>
    </dgm:pt>
    <dgm:pt modelId="{D46C7E65-B8EE-40D2-9926-3E6D26056911}">
      <dgm:prSet/>
      <dgm:spPr/>
      <dgm:t>
        <a:bodyPr/>
        <a:lstStyle/>
        <a:p>
          <a:r>
            <a:rPr lang="de-DE" dirty="0"/>
            <a:t>Return Objects to Controller</a:t>
          </a:r>
        </a:p>
      </dgm:t>
    </dgm:pt>
    <dgm:pt modelId="{22D8F355-F3D6-4905-BCC8-4A7E808E68E4}" type="parTrans" cxnId="{D2CD3986-FCD2-4CCB-9324-5B69B0C13D68}">
      <dgm:prSet/>
      <dgm:spPr/>
      <dgm:t>
        <a:bodyPr/>
        <a:lstStyle/>
        <a:p>
          <a:endParaRPr lang="de-DE"/>
        </a:p>
      </dgm:t>
    </dgm:pt>
    <dgm:pt modelId="{1F274D1B-52F6-4CCD-AA02-B8C4A44376A8}" type="sibTrans" cxnId="{D2CD3986-FCD2-4CCB-9324-5B69B0C13D68}">
      <dgm:prSet/>
      <dgm:spPr/>
      <dgm:t>
        <a:bodyPr/>
        <a:lstStyle/>
        <a:p>
          <a:endParaRPr lang="de-DE"/>
        </a:p>
      </dgm:t>
    </dgm:pt>
    <dgm:pt modelId="{55CE5839-B3D4-4E3E-9EDA-D455160EEA23}">
      <dgm:prSet/>
      <dgm:spPr/>
      <dgm:t>
        <a:bodyPr/>
        <a:lstStyle/>
        <a:p>
          <a:r>
            <a:rPr lang="de-DE" dirty="0" err="1"/>
            <a:t>Responsible</a:t>
          </a:r>
          <a:r>
            <a:rPr lang="de-DE" dirty="0"/>
            <a:t> </a:t>
          </a:r>
          <a:r>
            <a:rPr lang="de-DE" dirty="0" err="1"/>
            <a:t>for</a:t>
          </a:r>
          <a:r>
            <a:rPr lang="de-DE" dirty="0"/>
            <a:t> all CRUD </a:t>
          </a:r>
          <a:r>
            <a:rPr lang="de-DE" dirty="0" err="1"/>
            <a:t>action</a:t>
          </a:r>
          <a:endParaRPr lang="de-DE" dirty="0"/>
        </a:p>
      </dgm:t>
    </dgm:pt>
    <dgm:pt modelId="{21CD77C5-6CDC-4C07-8665-E3395866D2C6}" type="parTrans" cxnId="{BAE7A435-14F2-40B1-B31D-1DC03610209C}">
      <dgm:prSet/>
      <dgm:spPr/>
      <dgm:t>
        <a:bodyPr/>
        <a:lstStyle/>
        <a:p>
          <a:endParaRPr lang="de-DE"/>
        </a:p>
      </dgm:t>
    </dgm:pt>
    <dgm:pt modelId="{15D75CDC-8FFC-4D79-BB69-5CAB21D18514}" type="sibTrans" cxnId="{BAE7A435-14F2-40B1-B31D-1DC03610209C}">
      <dgm:prSet/>
      <dgm:spPr/>
      <dgm:t>
        <a:bodyPr/>
        <a:lstStyle/>
        <a:p>
          <a:endParaRPr lang="de-DE"/>
        </a:p>
      </dgm:t>
    </dgm:pt>
    <dgm:pt modelId="{82FA3FFA-6294-4980-9D05-08BF7087959F}">
      <dgm:prSet/>
      <dgm:spPr/>
      <dgm:t>
        <a:bodyPr/>
        <a:lstStyle/>
        <a:p>
          <a:r>
            <a:rPr lang="de-DE" dirty="0"/>
            <a:t>Connect to DB and handle DB Errors</a:t>
          </a:r>
        </a:p>
      </dgm:t>
    </dgm:pt>
    <dgm:pt modelId="{259014F3-FC68-4E76-A45D-B2298DD0C6AE}" type="parTrans" cxnId="{CFE8E847-A2FC-4534-B604-CFC9A2D8DA54}">
      <dgm:prSet/>
      <dgm:spPr/>
      <dgm:t>
        <a:bodyPr/>
        <a:lstStyle/>
        <a:p>
          <a:endParaRPr lang="de-DE"/>
        </a:p>
      </dgm:t>
    </dgm:pt>
    <dgm:pt modelId="{118F60CE-0A9F-46AF-94E0-F38E015AF092}" type="sibTrans" cxnId="{CFE8E847-A2FC-4534-B604-CFC9A2D8DA54}">
      <dgm:prSet/>
      <dgm:spPr/>
      <dgm:t>
        <a:bodyPr/>
        <a:lstStyle/>
        <a:p>
          <a:endParaRPr lang="de-DE"/>
        </a:p>
      </dgm:t>
    </dgm:pt>
    <dgm:pt modelId="{25988095-51CB-4084-81CE-7E04F7B71756}">
      <dgm:prSet/>
      <dgm:spPr/>
      <dgm:t>
        <a:bodyPr/>
        <a:lstStyle/>
        <a:p>
          <a:r>
            <a:rPr lang="de-DE" dirty="0"/>
            <a:t>Return </a:t>
          </a:r>
          <a:r>
            <a:rPr lang="de-DE" dirty="0" err="1"/>
            <a:t>Associative</a:t>
          </a:r>
          <a:r>
            <a:rPr lang="de-DE" dirty="0"/>
            <a:t> </a:t>
          </a:r>
          <a:r>
            <a:rPr lang="de-DE" dirty="0" err="1"/>
            <a:t>array</a:t>
          </a:r>
          <a:r>
            <a:rPr lang="de-DE" dirty="0"/>
            <a:t> | Objects</a:t>
          </a:r>
        </a:p>
      </dgm:t>
    </dgm:pt>
    <dgm:pt modelId="{976F91CB-7C7D-4E1F-9C5E-F9A9D5F7E24A}" type="parTrans" cxnId="{28DF79E0-C944-48DB-BAAF-54EF6F37F779}">
      <dgm:prSet/>
      <dgm:spPr/>
      <dgm:t>
        <a:bodyPr/>
        <a:lstStyle/>
        <a:p>
          <a:endParaRPr lang="de-DE"/>
        </a:p>
      </dgm:t>
    </dgm:pt>
    <dgm:pt modelId="{F838E874-B7A9-49DF-8E40-B284D09FCE44}" type="sibTrans" cxnId="{28DF79E0-C944-48DB-BAAF-54EF6F37F779}">
      <dgm:prSet/>
      <dgm:spPr/>
      <dgm:t>
        <a:bodyPr/>
        <a:lstStyle/>
        <a:p>
          <a:endParaRPr lang="de-DE"/>
        </a:p>
      </dgm:t>
    </dgm:pt>
    <dgm:pt modelId="{6D1ED209-6F05-4FC9-A984-0023F7266956}">
      <dgm:prSet phldrT="[Text]"/>
      <dgm:spPr/>
      <dgm:t>
        <a:bodyPr/>
        <a:lstStyle/>
        <a:p>
          <a:r>
            <a:rPr lang="de-DE" dirty="0"/>
            <a:t>Check Service </a:t>
          </a:r>
          <a:r>
            <a:rPr lang="de-DE" dirty="0" err="1"/>
            <a:t>Availibity</a:t>
          </a:r>
          <a:r>
            <a:rPr lang="de-DE" dirty="0"/>
            <a:t> (</a:t>
          </a:r>
          <a:r>
            <a:rPr lang="de-DE" dirty="0" err="1"/>
            <a:t>service</a:t>
          </a:r>
          <a:r>
            <a:rPr lang="de-DE" dirty="0"/>
            <a:t> </a:t>
          </a:r>
          <a:r>
            <a:rPr lang="de-DE" dirty="0" err="1"/>
            <a:t>existance</a:t>
          </a:r>
          <a:r>
            <a:rPr lang="de-DE" dirty="0"/>
            <a:t>)</a:t>
          </a:r>
        </a:p>
      </dgm:t>
    </dgm:pt>
    <dgm:pt modelId="{19F19149-70A9-4EDC-9FD0-8A0563A3080F}" type="parTrans" cxnId="{A0ACCA14-3F18-48E6-98DC-9332A6B69025}">
      <dgm:prSet/>
      <dgm:spPr/>
      <dgm:t>
        <a:bodyPr/>
        <a:lstStyle/>
        <a:p>
          <a:endParaRPr lang="de-DE"/>
        </a:p>
      </dgm:t>
    </dgm:pt>
    <dgm:pt modelId="{0118AAD7-482D-457A-B0C0-953B472FE77B}" type="sibTrans" cxnId="{A0ACCA14-3F18-48E6-98DC-9332A6B69025}">
      <dgm:prSet/>
      <dgm:spPr/>
      <dgm:t>
        <a:bodyPr/>
        <a:lstStyle/>
        <a:p>
          <a:endParaRPr lang="de-DE"/>
        </a:p>
      </dgm:t>
    </dgm:pt>
    <dgm:pt modelId="{FB246CAA-BC6A-4E0D-979D-9DABAA745EEE}" type="pres">
      <dgm:prSet presAssocID="{18C3F8CF-92B7-48E1-B5C3-C344A77D0CCD}" presName="linearFlow" presStyleCnt="0">
        <dgm:presLayoutVars>
          <dgm:dir/>
          <dgm:animLvl val="lvl"/>
          <dgm:resizeHandles val="exact"/>
        </dgm:presLayoutVars>
      </dgm:prSet>
      <dgm:spPr/>
    </dgm:pt>
    <dgm:pt modelId="{3296920B-3135-4A24-B1C6-CE07CC3C0EEE}" type="pres">
      <dgm:prSet presAssocID="{A61C9E85-9F5D-4913-B85F-75F752E71768}" presName="composite" presStyleCnt="0"/>
      <dgm:spPr/>
    </dgm:pt>
    <dgm:pt modelId="{EEE9DEA1-2D89-4F50-BB0E-B8E2A7C63781}" type="pres">
      <dgm:prSet presAssocID="{A61C9E85-9F5D-4913-B85F-75F752E71768}" presName="parentText" presStyleLbl="alignNode1" presStyleIdx="0" presStyleCnt="5">
        <dgm:presLayoutVars>
          <dgm:chMax val="1"/>
          <dgm:bulletEnabled val="1"/>
        </dgm:presLayoutVars>
      </dgm:prSet>
      <dgm:spPr/>
    </dgm:pt>
    <dgm:pt modelId="{E63AF949-68EF-4259-9682-EEDDE15D84B5}" type="pres">
      <dgm:prSet presAssocID="{A61C9E85-9F5D-4913-B85F-75F752E71768}" presName="descendantText" presStyleLbl="alignAcc1" presStyleIdx="0" presStyleCnt="5">
        <dgm:presLayoutVars>
          <dgm:bulletEnabled val="1"/>
        </dgm:presLayoutVars>
      </dgm:prSet>
      <dgm:spPr/>
    </dgm:pt>
    <dgm:pt modelId="{DF2F2E47-F98E-4C2E-8AEB-49EAEC724DDC}" type="pres">
      <dgm:prSet presAssocID="{36AD4F68-B477-4F95-93CB-431D6E4706D2}" presName="sp" presStyleCnt="0"/>
      <dgm:spPr/>
    </dgm:pt>
    <dgm:pt modelId="{7FA3782E-07B5-41FE-BCC1-5342DF738D72}" type="pres">
      <dgm:prSet presAssocID="{8D97DE19-AE84-4033-B120-EFFBC53A775D}" presName="composite" presStyleCnt="0"/>
      <dgm:spPr/>
    </dgm:pt>
    <dgm:pt modelId="{94E7E06B-987F-4ECE-9EB9-3CB47F9F6A7A}" type="pres">
      <dgm:prSet presAssocID="{8D97DE19-AE84-4033-B120-EFFBC53A775D}" presName="parentText" presStyleLbl="alignNode1" presStyleIdx="1" presStyleCnt="5">
        <dgm:presLayoutVars>
          <dgm:chMax val="1"/>
          <dgm:bulletEnabled val="1"/>
        </dgm:presLayoutVars>
      </dgm:prSet>
      <dgm:spPr/>
    </dgm:pt>
    <dgm:pt modelId="{53D6BEF1-5DC6-4AD3-B736-885C03381AF7}" type="pres">
      <dgm:prSet presAssocID="{8D97DE19-AE84-4033-B120-EFFBC53A775D}" presName="descendantText" presStyleLbl="alignAcc1" presStyleIdx="1" presStyleCnt="5">
        <dgm:presLayoutVars>
          <dgm:bulletEnabled val="1"/>
        </dgm:presLayoutVars>
      </dgm:prSet>
      <dgm:spPr/>
    </dgm:pt>
    <dgm:pt modelId="{11D9010A-BD7D-4C84-94BD-5B6C43F6F7B6}" type="pres">
      <dgm:prSet presAssocID="{9062284C-FFB6-40BC-96E7-FC0FAA010256}" presName="sp" presStyleCnt="0"/>
      <dgm:spPr/>
    </dgm:pt>
    <dgm:pt modelId="{4CD5D05F-498F-4F60-8171-F917D94DA884}" type="pres">
      <dgm:prSet presAssocID="{B8774D60-EB64-40D0-BF9B-74718DA8C19B}" presName="composite" presStyleCnt="0"/>
      <dgm:spPr/>
    </dgm:pt>
    <dgm:pt modelId="{8B62A097-0B29-4A3C-97C8-7532A32B76A5}" type="pres">
      <dgm:prSet presAssocID="{B8774D60-EB64-40D0-BF9B-74718DA8C19B}" presName="parentText" presStyleLbl="alignNode1" presStyleIdx="2" presStyleCnt="5">
        <dgm:presLayoutVars>
          <dgm:chMax val="1"/>
          <dgm:bulletEnabled val="1"/>
        </dgm:presLayoutVars>
      </dgm:prSet>
      <dgm:spPr/>
    </dgm:pt>
    <dgm:pt modelId="{7AAC58B4-6BF3-49D3-AC4D-DA7445AD4F8B}" type="pres">
      <dgm:prSet presAssocID="{B8774D60-EB64-40D0-BF9B-74718DA8C19B}" presName="descendantText" presStyleLbl="alignAcc1" presStyleIdx="2" presStyleCnt="5">
        <dgm:presLayoutVars>
          <dgm:bulletEnabled val="1"/>
        </dgm:presLayoutVars>
      </dgm:prSet>
      <dgm:spPr/>
    </dgm:pt>
    <dgm:pt modelId="{2DA647B3-6B98-4441-98C7-6C9FCAED6CA6}" type="pres">
      <dgm:prSet presAssocID="{F1178A78-08A9-4C14-90EA-92E8CF48B2C0}" presName="sp" presStyleCnt="0"/>
      <dgm:spPr/>
    </dgm:pt>
    <dgm:pt modelId="{E54C13F6-1C9A-460C-85B4-85520E8ADFC1}" type="pres">
      <dgm:prSet presAssocID="{3D34EE0A-3D58-4E54-BA5D-8A735388666C}" presName="composite" presStyleCnt="0"/>
      <dgm:spPr/>
    </dgm:pt>
    <dgm:pt modelId="{4CFF2FCA-498A-45C1-B6ED-8057C5ED4BC9}" type="pres">
      <dgm:prSet presAssocID="{3D34EE0A-3D58-4E54-BA5D-8A735388666C}" presName="parentText" presStyleLbl="alignNode1" presStyleIdx="3" presStyleCnt="5">
        <dgm:presLayoutVars>
          <dgm:chMax val="1"/>
          <dgm:bulletEnabled val="1"/>
        </dgm:presLayoutVars>
      </dgm:prSet>
      <dgm:spPr/>
    </dgm:pt>
    <dgm:pt modelId="{AB7D23C7-412F-44E7-A684-734E55A85FF0}" type="pres">
      <dgm:prSet presAssocID="{3D34EE0A-3D58-4E54-BA5D-8A735388666C}" presName="descendantText" presStyleLbl="alignAcc1" presStyleIdx="3" presStyleCnt="5">
        <dgm:presLayoutVars>
          <dgm:bulletEnabled val="1"/>
        </dgm:presLayoutVars>
      </dgm:prSet>
      <dgm:spPr/>
    </dgm:pt>
    <dgm:pt modelId="{0EB01C5C-5CD0-4268-A3EC-C5DB9E304CF1}" type="pres">
      <dgm:prSet presAssocID="{9AF07C5C-7AD7-44E3-A3C0-E5726FC115A8}" presName="sp" presStyleCnt="0"/>
      <dgm:spPr/>
    </dgm:pt>
    <dgm:pt modelId="{718561A6-25F5-4C27-B78B-53059B44673B}" type="pres">
      <dgm:prSet presAssocID="{6A436925-EA20-49DB-A581-E584BBCD1854}" presName="composite" presStyleCnt="0"/>
      <dgm:spPr/>
    </dgm:pt>
    <dgm:pt modelId="{4516EBAD-9720-4E5B-845D-C56B1141E5F3}" type="pres">
      <dgm:prSet presAssocID="{6A436925-EA20-49DB-A581-E584BBCD1854}" presName="parentText" presStyleLbl="alignNode1" presStyleIdx="4" presStyleCnt="5">
        <dgm:presLayoutVars>
          <dgm:chMax val="1"/>
          <dgm:bulletEnabled val="1"/>
        </dgm:presLayoutVars>
      </dgm:prSet>
      <dgm:spPr/>
    </dgm:pt>
    <dgm:pt modelId="{EC87BD58-1B09-4943-9730-5AF3E4CC308E}" type="pres">
      <dgm:prSet presAssocID="{6A436925-EA20-49DB-A581-E584BBCD1854}" presName="descendantText" presStyleLbl="alignAcc1" presStyleIdx="4" presStyleCnt="5">
        <dgm:presLayoutVars>
          <dgm:bulletEnabled val="1"/>
        </dgm:presLayoutVars>
      </dgm:prSet>
      <dgm:spPr/>
    </dgm:pt>
  </dgm:ptLst>
  <dgm:cxnLst>
    <dgm:cxn modelId="{9C2C4C00-D7B1-49C8-95C2-83D3BC9A20D5}" type="presOf" srcId="{7728F843-F319-44F8-A63B-4F96B1FA2D37}" destId="{53D6BEF1-5DC6-4AD3-B736-885C03381AF7}" srcOrd="0" destOrd="1" presId="urn:microsoft.com/office/officeart/2005/8/layout/chevron2"/>
    <dgm:cxn modelId="{5F2EB200-011B-4F7E-AC01-BD012FEFC261}" type="presOf" srcId="{18C3F8CF-92B7-48E1-B5C3-C344A77D0CCD}" destId="{FB246CAA-BC6A-4E0D-979D-9DABAA745EEE}" srcOrd="0" destOrd="0" presId="urn:microsoft.com/office/officeart/2005/8/layout/chevron2"/>
    <dgm:cxn modelId="{010E3C02-FB6C-47FD-AAC3-26B192A3512F}" type="presOf" srcId="{B8774D60-EB64-40D0-BF9B-74718DA8C19B}" destId="{8B62A097-0B29-4A3C-97C8-7532A32B76A5}" srcOrd="0" destOrd="0" presId="urn:microsoft.com/office/officeart/2005/8/layout/chevron2"/>
    <dgm:cxn modelId="{EE716102-3181-44EC-8DBA-EDEF892C775E}" type="presOf" srcId="{55CE5839-B3D4-4E3E-9EDA-D455160EEA23}" destId="{EC87BD58-1B09-4943-9730-5AF3E4CC308E}" srcOrd="0" destOrd="0" presId="urn:microsoft.com/office/officeart/2005/8/layout/chevron2"/>
    <dgm:cxn modelId="{03DA600D-C2C7-4AB0-A71F-4BF4B2E14577}" srcId="{18C3F8CF-92B7-48E1-B5C3-C344A77D0CCD}" destId="{6A436925-EA20-49DB-A581-E584BBCD1854}" srcOrd="4" destOrd="0" parTransId="{98A1652E-1DDB-41FA-B7FA-437956F89B45}" sibTransId="{79648B78-5F11-40D2-A52E-10919B73959A}"/>
    <dgm:cxn modelId="{EFF5700E-7393-4916-B856-40A85BC98C55}" type="presOf" srcId="{D46C7E65-B8EE-40D2-9926-3E6D26056911}" destId="{AB7D23C7-412F-44E7-A684-734E55A85FF0}" srcOrd="0" destOrd="1" presId="urn:microsoft.com/office/officeart/2005/8/layout/chevron2"/>
    <dgm:cxn modelId="{A0ACCA14-3F18-48E6-98DC-9332A6B69025}" srcId="{A61C9E85-9F5D-4913-B85F-75F752E71768}" destId="{6D1ED209-6F05-4FC9-A984-0023F7266956}" srcOrd="0" destOrd="0" parTransId="{19F19149-70A9-4EDC-9FD0-8A0563A3080F}" sibTransId="{0118AAD7-482D-457A-B0C0-953B472FE77B}"/>
    <dgm:cxn modelId="{E1C77115-8B7F-498C-9148-8DD1A5A6697F}" srcId="{18C3F8CF-92B7-48E1-B5C3-C344A77D0CCD}" destId="{B8774D60-EB64-40D0-BF9B-74718DA8C19B}" srcOrd="2" destOrd="0" parTransId="{49FB115C-25D8-4510-AD2A-6599F2EAD888}" sibTransId="{F1178A78-08A9-4C14-90EA-92E8CF48B2C0}"/>
    <dgm:cxn modelId="{2EEFF831-0A6E-4E27-BD5E-50021B459E4F}" srcId="{A61C9E85-9F5D-4913-B85F-75F752E71768}" destId="{2028F861-D2D6-4EB5-B72F-7D70E6E78AEE}" srcOrd="2" destOrd="0" parTransId="{7B7188FB-A847-4861-A5CD-19457C934E7F}" sibTransId="{B4EE2390-F5D0-414F-BF8E-04A0871B53E6}"/>
    <dgm:cxn modelId="{BAE7A435-14F2-40B1-B31D-1DC03610209C}" srcId="{6A436925-EA20-49DB-A581-E584BBCD1854}" destId="{55CE5839-B3D4-4E3E-9EDA-D455160EEA23}" srcOrd="0" destOrd="0" parTransId="{21CD77C5-6CDC-4C07-8665-E3395866D2C6}" sibTransId="{15D75CDC-8FFC-4D79-BB69-5CAB21D18514}"/>
    <dgm:cxn modelId="{70FC543D-631C-4653-B40B-9D76301C5374}" type="presOf" srcId="{621ACA22-7EC4-435D-AD6C-5C9CC775A5EE}" destId="{E63AF949-68EF-4259-9682-EEDDE15D84B5}" srcOrd="0" destOrd="1" presId="urn:microsoft.com/office/officeart/2005/8/layout/chevron2"/>
    <dgm:cxn modelId="{ECDF8A65-B45B-4101-A8C4-D8EFBC2D98EC}" srcId="{B8774D60-EB64-40D0-BF9B-74718DA8C19B}" destId="{B547E6B0-7F93-46BD-AB8A-1DC27CF58AF8}" srcOrd="0" destOrd="0" parTransId="{CBFCC594-2CF6-4FDA-B4AD-BAD3E22FC62D}" sibTransId="{BFAE6FF2-2D07-4FDD-BDFA-B4537535F2F9}"/>
    <dgm:cxn modelId="{AECB5246-020A-4E42-B7EC-0CA8E36F2971}" srcId="{18C3F8CF-92B7-48E1-B5C3-C344A77D0CCD}" destId="{3D34EE0A-3D58-4E54-BA5D-8A735388666C}" srcOrd="3" destOrd="0" parTransId="{BBFAC4FC-CA0A-42B9-AABE-F716C1653653}" sibTransId="{9AF07C5C-7AD7-44E3-A3C0-E5726FC115A8}"/>
    <dgm:cxn modelId="{CFE8E847-A2FC-4534-B604-CFC9A2D8DA54}" srcId="{6A436925-EA20-49DB-A581-E584BBCD1854}" destId="{82FA3FFA-6294-4980-9D05-08BF7087959F}" srcOrd="1" destOrd="0" parTransId="{259014F3-FC68-4E76-A45D-B2298DD0C6AE}" sibTransId="{118F60CE-0A9F-46AF-94E0-F38E015AF092}"/>
    <dgm:cxn modelId="{375F7768-9280-4716-AD26-1CDCE5211083}" type="presOf" srcId="{25988095-51CB-4084-81CE-7E04F7B71756}" destId="{EC87BD58-1B09-4943-9730-5AF3E4CC308E}" srcOrd="0" destOrd="2" presId="urn:microsoft.com/office/officeart/2005/8/layout/chevron2"/>
    <dgm:cxn modelId="{9345F768-5BD6-4571-B9FB-007DABB265C9}" type="presOf" srcId="{6D1ED209-6F05-4FC9-A984-0023F7266956}" destId="{E63AF949-68EF-4259-9682-EEDDE15D84B5}" srcOrd="0" destOrd="0" presId="urn:microsoft.com/office/officeart/2005/8/layout/chevron2"/>
    <dgm:cxn modelId="{F5111C4B-C572-4D8F-88B8-F83D7163959B}" srcId="{8D97DE19-AE84-4033-B120-EFFBC53A775D}" destId="{02FE491C-0DDE-44E4-9BEF-E4F567949420}" srcOrd="0" destOrd="0" parTransId="{FEAF5F47-C644-4BA9-902D-486204FD8118}" sibTransId="{B1A3C1A1-BE73-459C-82AB-FF3074286D68}"/>
    <dgm:cxn modelId="{A5C74A55-E10B-46DC-A36D-4D75B58C4470}" type="presOf" srcId="{56346731-1DFD-45EF-B6C0-A276A6423AB1}" destId="{53D6BEF1-5DC6-4AD3-B736-885C03381AF7}" srcOrd="0" destOrd="2" presId="urn:microsoft.com/office/officeart/2005/8/layout/chevron2"/>
    <dgm:cxn modelId="{0950EA55-A8C2-4B01-8F92-0A4C9F7C75B5}" srcId="{18C3F8CF-92B7-48E1-B5C3-C344A77D0CCD}" destId="{8D97DE19-AE84-4033-B120-EFFBC53A775D}" srcOrd="1" destOrd="0" parTransId="{3129D1AA-8743-4C64-AE33-F101D0C733EC}" sibTransId="{9062284C-FFB6-40BC-96E7-FC0FAA010256}"/>
    <dgm:cxn modelId="{2E1E8A79-5F47-450D-B03D-54E2AEBB807D}" srcId="{B8774D60-EB64-40D0-BF9B-74718DA8C19B}" destId="{7F4B8541-7137-4DA9-A8FC-B9D1EFE53BC0}" srcOrd="1" destOrd="0" parTransId="{969E03E1-2681-4972-9D68-842A3A370ED0}" sibTransId="{09FF326D-74C7-4FC0-9C0F-C63046FFBD48}"/>
    <dgm:cxn modelId="{D2CD3986-FCD2-4CCB-9324-5B69B0C13D68}" srcId="{3D34EE0A-3D58-4E54-BA5D-8A735388666C}" destId="{D46C7E65-B8EE-40D2-9926-3E6D26056911}" srcOrd="1" destOrd="0" parTransId="{22D8F355-F3D6-4905-BCC8-4A7E808E68E4}" sibTransId="{1F274D1B-52F6-4CCD-AA02-B8C4A44376A8}"/>
    <dgm:cxn modelId="{D85BE687-13AE-4359-ACC2-C82C11BB6F2D}" srcId="{8D97DE19-AE84-4033-B120-EFFBC53A775D}" destId="{56346731-1DFD-45EF-B6C0-A276A6423AB1}" srcOrd="2" destOrd="0" parTransId="{A365FA0D-09DE-4EE4-8E4E-FA0CFB51A0DC}" sibTransId="{79EBE9A2-3BEC-4A05-B5E8-759CF952DA21}"/>
    <dgm:cxn modelId="{C9FDAE88-3B84-4B41-8589-902F9C906DA7}" type="presOf" srcId="{02FE491C-0DDE-44E4-9BEF-E4F567949420}" destId="{53D6BEF1-5DC6-4AD3-B736-885C03381AF7}" srcOrd="0" destOrd="0" presId="urn:microsoft.com/office/officeart/2005/8/layout/chevron2"/>
    <dgm:cxn modelId="{73AE848F-C6A0-4076-A856-0AAA92904EF2}" type="presOf" srcId="{6A436925-EA20-49DB-A581-E584BBCD1854}" destId="{4516EBAD-9720-4E5B-845D-C56B1141E5F3}" srcOrd="0" destOrd="0" presId="urn:microsoft.com/office/officeart/2005/8/layout/chevron2"/>
    <dgm:cxn modelId="{8E1B00AE-8640-4200-805E-87370BF87F27}" srcId="{A61C9E85-9F5D-4913-B85F-75F752E71768}" destId="{621ACA22-7EC4-435D-AD6C-5C9CC775A5EE}" srcOrd="1" destOrd="0" parTransId="{9589A47A-0C40-4B80-B66E-B9ABFF8E6F0B}" sibTransId="{54CF41D5-F743-47A8-9CCC-C88CEFAA2219}"/>
    <dgm:cxn modelId="{BE30EBBE-F030-4D5B-909F-318915BAF01D}" type="presOf" srcId="{A61C9E85-9F5D-4913-B85F-75F752E71768}" destId="{EEE9DEA1-2D89-4F50-BB0E-B8E2A7C63781}" srcOrd="0" destOrd="0" presId="urn:microsoft.com/office/officeart/2005/8/layout/chevron2"/>
    <dgm:cxn modelId="{0C4D29C1-44B7-4F9F-97B0-1A360C967AB0}" type="presOf" srcId="{7F4B8541-7137-4DA9-A8FC-B9D1EFE53BC0}" destId="{7AAC58B4-6BF3-49D3-AC4D-DA7445AD4F8B}" srcOrd="0" destOrd="1" presId="urn:microsoft.com/office/officeart/2005/8/layout/chevron2"/>
    <dgm:cxn modelId="{68F1B8C9-BEA2-4399-90BB-3F0A559B5F47}" srcId="{3D34EE0A-3D58-4E54-BA5D-8A735388666C}" destId="{88B360A4-4FE0-486C-A3E4-85D2F389D082}" srcOrd="0" destOrd="0" parTransId="{533A936D-8F02-471E-9ED9-F51E6F6204FB}" sibTransId="{B8DF9775-692D-4336-8BFF-D5BC4CF09AB9}"/>
    <dgm:cxn modelId="{ADBB54CB-41CE-4878-9B56-D7F0D5946633}" srcId="{8D97DE19-AE84-4033-B120-EFFBC53A775D}" destId="{7728F843-F319-44F8-A63B-4F96B1FA2D37}" srcOrd="1" destOrd="0" parTransId="{3FF68E5F-D0D3-425E-A7F5-F252AA37A04C}" sibTransId="{018BDFB7-91E1-44CC-9304-0769FAFFD227}"/>
    <dgm:cxn modelId="{B0E24BCC-EFBA-4274-B3C4-6EC82050D605}" type="presOf" srcId="{03791C72-5C34-4802-A643-1B7948080823}" destId="{7AAC58B4-6BF3-49D3-AC4D-DA7445AD4F8B}" srcOrd="0" destOrd="2" presId="urn:microsoft.com/office/officeart/2005/8/layout/chevron2"/>
    <dgm:cxn modelId="{56D09ACE-25F2-459A-BF9A-BABE98089E54}" type="presOf" srcId="{82FA3FFA-6294-4980-9D05-08BF7087959F}" destId="{EC87BD58-1B09-4943-9730-5AF3E4CC308E}" srcOrd="0" destOrd="1" presId="urn:microsoft.com/office/officeart/2005/8/layout/chevron2"/>
    <dgm:cxn modelId="{2E4C52D1-5E4C-4B4A-B2DE-76C770C08CE4}" type="presOf" srcId="{8D97DE19-AE84-4033-B120-EFFBC53A775D}" destId="{94E7E06B-987F-4ECE-9EB9-3CB47F9F6A7A}" srcOrd="0" destOrd="0" presId="urn:microsoft.com/office/officeart/2005/8/layout/chevron2"/>
    <dgm:cxn modelId="{2CBF5EE0-8B01-442C-8533-0A3FD93D9837}" type="presOf" srcId="{88B360A4-4FE0-486C-A3E4-85D2F389D082}" destId="{AB7D23C7-412F-44E7-A684-734E55A85FF0}" srcOrd="0" destOrd="0" presId="urn:microsoft.com/office/officeart/2005/8/layout/chevron2"/>
    <dgm:cxn modelId="{28DF79E0-C944-48DB-BAAF-54EF6F37F779}" srcId="{6A436925-EA20-49DB-A581-E584BBCD1854}" destId="{25988095-51CB-4084-81CE-7E04F7B71756}" srcOrd="2" destOrd="0" parTransId="{976F91CB-7C7D-4E1F-9C5E-F9A9D5F7E24A}" sibTransId="{F838E874-B7A9-49DF-8E40-B284D09FCE44}"/>
    <dgm:cxn modelId="{FB7E6CE7-5E42-4C56-997D-DAA134C6E15B}" type="presOf" srcId="{2028F861-D2D6-4EB5-B72F-7D70E6E78AEE}" destId="{E63AF949-68EF-4259-9682-EEDDE15D84B5}" srcOrd="0" destOrd="2" presId="urn:microsoft.com/office/officeart/2005/8/layout/chevron2"/>
    <dgm:cxn modelId="{2BEAB1F0-9C39-4E20-8BF3-83A9B4220CA0}" srcId="{18C3F8CF-92B7-48E1-B5C3-C344A77D0CCD}" destId="{A61C9E85-9F5D-4913-B85F-75F752E71768}" srcOrd="0" destOrd="0" parTransId="{C4562A02-49CA-4287-A2EE-42DFF67D3994}" sibTransId="{36AD4F68-B477-4F95-93CB-431D6E4706D2}"/>
    <dgm:cxn modelId="{B03514F7-DC71-494B-9274-BE0A614D1B52}" type="presOf" srcId="{3D34EE0A-3D58-4E54-BA5D-8A735388666C}" destId="{4CFF2FCA-498A-45C1-B6ED-8057C5ED4BC9}" srcOrd="0" destOrd="0" presId="urn:microsoft.com/office/officeart/2005/8/layout/chevron2"/>
    <dgm:cxn modelId="{27DA7FF8-B6FE-471A-9BEE-FD5B1B25A557}" srcId="{B8774D60-EB64-40D0-BF9B-74718DA8C19B}" destId="{03791C72-5C34-4802-A643-1B7948080823}" srcOrd="2" destOrd="0" parTransId="{01D88330-C887-41F2-84EA-959A8C226B85}" sibTransId="{71F35615-BA3E-46C6-9E7C-6A80B64ABE3A}"/>
    <dgm:cxn modelId="{76DB89FD-452A-4186-8711-31E70F959B7D}" type="presOf" srcId="{B547E6B0-7F93-46BD-AB8A-1DC27CF58AF8}" destId="{7AAC58B4-6BF3-49D3-AC4D-DA7445AD4F8B}" srcOrd="0" destOrd="0" presId="urn:microsoft.com/office/officeart/2005/8/layout/chevron2"/>
    <dgm:cxn modelId="{9295EACB-A386-42E7-94DB-B4BFDAF99A31}" type="presParOf" srcId="{FB246CAA-BC6A-4E0D-979D-9DABAA745EEE}" destId="{3296920B-3135-4A24-B1C6-CE07CC3C0EEE}" srcOrd="0" destOrd="0" presId="urn:microsoft.com/office/officeart/2005/8/layout/chevron2"/>
    <dgm:cxn modelId="{39F80F46-1214-4F95-A26E-C47BFBF5FC6D}" type="presParOf" srcId="{3296920B-3135-4A24-B1C6-CE07CC3C0EEE}" destId="{EEE9DEA1-2D89-4F50-BB0E-B8E2A7C63781}" srcOrd="0" destOrd="0" presId="urn:microsoft.com/office/officeart/2005/8/layout/chevron2"/>
    <dgm:cxn modelId="{ED8D6002-F5CB-44E6-8D6D-FF1B90192B44}" type="presParOf" srcId="{3296920B-3135-4A24-B1C6-CE07CC3C0EEE}" destId="{E63AF949-68EF-4259-9682-EEDDE15D84B5}" srcOrd="1" destOrd="0" presId="urn:microsoft.com/office/officeart/2005/8/layout/chevron2"/>
    <dgm:cxn modelId="{F76799D3-5949-4C5B-8E32-1803AE4153A4}" type="presParOf" srcId="{FB246CAA-BC6A-4E0D-979D-9DABAA745EEE}" destId="{DF2F2E47-F98E-4C2E-8AEB-49EAEC724DDC}" srcOrd="1" destOrd="0" presId="urn:microsoft.com/office/officeart/2005/8/layout/chevron2"/>
    <dgm:cxn modelId="{97053036-830B-4C00-BE39-EA78A407F274}" type="presParOf" srcId="{FB246CAA-BC6A-4E0D-979D-9DABAA745EEE}" destId="{7FA3782E-07B5-41FE-BCC1-5342DF738D72}" srcOrd="2" destOrd="0" presId="urn:microsoft.com/office/officeart/2005/8/layout/chevron2"/>
    <dgm:cxn modelId="{E9814D6D-BE02-47D4-BEB2-9AEE6928B89A}" type="presParOf" srcId="{7FA3782E-07B5-41FE-BCC1-5342DF738D72}" destId="{94E7E06B-987F-4ECE-9EB9-3CB47F9F6A7A}" srcOrd="0" destOrd="0" presId="urn:microsoft.com/office/officeart/2005/8/layout/chevron2"/>
    <dgm:cxn modelId="{EE285219-AEFE-4CAA-975E-B5E4A7CAEADB}" type="presParOf" srcId="{7FA3782E-07B5-41FE-BCC1-5342DF738D72}" destId="{53D6BEF1-5DC6-4AD3-B736-885C03381AF7}" srcOrd="1" destOrd="0" presId="urn:microsoft.com/office/officeart/2005/8/layout/chevron2"/>
    <dgm:cxn modelId="{AD51E484-E618-4C86-9603-1B15DF91ED16}" type="presParOf" srcId="{FB246CAA-BC6A-4E0D-979D-9DABAA745EEE}" destId="{11D9010A-BD7D-4C84-94BD-5B6C43F6F7B6}" srcOrd="3" destOrd="0" presId="urn:microsoft.com/office/officeart/2005/8/layout/chevron2"/>
    <dgm:cxn modelId="{DACB624D-87EF-487B-9CCC-B9F341525D7C}" type="presParOf" srcId="{FB246CAA-BC6A-4E0D-979D-9DABAA745EEE}" destId="{4CD5D05F-498F-4F60-8171-F917D94DA884}" srcOrd="4" destOrd="0" presId="urn:microsoft.com/office/officeart/2005/8/layout/chevron2"/>
    <dgm:cxn modelId="{51BBD744-87F3-4EEA-8A6C-276CAF35EF9B}" type="presParOf" srcId="{4CD5D05F-498F-4F60-8171-F917D94DA884}" destId="{8B62A097-0B29-4A3C-97C8-7532A32B76A5}" srcOrd="0" destOrd="0" presId="urn:microsoft.com/office/officeart/2005/8/layout/chevron2"/>
    <dgm:cxn modelId="{00CF85BA-6F1D-4A8E-852D-D531AF6DB4E7}" type="presParOf" srcId="{4CD5D05F-498F-4F60-8171-F917D94DA884}" destId="{7AAC58B4-6BF3-49D3-AC4D-DA7445AD4F8B}" srcOrd="1" destOrd="0" presId="urn:microsoft.com/office/officeart/2005/8/layout/chevron2"/>
    <dgm:cxn modelId="{D8CF59E3-0C5E-4A5C-9458-E948C8DB2EAB}" type="presParOf" srcId="{FB246CAA-BC6A-4E0D-979D-9DABAA745EEE}" destId="{2DA647B3-6B98-4441-98C7-6C9FCAED6CA6}" srcOrd="5" destOrd="0" presId="urn:microsoft.com/office/officeart/2005/8/layout/chevron2"/>
    <dgm:cxn modelId="{DB429657-AB44-4464-BD75-75A8DB189AA7}" type="presParOf" srcId="{FB246CAA-BC6A-4E0D-979D-9DABAA745EEE}" destId="{E54C13F6-1C9A-460C-85B4-85520E8ADFC1}" srcOrd="6" destOrd="0" presId="urn:microsoft.com/office/officeart/2005/8/layout/chevron2"/>
    <dgm:cxn modelId="{CDA6A2AA-7E23-4B9E-8397-391F0C34CECE}" type="presParOf" srcId="{E54C13F6-1C9A-460C-85B4-85520E8ADFC1}" destId="{4CFF2FCA-498A-45C1-B6ED-8057C5ED4BC9}" srcOrd="0" destOrd="0" presId="urn:microsoft.com/office/officeart/2005/8/layout/chevron2"/>
    <dgm:cxn modelId="{6B57E261-BC3B-43F6-ABC7-824FC14A3E4F}" type="presParOf" srcId="{E54C13F6-1C9A-460C-85B4-85520E8ADFC1}" destId="{AB7D23C7-412F-44E7-A684-734E55A85FF0}" srcOrd="1" destOrd="0" presId="urn:microsoft.com/office/officeart/2005/8/layout/chevron2"/>
    <dgm:cxn modelId="{92B3D7A4-AD7F-43CF-AFB8-5E5E3134204C}" type="presParOf" srcId="{FB246CAA-BC6A-4E0D-979D-9DABAA745EEE}" destId="{0EB01C5C-5CD0-4268-A3EC-C5DB9E304CF1}" srcOrd="7" destOrd="0" presId="urn:microsoft.com/office/officeart/2005/8/layout/chevron2"/>
    <dgm:cxn modelId="{30C7F1B5-5742-4750-A77F-E2E2ABE16514}" type="presParOf" srcId="{FB246CAA-BC6A-4E0D-979D-9DABAA745EEE}" destId="{718561A6-25F5-4C27-B78B-53059B44673B}" srcOrd="8" destOrd="0" presId="urn:microsoft.com/office/officeart/2005/8/layout/chevron2"/>
    <dgm:cxn modelId="{8BE3FD2D-A5F4-4EC2-8B80-5D3C23BB27C9}" type="presParOf" srcId="{718561A6-25F5-4C27-B78B-53059B44673B}" destId="{4516EBAD-9720-4E5B-845D-C56B1141E5F3}" srcOrd="0" destOrd="0" presId="urn:microsoft.com/office/officeart/2005/8/layout/chevron2"/>
    <dgm:cxn modelId="{070E4CAF-8244-4DA3-82C6-0FE38E3BE504}" type="presParOf" srcId="{718561A6-25F5-4C27-B78B-53059B44673B}" destId="{EC87BD58-1B09-4943-9730-5AF3E4CC308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230D5-F418-4933-933F-CAD4D3FB3ABD}">
      <dsp:nvSpPr>
        <dsp:cNvPr id="0" name=""/>
        <dsp:cNvSpPr/>
      </dsp:nvSpPr>
      <dsp:spPr>
        <a:xfrm>
          <a:off x="0" y="243130"/>
          <a:ext cx="11029950" cy="8505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312420" rIns="856047" bIns="106680" numCol="1" spcCol="1270" anchor="t" anchorCtr="0">
          <a:noAutofit/>
        </a:bodyPr>
        <a:lstStyle/>
        <a:p>
          <a:pPr marL="114300" lvl="1" indent="-114300" algn="l" defTabSz="666750">
            <a:lnSpc>
              <a:spcPct val="90000"/>
            </a:lnSpc>
            <a:spcBef>
              <a:spcPct val="0"/>
            </a:spcBef>
            <a:spcAft>
              <a:spcPct val="15000"/>
            </a:spcAft>
            <a:buChar char="•"/>
          </a:pPr>
          <a:r>
            <a:rPr lang="de-DE" sz="1500" b="0" i="0" kern="1200" dirty="0" err="1"/>
            <a:t>RESTful</a:t>
          </a:r>
          <a:r>
            <a:rPr lang="de-DE" sz="1500" b="0" i="0" kern="1200" dirty="0"/>
            <a:t> APIs sind plattformunabhängig, was bedeutet, dass sie über verschiedene Betriebssysteme und Geräte hinweg verwendet werden können.</a:t>
          </a:r>
          <a:endParaRPr lang="de-DE" sz="1500" kern="1200" dirty="0"/>
        </a:p>
      </dsp:txBody>
      <dsp:txXfrm>
        <a:off x="0" y="243130"/>
        <a:ext cx="11029950" cy="850500"/>
      </dsp:txXfrm>
    </dsp:sp>
    <dsp:sp modelId="{D711A27D-4493-4744-A849-139B460EDD28}">
      <dsp:nvSpPr>
        <dsp:cNvPr id="0" name=""/>
        <dsp:cNvSpPr/>
      </dsp:nvSpPr>
      <dsp:spPr>
        <a:xfrm>
          <a:off x="551497" y="21730"/>
          <a:ext cx="7720965" cy="442800"/>
        </a:xfrm>
        <a:prstGeom prst="roundRect">
          <a:avLst/>
        </a:prstGeom>
        <a:solidFill>
          <a:schemeClr val="accent4">
            <a:lumMod val="7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666750">
            <a:lnSpc>
              <a:spcPct val="90000"/>
            </a:lnSpc>
            <a:spcBef>
              <a:spcPct val="0"/>
            </a:spcBef>
            <a:spcAft>
              <a:spcPct val="35000"/>
            </a:spcAft>
            <a:buNone/>
          </a:pPr>
          <a:r>
            <a:rPr lang="de-DE" sz="1500" b="1" i="0" kern="1200" dirty="0"/>
            <a:t>Plattformunabhängigkeit</a:t>
          </a:r>
          <a:endParaRPr lang="de-DE" sz="1500" kern="1200" dirty="0"/>
        </a:p>
      </dsp:txBody>
      <dsp:txXfrm>
        <a:off x="573113" y="43346"/>
        <a:ext cx="7677733" cy="399568"/>
      </dsp:txXfrm>
    </dsp:sp>
    <dsp:sp modelId="{CF4A1A35-07C9-4DB8-A2FD-E1A3C968C20F}">
      <dsp:nvSpPr>
        <dsp:cNvPr id="0" name=""/>
        <dsp:cNvSpPr/>
      </dsp:nvSpPr>
      <dsp:spPr>
        <a:xfrm>
          <a:off x="0" y="1396030"/>
          <a:ext cx="11029950" cy="1063125"/>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312420" rIns="856047" bIns="106680" numCol="1" spcCol="1270" anchor="t" anchorCtr="0">
          <a:noAutofit/>
        </a:bodyPr>
        <a:lstStyle/>
        <a:p>
          <a:pPr marL="114300" lvl="1" indent="-114300" algn="l" defTabSz="666750">
            <a:lnSpc>
              <a:spcPct val="90000"/>
            </a:lnSpc>
            <a:spcBef>
              <a:spcPct val="0"/>
            </a:spcBef>
            <a:spcAft>
              <a:spcPct val="15000"/>
            </a:spcAft>
            <a:buChar char="•"/>
          </a:pPr>
          <a:r>
            <a:rPr lang="de-DE" sz="1500" b="0" i="0" kern="1200" dirty="0" err="1"/>
            <a:t>RESTful</a:t>
          </a:r>
          <a:r>
            <a:rPr lang="de-DE" sz="1500" b="0" i="0" kern="1200" dirty="0"/>
            <a:t> APIs sind von Natur aus skalierbar. Sie sind zustandslos, was bedeutet, dass jede Anfrage eines Clients alle Informationen enthält, die zur Verarbeitung der Anfrage benötigt werden. Dies macht sie einfach horizontal skalierbar.</a:t>
          </a:r>
          <a:endParaRPr lang="de-DE" sz="1500" kern="1200" dirty="0"/>
        </a:p>
      </dsp:txBody>
      <dsp:txXfrm>
        <a:off x="0" y="1396030"/>
        <a:ext cx="11029950" cy="1063125"/>
      </dsp:txXfrm>
    </dsp:sp>
    <dsp:sp modelId="{3A9A62D1-FFC6-45E7-8AE7-172762D180FA}">
      <dsp:nvSpPr>
        <dsp:cNvPr id="0" name=""/>
        <dsp:cNvSpPr/>
      </dsp:nvSpPr>
      <dsp:spPr>
        <a:xfrm>
          <a:off x="551497" y="1174631"/>
          <a:ext cx="7720965"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666750">
            <a:lnSpc>
              <a:spcPct val="90000"/>
            </a:lnSpc>
            <a:spcBef>
              <a:spcPct val="0"/>
            </a:spcBef>
            <a:spcAft>
              <a:spcPct val="35000"/>
            </a:spcAft>
            <a:buNone/>
          </a:pPr>
          <a:r>
            <a:rPr lang="de-DE" sz="1500" b="1" i="0" kern="1200" dirty="0"/>
            <a:t>Skalierbarkeit</a:t>
          </a:r>
          <a:endParaRPr lang="de-DE" sz="1500" kern="1200" dirty="0"/>
        </a:p>
      </dsp:txBody>
      <dsp:txXfrm>
        <a:off x="573113" y="1196247"/>
        <a:ext cx="7677733" cy="399568"/>
      </dsp:txXfrm>
    </dsp:sp>
    <dsp:sp modelId="{1FB223EF-56C7-4800-890E-2C5417D4DC54}">
      <dsp:nvSpPr>
        <dsp:cNvPr id="0" name=""/>
        <dsp:cNvSpPr/>
      </dsp:nvSpPr>
      <dsp:spPr>
        <a:xfrm>
          <a:off x="0" y="2761555"/>
          <a:ext cx="11029950" cy="8505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312420" rIns="856047" bIns="106680" numCol="1" spcCol="1270" anchor="t" anchorCtr="0">
          <a:noAutofit/>
        </a:bodyPr>
        <a:lstStyle/>
        <a:p>
          <a:pPr marL="114300" lvl="1" indent="-114300" algn="l" defTabSz="666750">
            <a:lnSpc>
              <a:spcPct val="90000"/>
            </a:lnSpc>
            <a:spcBef>
              <a:spcPct val="0"/>
            </a:spcBef>
            <a:spcAft>
              <a:spcPct val="15000"/>
            </a:spcAft>
            <a:buChar char="•"/>
          </a:pPr>
          <a:r>
            <a:rPr lang="de-DE" sz="1500" b="0" i="0" kern="1200" dirty="0" err="1"/>
            <a:t>RESTful</a:t>
          </a:r>
          <a:r>
            <a:rPr lang="de-DE" sz="1500" b="0" i="0" kern="1200" dirty="0"/>
            <a:t> API mithilfe von Standard-Sicherheitsprotokollen wie OAuth, JWT und HTTPS implementiert werden, um eine sichere Kommunikation zwischen Clients und Servern zu gewährleisten.</a:t>
          </a:r>
          <a:endParaRPr lang="de-DE" sz="1500" kern="1200" dirty="0"/>
        </a:p>
      </dsp:txBody>
      <dsp:txXfrm>
        <a:off x="0" y="2761555"/>
        <a:ext cx="11029950" cy="850500"/>
      </dsp:txXfrm>
    </dsp:sp>
    <dsp:sp modelId="{EFA65CA4-DBED-4DE5-A8DD-DC20B97C74C5}">
      <dsp:nvSpPr>
        <dsp:cNvPr id="0" name=""/>
        <dsp:cNvSpPr/>
      </dsp:nvSpPr>
      <dsp:spPr>
        <a:xfrm>
          <a:off x="551497" y="2540156"/>
          <a:ext cx="7720965" cy="442800"/>
        </a:xfrm>
        <a:prstGeom prst="roundRect">
          <a:avLst/>
        </a:prstGeom>
        <a:solidFill>
          <a:srgbClr val="FF0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666750">
            <a:lnSpc>
              <a:spcPct val="90000"/>
            </a:lnSpc>
            <a:spcBef>
              <a:spcPct val="0"/>
            </a:spcBef>
            <a:spcAft>
              <a:spcPct val="35000"/>
            </a:spcAft>
            <a:buNone/>
          </a:pPr>
          <a:r>
            <a:rPr lang="de-DE" sz="1500" b="1" i="0" kern="1200" dirty="0"/>
            <a:t>Sicherheit</a:t>
          </a:r>
          <a:endParaRPr lang="de-DE" sz="1500" kern="1200" dirty="0"/>
        </a:p>
      </dsp:txBody>
      <dsp:txXfrm>
        <a:off x="573113" y="2561772"/>
        <a:ext cx="7677733"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91FF7-32BF-4965-85B9-E9C0E346E04C}">
      <dsp:nvSpPr>
        <dsp:cNvPr id="0" name=""/>
        <dsp:cNvSpPr/>
      </dsp:nvSpPr>
      <dsp:spPr>
        <a:xfrm>
          <a:off x="0" y="323265"/>
          <a:ext cx="11029950" cy="756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208280" rIns="856047" bIns="71120" numCol="1" spcCol="1270" anchor="t" anchorCtr="0">
          <a:noAutofit/>
        </a:bodyPr>
        <a:lstStyle/>
        <a:p>
          <a:pPr marL="57150" lvl="1" indent="-57150" algn="l" defTabSz="444500">
            <a:lnSpc>
              <a:spcPct val="90000"/>
            </a:lnSpc>
            <a:spcBef>
              <a:spcPct val="0"/>
            </a:spcBef>
            <a:spcAft>
              <a:spcPct val="15000"/>
            </a:spcAft>
            <a:buChar char="•"/>
          </a:pPr>
          <a:r>
            <a:rPr lang="de-DE" sz="1000" kern="1200" dirty="0" err="1"/>
            <a:t>Extends</a:t>
          </a:r>
          <a:r>
            <a:rPr lang="de-DE" sz="1000" kern="1200" dirty="0"/>
            <a:t> </a:t>
          </a:r>
          <a:r>
            <a:rPr lang="de-DE" sz="1000" kern="1200" dirty="0" err="1"/>
            <a:t>from</a:t>
          </a:r>
          <a:r>
            <a:rPr lang="de-DE" sz="1000" kern="1200" dirty="0"/>
            <a:t> Core\Service </a:t>
          </a:r>
          <a:r>
            <a:rPr lang="de-DE" sz="1000" kern="1200" dirty="0" err="1"/>
            <a:t>or</a:t>
          </a:r>
          <a:r>
            <a:rPr lang="de-DE" sz="1000" kern="1200" dirty="0"/>
            <a:t> Core\</a:t>
          </a:r>
          <a:r>
            <a:rPr lang="de-DE" sz="1000" kern="1200" dirty="0" err="1"/>
            <a:t>AuthService</a:t>
          </a:r>
          <a:endParaRPr lang="de-DE" sz="1000" kern="1200" dirty="0"/>
        </a:p>
        <a:p>
          <a:pPr marL="57150" lvl="1" indent="-57150" algn="l" defTabSz="444500">
            <a:lnSpc>
              <a:spcPct val="90000"/>
            </a:lnSpc>
            <a:spcBef>
              <a:spcPct val="0"/>
            </a:spcBef>
            <a:spcAft>
              <a:spcPct val="15000"/>
            </a:spcAft>
            <a:buChar char="•"/>
          </a:pPr>
          <a:r>
            <a:rPr lang="de-DE" sz="1000" kern="1200" dirty="0"/>
            <a:t>First </a:t>
          </a:r>
          <a:r>
            <a:rPr lang="de-DE" sz="1000" kern="1200" dirty="0" err="1"/>
            <a:t>place</a:t>
          </a:r>
          <a:r>
            <a:rPr lang="de-DE" sz="1000" kern="1200" dirty="0"/>
            <a:t> </a:t>
          </a:r>
          <a:r>
            <a:rPr lang="de-DE" sz="1000" kern="1200" dirty="0" err="1"/>
            <a:t>of</a:t>
          </a:r>
          <a:r>
            <a:rPr lang="de-DE" sz="1000" kern="1200" dirty="0"/>
            <a:t> </a:t>
          </a:r>
          <a:r>
            <a:rPr lang="de-DE" sz="1000" kern="1200" dirty="0" err="1"/>
            <a:t>incomming</a:t>
          </a:r>
          <a:r>
            <a:rPr lang="de-DE" sz="1000" kern="1200" dirty="0"/>
            <a:t> </a:t>
          </a:r>
          <a:r>
            <a:rPr lang="de-DE" sz="1000" kern="1200" dirty="0" err="1"/>
            <a:t>request</a:t>
          </a:r>
          <a:endParaRPr lang="de-DE" sz="1000" kern="1200" dirty="0"/>
        </a:p>
        <a:p>
          <a:pPr marL="57150" lvl="1" indent="-57150" algn="l" defTabSz="444500">
            <a:lnSpc>
              <a:spcPct val="90000"/>
            </a:lnSpc>
            <a:spcBef>
              <a:spcPct val="0"/>
            </a:spcBef>
            <a:spcAft>
              <a:spcPct val="15000"/>
            </a:spcAft>
            <a:buChar char="•"/>
          </a:pPr>
          <a:r>
            <a:rPr lang="de-DE" sz="1000" kern="1200" dirty="0"/>
            <a:t>Call relevant </a:t>
          </a:r>
          <a:r>
            <a:rPr lang="de-DE" sz="1000" kern="1200" dirty="0" err="1"/>
            <a:t>controller</a:t>
          </a:r>
          <a:r>
            <a:rPr lang="de-DE" sz="1000" kern="1200" dirty="0"/>
            <a:t> </a:t>
          </a:r>
        </a:p>
      </dsp:txBody>
      <dsp:txXfrm>
        <a:off x="0" y="323265"/>
        <a:ext cx="11029950" cy="756000"/>
      </dsp:txXfrm>
    </dsp:sp>
    <dsp:sp modelId="{39C78CAF-339C-4C12-BAA6-B3B59FEA4D58}">
      <dsp:nvSpPr>
        <dsp:cNvPr id="0" name=""/>
        <dsp:cNvSpPr/>
      </dsp:nvSpPr>
      <dsp:spPr>
        <a:xfrm>
          <a:off x="551497" y="175665"/>
          <a:ext cx="7720965" cy="295200"/>
        </a:xfrm>
        <a:prstGeom prst="roundRect">
          <a:avLst/>
        </a:prstGeom>
        <a:solidFill>
          <a:schemeClr val="accent4">
            <a:lumMod val="7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444500">
            <a:lnSpc>
              <a:spcPct val="90000"/>
            </a:lnSpc>
            <a:spcBef>
              <a:spcPct val="0"/>
            </a:spcBef>
            <a:spcAft>
              <a:spcPct val="35000"/>
            </a:spcAft>
            <a:buNone/>
          </a:pPr>
          <a:r>
            <a:rPr lang="de-DE" sz="1000" kern="1200" dirty="0"/>
            <a:t>Service</a:t>
          </a:r>
        </a:p>
      </dsp:txBody>
      <dsp:txXfrm>
        <a:off x="565907" y="190075"/>
        <a:ext cx="7692145" cy="266380"/>
      </dsp:txXfrm>
    </dsp:sp>
    <dsp:sp modelId="{B91A211A-C354-480B-9AD1-7135E60D5452}">
      <dsp:nvSpPr>
        <dsp:cNvPr id="0" name=""/>
        <dsp:cNvSpPr/>
      </dsp:nvSpPr>
      <dsp:spPr>
        <a:xfrm>
          <a:off x="0" y="1280865"/>
          <a:ext cx="11029950" cy="756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208280" rIns="856047" bIns="71120" numCol="1" spcCol="1270" anchor="t" anchorCtr="0">
          <a:noAutofit/>
        </a:bodyPr>
        <a:lstStyle/>
        <a:p>
          <a:pPr marL="57150" lvl="1" indent="-57150" algn="l" defTabSz="444500">
            <a:lnSpc>
              <a:spcPct val="90000"/>
            </a:lnSpc>
            <a:spcBef>
              <a:spcPct val="0"/>
            </a:spcBef>
            <a:spcAft>
              <a:spcPct val="15000"/>
            </a:spcAft>
            <a:buChar char="•"/>
          </a:pPr>
          <a:r>
            <a:rPr lang="de-DE" sz="1000" kern="1200" dirty="0" err="1"/>
            <a:t>Extens</a:t>
          </a:r>
          <a:r>
            <a:rPr lang="de-DE" sz="1000" kern="1200" dirty="0"/>
            <a:t> </a:t>
          </a:r>
          <a:r>
            <a:rPr lang="de-DE" sz="1000" kern="1200" dirty="0" err="1"/>
            <a:t>From</a:t>
          </a:r>
          <a:r>
            <a:rPr lang="de-DE" sz="1000" kern="1200" dirty="0"/>
            <a:t> Core\Controller </a:t>
          </a:r>
          <a:r>
            <a:rPr lang="de-DE" sz="1000" kern="1200" dirty="0" err="1"/>
            <a:t>or</a:t>
          </a:r>
          <a:r>
            <a:rPr lang="de-DE" sz="1000" kern="1200" dirty="0"/>
            <a:t> Core\</a:t>
          </a:r>
          <a:r>
            <a:rPr lang="de-DE" sz="1000" kern="1200" dirty="0" err="1"/>
            <a:t>AuthController</a:t>
          </a:r>
          <a:endParaRPr lang="de-DE" sz="1000" kern="1200" dirty="0"/>
        </a:p>
        <a:p>
          <a:pPr marL="57150" lvl="1" indent="-57150" algn="l" defTabSz="444500">
            <a:lnSpc>
              <a:spcPct val="90000"/>
            </a:lnSpc>
            <a:spcBef>
              <a:spcPct val="0"/>
            </a:spcBef>
            <a:spcAft>
              <a:spcPct val="15000"/>
            </a:spcAft>
            <a:buChar char="•"/>
          </a:pPr>
          <a:r>
            <a:rPr lang="de-DE" sz="1000" kern="1200" dirty="0"/>
            <a:t>Controlling </a:t>
          </a:r>
          <a:r>
            <a:rPr lang="de-DE" sz="1000" kern="1200" dirty="0" err="1"/>
            <a:t>request</a:t>
          </a:r>
          <a:r>
            <a:rPr lang="de-DE" sz="1000" kern="1200" dirty="0"/>
            <a:t> </a:t>
          </a:r>
          <a:r>
            <a:rPr lang="de-DE" sz="1000" kern="1200" dirty="0" err="1"/>
            <a:t>inhalts</a:t>
          </a:r>
          <a:endParaRPr lang="de-DE" sz="1000" kern="1200" dirty="0"/>
        </a:p>
        <a:p>
          <a:pPr marL="57150" lvl="1" indent="-57150" algn="l" defTabSz="444500">
            <a:lnSpc>
              <a:spcPct val="90000"/>
            </a:lnSpc>
            <a:spcBef>
              <a:spcPct val="0"/>
            </a:spcBef>
            <a:spcAft>
              <a:spcPct val="15000"/>
            </a:spcAft>
            <a:buChar char="•"/>
          </a:pPr>
          <a:r>
            <a:rPr lang="de-DE" sz="1000" kern="1200" dirty="0"/>
            <a:t>Calling relevant </a:t>
          </a:r>
          <a:r>
            <a:rPr lang="de-DE" sz="1000" kern="1200" dirty="0" err="1"/>
            <a:t>model</a:t>
          </a:r>
          <a:endParaRPr lang="de-DE" sz="1000" kern="1200" dirty="0"/>
        </a:p>
      </dsp:txBody>
      <dsp:txXfrm>
        <a:off x="0" y="1280865"/>
        <a:ext cx="11029950" cy="756000"/>
      </dsp:txXfrm>
    </dsp:sp>
    <dsp:sp modelId="{49FDC838-B64E-45B8-A083-16008D32DADD}">
      <dsp:nvSpPr>
        <dsp:cNvPr id="0" name=""/>
        <dsp:cNvSpPr/>
      </dsp:nvSpPr>
      <dsp:spPr>
        <a:xfrm>
          <a:off x="551497" y="1133265"/>
          <a:ext cx="7720965" cy="295200"/>
        </a:xfrm>
        <a:prstGeom prst="roundRect">
          <a:avLst/>
        </a:prstGeom>
        <a:solidFill>
          <a:srgbClr val="FF0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444500">
            <a:lnSpc>
              <a:spcPct val="90000"/>
            </a:lnSpc>
            <a:spcBef>
              <a:spcPct val="0"/>
            </a:spcBef>
            <a:spcAft>
              <a:spcPct val="35000"/>
            </a:spcAft>
            <a:buNone/>
          </a:pPr>
          <a:r>
            <a:rPr lang="de-DE" sz="1000" kern="1200" dirty="0"/>
            <a:t>Controller</a:t>
          </a:r>
        </a:p>
      </dsp:txBody>
      <dsp:txXfrm>
        <a:off x="565907" y="1147675"/>
        <a:ext cx="7692145" cy="266380"/>
      </dsp:txXfrm>
    </dsp:sp>
    <dsp:sp modelId="{06C609FD-1658-45DD-B6D0-9BB84B11B7E3}">
      <dsp:nvSpPr>
        <dsp:cNvPr id="0" name=""/>
        <dsp:cNvSpPr/>
      </dsp:nvSpPr>
      <dsp:spPr>
        <a:xfrm>
          <a:off x="0" y="2238465"/>
          <a:ext cx="11029950" cy="58275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208280" rIns="856047" bIns="71120" numCol="1" spcCol="1270" anchor="t" anchorCtr="0">
          <a:noAutofit/>
        </a:bodyPr>
        <a:lstStyle/>
        <a:p>
          <a:pPr marL="57150" lvl="1" indent="-57150" algn="l" defTabSz="444500">
            <a:lnSpc>
              <a:spcPct val="90000"/>
            </a:lnSpc>
            <a:spcBef>
              <a:spcPct val="0"/>
            </a:spcBef>
            <a:spcAft>
              <a:spcPct val="15000"/>
            </a:spcAft>
            <a:buChar char="•"/>
          </a:pPr>
          <a:r>
            <a:rPr lang="de-DE" sz="1000" kern="1200" dirty="0" err="1"/>
            <a:t>Extends</a:t>
          </a:r>
          <a:r>
            <a:rPr lang="de-DE" sz="1000" kern="1200" dirty="0"/>
            <a:t> </a:t>
          </a:r>
          <a:r>
            <a:rPr lang="de-DE" sz="1000" kern="1200" dirty="0" err="1"/>
            <a:t>from</a:t>
          </a:r>
          <a:r>
            <a:rPr lang="de-DE" sz="1000" kern="1200" dirty="0"/>
            <a:t> Core\Model  </a:t>
          </a:r>
        </a:p>
        <a:p>
          <a:pPr marL="57150" lvl="1" indent="-57150" algn="l" defTabSz="444500">
            <a:lnSpc>
              <a:spcPct val="90000"/>
            </a:lnSpc>
            <a:spcBef>
              <a:spcPct val="0"/>
            </a:spcBef>
            <a:spcAft>
              <a:spcPct val="15000"/>
            </a:spcAft>
            <a:buChar char="•"/>
          </a:pPr>
          <a:r>
            <a:rPr lang="de-DE" sz="1000" kern="1200" dirty="0"/>
            <a:t>Place </a:t>
          </a:r>
          <a:r>
            <a:rPr lang="de-DE" sz="1000" kern="1200" dirty="0" err="1"/>
            <a:t>for</a:t>
          </a:r>
          <a:r>
            <a:rPr lang="de-DE" sz="1000" kern="1200" dirty="0"/>
            <a:t> </a:t>
          </a:r>
          <a:r>
            <a:rPr lang="de-DE" sz="1000" kern="1200" dirty="0" err="1"/>
            <a:t>logical</a:t>
          </a:r>
          <a:r>
            <a:rPr lang="de-DE" sz="1000" kern="1200" dirty="0"/>
            <a:t> </a:t>
          </a:r>
          <a:r>
            <a:rPr lang="de-DE" sz="1000" kern="1200" dirty="0" err="1"/>
            <a:t>models</a:t>
          </a:r>
          <a:r>
            <a:rPr lang="de-DE" sz="1000" kern="1200" dirty="0"/>
            <a:t> </a:t>
          </a:r>
          <a:r>
            <a:rPr lang="de-DE" sz="1000" kern="1200" dirty="0" err="1"/>
            <a:t>aggregation</a:t>
          </a:r>
          <a:endParaRPr lang="de-DE" sz="1000" kern="1200" dirty="0"/>
        </a:p>
      </dsp:txBody>
      <dsp:txXfrm>
        <a:off x="0" y="2238465"/>
        <a:ext cx="11029950" cy="582750"/>
      </dsp:txXfrm>
    </dsp:sp>
    <dsp:sp modelId="{9AAC53E9-0FF7-4F4F-A690-A50024C90FDB}">
      <dsp:nvSpPr>
        <dsp:cNvPr id="0" name=""/>
        <dsp:cNvSpPr/>
      </dsp:nvSpPr>
      <dsp:spPr>
        <a:xfrm>
          <a:off x="551497" y="2090865"/>
          <a:ext cx="7720965" cy="2952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444500">
            <a:lnSpc>
              <a:spcPct val="90000"/>
            </a:lnSpc>
            <a:spcBef>
              <a:spcPct val="0"/>
            </a:spcBef>
            <a:spcAft>
              <a:spcPct val="35000"/>
            </a:spcAft>
            <a:buNone/>
          </a:pPr>
          <a:r>
            <a:rPr lang="de-DE" sz="1000" kern="1200" dirty="0" err="1"/>
            <a:t>model</a:t>
          </a:r>
          <a:endParaRPr lang="de-DE" sz="1000" kern="1200" dirty="0"/>
        </a:p>
      </dsp:txBody>
      <dsp:txXfrm>
        <a:off x="565907" y="2105275"/>
        <a:ext cx="7692145" cy="266380"/>
      </dsp:txXfrm>
    </dsp:sp>
    <dsp:sp modelId="{FDF6D488-D93C-49C9-B71E-BEC09DF0BBD6}">
      <dsp:nvSpPr>
        <dsp:cNvPr id="0" name=""/>
        <dsp:cNvSpPr/>
      </dsp:nvSpPr>
      <dsp:spPr>
        <a:xfrm>
          <a:off x="0" y="3022815"/>
          <a:ext cx="11029950" cy="756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208280" rIns="856047" bIns="71120" numCol="1" spcCol="1270" anchor="t" anchorCtr="0">
          <a:noAutofit/>
        </a:bodyPr>
        <a:lstStyle/>
        <a:p>
          <a:pPr marL="57150" lvl="1" indent="-57150" algn="l" defTabSz="444500">
            <a:lnSpc>
              <a:spcPct val="90000"/>
            </a:lnSpc>
            <a:spcBef>
              <a:spcPct val="0"/>
            </a:spcBef>
            <a:spcAft>
              <a:spcPct val="15000"/>
            </a:spcAft>
            <a:buChar char="•"/>
          </a:pPr>
          <a:r>
            <a:rPr lang="de-DE" sz="1000" kern="1200" dirty="0" err="1"/>
            <a:t>Extends</a:t>
          </a:r>
          <a:r>
            <a:rPr lang="de-DE" sz="1000" kern="1200" dirty="0"/>
            <a:t> </a:t>
          </a:r>
          <a:r>
            <a:rPr lang="de-DE" sz="1000" kern="1200" dirty="0" err="1"/>
            <a:t>From</a:t>
          </a:r>
          <a:r>
            <a:rPr lang="de-DE" sz="1000" kern="1200" dirty="0"/>
            <a:t> Core\Table</a:t>
          </a:r>
        </a:p>
        <a:p>
          <a:pPr marL="57150" lvl="1" indent="-57150" algn="l" defTabSz="444500">
            <a:lnSpc>
              <a:spcPct val="90000"/>
            </a:lnSpc>
            <a:spcBef>
              <a:spcPct val="0"/>
            </a:spcBef>
            <a:spcAft>
              <a:spcPct val="15000"/>
            </a:spcAft>
            <a:buChar char="•"/>
          </a:pPr>
          <a:r>
            <a:rPr lang="de-DE" sz="1000" kern="1200" dirty="0" err="1"/>
            <a:t>Responsible</a:t>
          </a:r>
          <a:r>
            <a:rPr lang="de-DE" sz="1000" kern="1200" dirty="0"/>
            <a:t> </a:t>
          </a:r>
          <a:r>
            <a:rPr lang="de-DE" sz="1000" kern="1200" dirty="0" err="1"/>
            <a:t>for</a:t>
          </a:r>
          <a:r>
            <a:rPr lang="de-DE" sz="1000" kern="1200" dirty="0"/>
            <a:t> CRUD</a:t>
          </a:r>
        </a:p>
        <a:p>
          <a:pPr marL="57150" lvl="1" indent="-57150" algn="l" defTabSz="444500">
            <a:lnSpc>
              <a:spcPct val="90000"/>
            </a:lnSpc>
            <a:spcBef>
              <a:spcPct val="0"/>
            </a:spcBef>
            <a:spcAft>
              <a:spcPct val="15000"/>
            </a:spcAft>
            <a:buChar char="•"/>
          </a:pPr>
          <a:r>
            <a:rPr lang="de-DE" sz="1000" kern="1200" dirty="0"/>
            <a:t>Place </a:t>
          </a:r>
          <a:r>
            <a:rPr lang="de-DE" sz="1000" kern="1200" dirty="0" err="1"/>
            <a:t>for</a:t>
          </a:r>
          <a:r>
            <a:rPr lang="de-DE" sz="1000" kern="1200" dirty="0"/>
            <a:t> SQL </a:t>
          </a:r>
          <a:r>
            <a:rPr lang="de-DE" sz="1000" kern="1200" dirty="0" err="1"/>
            <a:t>Queries</a:t>
          </a:r>
          <a:endParaRPr lang="de-DE" sz="1000" kern="1200" dirty="0"/>
        </a:p>
      </dsp:txBody>
      <dsp:txXfrm>
        <a:off x="0" y="3022815"/>
        <a:ext cx="11029950" cy="756000"/>
      </dsp:txXfrm>
    </dsp:sp>
    <dsp:sp modelId="{868E40FD-2304-42E6-A4C8-589C6E2E2945}">
      <dsp:nvSpPr>
        <dsp:cNvPr id="0" name=""/>
        <dsp:cNvSpPr/>
      </dsp:nvSpPr>
      <dsp:spPr>
        <a:xfrm>
          <a:off x="551497" y="2875215"/>
          <a:ext cx="7720965" cy="295200"/>
        </a:xfrm>
        <a:prstGeom prst="roundRect">
          <a:avLst/>
        </a:prstGeom>
        <a:solidFill>
          <a:srgbClr val="FFC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444500">
            <a:lnSpc>
              <a:spcPct val="90000"/>
            </a:lnSpc>
            <a:spcBef>
              <a:spcPct val="0"/>
            </a:spcBef>
            <a:spcAft>
              <a:spcPct val="35000"/>
            </a:spcAft>
            <a:buNone/>
          </a:pPr>
          <a:r>
            <a:rPr lang="de-DE" sz="1000" kern="1200" dirty="0" err="1">
              <a:solidFill>
                <a:srgbClr val="FF0000"/>
              </a:solidFill>
            </a:rPr>
            <a:t>table</a:t>
          </a:r>
          <a:endParaRPr lang="de-DE" sz="1000" kern="1200" dirty="0">
            <a:solidFill>
              <a:srgbClr val="FF0000"/>
            </a:solidFill>
          </a:endParaRPr>
        </a:p>
      </dsp:txBody>
      <dsp:txXfrm>
        <a:off x="565907" y="2889625"/>
        <a:ext cx="7692145" cy="266380"/>
      </dsp:txXfrm>
    </dsp:sp>
    <dsp:sp modelId="{AB3EA077-E067-4B7E-9315-68EDCA59B30D}">
      <dsp:nvSpPr>
        <dsp:cNvPr id="0" name=""/>
        <dsp:cNvSpPr/>
      </dsp:nvSpPr>
      <dsp:spPr>
        <a:xfrm>
          <a:off x="0" y="3980415"/>
          <a:ext cx="11029950" cy="42525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208280" rIns="856047" bIns="71120" numCol="1" spcCol="1270" anchor="t" anchorCtr="0">
          <a:noAutofit/>
        </a:bodyPr>
        <a:lstStyle/>
        <a:p>
          <a:pPr marL="57150" lvl="1" indent="-57150" algn="l" defTabSz="444500">
            <a:lnSpc>
              <a:spcPct val="90000"/>
            </a:lnSpc>
            <a:spcBef>
              <a:spcPct val="0"/>
            </a:spcBef>
            <a:spcAft>
              <a:spcPct val="15000"/>
            </a:spcAft>
            <a:buChar char="•"/>
          </a:pPr>
          <a:r>
            <a:rPr lang="de-DE" sz="1000" kern="1200" dirty="0"/>
            <a:t>Place </a:t>
          </a:r>
          <a:r>
            <a:rPr lang="de-DE" sz="1000" kern="1200" dirty="0" err="1"/>
            <a:t>for</a:t>
          </a:r>
          <a:r>
            <a:rPr lang="de-DE" sz="1000" kern="1200" dirty="0"/>
            <a:t> </a:t>
          </a:r>
          <a:r>
            <a:rPr lang="de-DE" sz="1000" kern="1200" dirty="0" err="1"/>
            <a:t>core</a:t>
          </a:r>
          <a:r>
            <a:rPr lang="de-DE" sz="1000" kern="1200" dirty="0"/>
            <a:t> </a:t>
          </a:r>
          <a:r>
            <a:rPr lang="de-DE" sz="1000" kern="1200" dirty="0" err="1"/>
            <a:t>functionality</a:t>
          </a:r>
          <a:r>
            <a:rPr lang="de-DE" sz="1000" kern="1200" dirty="0"/>
            <a:t> and </a:t>
          </a:r>
          <a:r>
            <a:rPr lang="de-DE" sz="1000" kern="1200" dirty="0" err="1"/>
            <a:t>behavior</a:t>
          </a:r>
          <a:r>
            <a:rPr lang="de-DE" sz="1000" kern="1200" dirty="0"/>
            <a:t> </a:t>
          </a:r>
          <a:r>
            <a:rPr lang="de-DE" sz="1000" kern="1200" dirty="0" err="1"/>
            <a:t>our</a:t>
          </a:r>
          <a:r>
            <a:rPr lang="de-DE" sz="1000" kern="1200" dirty="0"/>
            <a:t> Framework. All </a:t>
          </a:r>
          <a:r>
            <a:rPr lang="de-DE" sz="1000" kern="1200" dirty="0" err="1"/>
            <a:t>reusable</a:t>
          </a:r>
          <a:r>
            <a:rPr lang="de-DE" sz="1000" kern="1200" dirty="0"/>
            <a:t> </a:t>
          </a:r>
          <a:r>
            <a:rPr lang="de-DE" sz="1000" kern="1200" dirty="0" err="1"/>
            <a:t>codes</a:t>
          </a:r>
          <a:endParaRPr lang="de-DE" sz="1000" kern="1200" dirty="0"/>
        </a:p>
      </dsp:txBody>
      <dsp:txXfrm>
        <a:off x="0" y="3980415"/>
        <a:ext cx="11029950" cy="425250"/>
      </dsp:txXfrm>
    </dsp:sp>
    <dsp:sp modelId="{7E6CB71E-04E8-4EF0-A4FB-9EEB817139E7}">
      <dsp:nvSpPr>
        <dsp:cNvPr id="0" name=""/>
        <dsp:cNvSpPr/>
      </dsp:nvSpPr>
      <dsp:spPr>
        <a:xfrm>
          <a:off x="551497" y="3832815"/>
          <a:ext cx="7720965" cy="295200"/>
        </a:xfrm>
        <a:prstGeom prst="roundRect">
          <a:avLst/>
        </a:prstGeom>
        <a:solidFill>
          <a:srgbClr val="00206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444500">
            <a:lnSpc>
              <a:spcPct val="90000"/>
            </a:lnSpc>
            <a:spcBef>
              <a:spcPct val="0"/>
            </a:spcBef>
            <a:spcAft>
              <a:spcPct val="35000"/>
            </a:spcAft>
            <a:buNone/>
          </a:pPr>
          <a:r>
            <a:rPr lang="de-DE" sz="1000" kern="1200" dirty="0"/>
            <a:t>Core</a:t>
          </a:r>
        </a:p>
      </dsp:txBody>
      <dsp:txXfrm>
        <a:off x="565907" y="3847225"/>
        <a:ext cx="7692145"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9DEA1-2D89-4F50-BB0E-B8E2A7C63781}">
      <dsp:nvSpPr>
        <dsp:cNvPr id="0" name=""/>
        <dsp:cNvSpPr/>
      </dsp:nvSpPr>
      <dsp:spPr>
        <a:xfrm rot="5400000">
          <a:off x="-168740" y="169896"/>
          <a:ext cx="1124933" cy="787453"/>
        </a:xfrm>
        <a:prstGeom prst="chevron">
          <a:avLst/>
        </a:prstGeom>
        <a:solidFill>
          <a:srgbClr val="7030A0"/>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de-DE" sz="1300" kern="1200" dirty="0" err="1"/>
            <a:t>Bootstarp</a:t>
          </a:r>
          <a:endParaRPr lang="de-DE" sz="1300" kern="1200" dirty="0"/>
        </a:p>
      </dsp:txBody>
      <dsp:txXfrm rot="-5400000">
        <a:off x="1" y="394883"/>
        <a:ext cx="787453" cy="337480"/>
      </dsp:txXfrm>
    </dsp:sp>
    <dsp:sp modelId="{E63AF949-68EF-4259-9682-EEDDE15D84B5}">
      <dsp:nvSpPr>
        <dsp:cNvPr id="0" name=""/>
        <dsp:cNvSpPr/>
      </dsp:nvSpPr>
      <dsp:spPr>
        <a:xfrm rot="5400000">
          <a:off x="4092123" y="-3303513"/>
          <a:ext cx="731206" cy="7340546"/>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de-DE" sz="1300" kern="1200" dirty="0"/>
            <a:t>Check Service </a:t>
          </a:r>
          <a:r>
            <a:rPr lang="de-DE" sz="1300" kern="1200" dirty="0" err="1"/>
            <a:t>Availibity</a:t>
          </a:r>
          <a:r>
            <a:rPr lang="de-DE" sz="1300" kern="1200" dirty="0"/>
            <a:t> (</a:t>
          </a:r>
          <a:r>
            <a:rPr lang="de-DE" sz="1300" kern="1200" dirty="0" err="1"/>
            <a:t>service</a:t>
          </a:r>
          <a:r>
            <a:rPr lang="de-DE" sz="1300" kern="1200" dirty="0"/>
            <a:t> </a:t>
          </a:r>
          <a:r>
            <a:rPr lang="de-DE" sz="1300" kern="1200" dirty="0" err="1"/>
            <a:t>existance</a:t>
          </a:r>
          <a:r>
            <a:rPr lang="de-DE" sz="1300" kern="1200" dirty="0"/>
            <a:t>)</a:t>
          </a:r>
        </a:p>
        <a:p>
          <a:pPr marL="114300" lvl="1" indent="-114300" algn="l" defTabSz="577850">
            <a:lnSpc>
              <a:spcPct val="90000"/>
            </a:lnSpc>
            <a:spcBef>
              <a:spcPct val="0"/>
            </a:spcBef>
            <a:spcAft>
              <a:spcPct val="15000"/>
            </a:spcAft>
            <a:buChar char="•"/>
          </a:pPr>
          <a:r>
            <a:rPr lang="de-DE" sz="1300" kern="1200" dirty="0"/>
            <a:t>Create </a:t>
          </a:r>
          <a:r>
            <a:rPr lang="de-DE" sz="1300" kern="1200" dirty="0" err="1"/>
            <a:t>instance</a:t>
          </a:r>
          <a:r>
            <a:rPr lang="de-DE" sz="1300" kern="1200" dirty="0"/>
            <a:t> </a:t>
          </a:r>
          <a:r>
            <a:rPr lang="de-DE" sz="1300" kern="1200" dirty="0" err="1"/>
            <a:t>of</a:t>
          </a:r>
          <a:r>
            <a:rPr lang="de-DE" sz="1300" kern="1200" dirty="0"/>
            <a:t> a </a:t>
          </a:r>
          <a:r>
            <a:rPr lang="de-DE" sz="1300" kern="1200" dirty="0" err="1"/>
            <a:t>relevent</a:t>
          </a:r>
          <a:r>
            <a:rPr lang="de-DE" sz="1300" kern="1200" dirty="0"/>
            <a:t> </a:t>
          </a:r>
          <a:r>
            <a:rPr lang="de-DE" sz="1300" kern="1200" dirty="0" err="1"/>
            <a:t>ServiceClass</a:t>
          </a:r>
          <a:r>
            <a:rPr lang="de-DE" sz="1300" kern="1200" dirty="0"/>
            <a:t> in </a:t>
          </a:r>
          <a:r>
            <a:rPr lang="de-DE" sz="1300" kern="1200" dirty="0" err="1"/>
            <a:t>service</a:t>
          </a:r>
          <a:r>
            <a:rPr lang="de-DE" sz="1300" kern="1200" dirty="0"/>
            <a:t> </a:t>
          </a:r>
          <a:r>
            <a:rPr lang="de-DE" sz="1300" kern="1200" dirty="0" err="1"/>
            <a:t>folder</a:t>
          </a:r>
          <a:r>
            <a:rPr lang="de-DE" sz="1300" kern="1200" dirty="0"/>
            <a:t>  and pass </a:t>
          </a:r>
          <a:r>
            <a:rPr lang="de-DE" sz="1300" kern="1200" dirty="0" err="1"/>
            <a:t>request</a:t>
          </a:r>
          <a:r>
            <a:rPr lang="de-DE" sz="1300" kern="1200" dirty="0"/>
            <a:t> to Service</a:t>
          </a:r>
        </a:p>
        <a:p>
          <a:pPr marL="114300" lvl="1" indent="-114300" algn="l" defTabSz="577850">
            <a:lnSpc>
              <a:spcPct val="90000"/>
            </a:lnSpc>
            <a:spcBef>
              <a:spcPct val="0"/>
            </a:spcBef>
            <a:spcAft>
              <a:spcPct val="15000"/>
            </a:spcAft>
            <a:buChar char="•"/>
          </a:pPr>
          <a:r>
            <a:rPr lang="de-DE" sz="1300" kern="1200" dirty="0"/>
            <a:t>Run </a:t>
          </a:r>
          <a:r>
            <a:rPr lang="de-DE" sz="1300" kern="1200" dirty="0" err="1"/>
            <a:t>service</a:t>
          </a:r>
          <a:r>
            <a:rPr lang="de-DE" sz="1300" kern="1200" dirty="0"/>
            <a:t> </a:t>
          </a:r>
          <a:r>
            <a:rPr lang="de-DE" sz="1300" kern="1200" dirty="0" err="1"/>
            <a:t>method</a:t>
          </a:r>
          <a:endParaRPr lang="de-DE" sz="1300" kern="1200" dirty="0"/>
        </a:p>
      </dsp:txBody>
      <dsp:txXfrm rot="-5400000">
        <a:off x="787454" y="36851"/>
        <a:ext cx="7304851" cy="659816"/>
      </dsp:txXfrm>
    </dsp:sp>
    <dsp:sp modelId="{94E7E06B-987F-4ECE-9EB9-3CB47F9F6A7A}">
      <dsp:nvSpPr>
        <dsp:cNvPr id="0" name=""/>
        <dsp:cNvSpPr/>
      </dsp:nvSpPr>
      <dsp:spPr>
        <a:xfrm rot="5400000">
          <a:off x="-168740" y="1178042"/>
          <a:ext cx="1124933" cy="787453"/>
        </a:xfrm>
        <a:prstGeom prst="chevron">
          <a:avLst/>
        </a:prstGeom>
        <a:solidFill>
          <a:schemeClr val="accent4">
            <a:lumMod val="7500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de-DE" sz="1300" kern="1200" dirty="0"/>
            <a:t>Service</a:t>
          </a:r>
        </a:p>
      </dsp:txBody>
      <dsp:txXfrm rot="-5400000">
        <a:off x="1" y="1403029"/>
        <a:ext cx="787453" cy="337480"/>
      </dsp:txXfrm>
    </dsp:sp>
    <dsp:sp modelId="{53D6BEF1-5DC6-4AD3-B736-885C03381AF7}">
      <dsp:nvSpPr>
        <dsp:cNvPr id="0" name=""/>
        <dsp:cNvSpPr/>
      </dsp:nvSpPr>
      <dsp:spPr>
        <a:xfrm rot="5400000">
          <a:off x="4092123" y="-2295367"/>
          <a:ext cx="731206" cy="7340546"/>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de-DE" sz="1300" kern="1200" dirty="0" err="1"/>
            <a:t>Become</a:t>
          </a:r>
          <a:r>
            <a:rPr lang="de-DE" sz="1300" kern="1200" dirty="0"/>
            <a:t> </a:t>
          </a:r>
          <a:r>
            <a:rPr lang="de-DE" sz="1300" kern="1200" dirty="0" err="1"/>
            <a:t>request</a:t>
          </a:r>
          <a:r>
            <a:rPr lang="de-DE" sz="1300" kern="1200" dirty="0"/>
            <a:t> </a:t>
          </a:r>
          <a:r>
            <a:rPr lang="de-DE" sz="1300" kern="1200" dirty="0" err="1"/>
            <a:t>from</a:t>
          </a:r>
          <a:r>
            <a:rPr lang="de-DE" sz="1300" kern="1200" dirty="0"/>
            <a:t> Bootstrap </a:t>
          </a:r>
        </a:p>
        <a:p>
          <a:pPr marL="114300" lvl="1" indent="-114300" algn="l" defTabSz="577850">
            <a:lnSpc>
              <a:spcPct val="90000"/>
            </a:lnSpc>
            <a:spcBef>
              <a:spcPct val="0"/>
            </a:spcBef>
            <a:spcAft>
              <a:spcPct val="15000"/>
            </a:spcAft>
            <a:buChar char="•"/>
          </a:pPr>
          <a:r>
            <a:rPr lang="de-DE" sz="1300" kern="1200" dirty="0"/>
            <a:t>Create </a:t>
          </a:r>
          <a:r>
            <a:rPr lang="de-DE" sz="1300" kern="1200" dirty="0" err="1"/>
            <a:t>instance</a:t>
          </a:r>
          <a:r>
            <a:rPr lang="de-DE" sz="1300" kern="1200" dirty="0"/>
            <a:t> </a:t>
          </a:r>
          <a:r>
            <a:rPr lang="de-DE" sz="1300" kern="1200" dirty="0" err="1"/>
            <a:t>of</a:t>
          </a:r>
          <a:r>
            <a:rPr lang="de-DE" sz="1300" kern="1200" dirty="0"/>
            <a:t> a </a:t>
          </a:r>
          <a:r>
            <a:rPr lang="de-DE" sz="1300" kern="1200" dirty="0" err="1"/>
            <a:t>relevent</a:t>
          </a:r>
          <a:r>
            <a:rPr lang="de-DE" sz="1300" kern="1200" dirty="0"/>
            <a:t> Controller and pass </a:t>
          </a:r>
          <a:r>
            <a:rPr lang="de-DE" sz="1300" kern="1200" dirty="0" err="1"/>
            <a:t>request</a:t>
          </a:r>
          <a:r>
            <a:rPr lang="de-DE" sz="1300" kern="1200" dirty="0"/>
            <a:t> to </a:t>
          </a:r>
          <a:r>
            <a:rPr lang="de-DE" sz="1300" kern="1200" dirty="0" err="1"/>
            <a:t>controller</a:t>
          </a:r>
          <a:endParaRPr lang="de-DE" sz="1300" kern="1200" dirty="0"/>
        </a:p>
        <a:p>
          <a:pPr marL="114300" lvl="1" indent="-114300" algn="l" defTabSz="577850">
            <a:lnSpc>
              <a:spcPct val="90000"/>
            </a:lnSpc>
            <a:spcBef>
              <a:spcPct val="0"/>
            </a:spcBef>
            <a:spcAft>
              <a:spcPct val="15000"/>
            </a:spcAft>
            <a:buChar char="•"/>
          </a:pPr>
          <a:r>
            <a:rPr lang="de-DE" sz="1300" kern="1200" dirty="0"/>
            <a:t>Call relevant </a:t>
          </a:r>
          <a:r>
            <a:rPr lang="de-DE" sz="1300" kern="1200" dirty="0" err="1"/>
            <a:t>method</a:t>
          </a:r>
          <a:r>
            <a:rPr lang="de-DE" sz="1300" kern="1200" dirty="0"/>
            <a:t> </a:t>
          </a:r>
          <a:r>
            <a:rPr lang="de-DE" sz="1300" kern="1200" dirty="0" err="1"/>
            <a:t>from</a:t>
          </a:r>
          <a:r>
            <a:rPr lang="de-DE" sz="1300" kern="1200" dirty="0"/>
            <a:t> Controller </a:t>
          </a:r>
          <a:r>
            <a:rPr lang="de-DE" sz="1300" kern="1200" dirty="0" err="1"/>
            <a:t>class</a:t>
          </a:r>
          <a:r>
            <a:rPr lang="de-DE" sz="1300" kern="1200" dirty="0"/>
            <a:t> and </a:t>
          </a:r>
          <a:r>
            <a:rPr lang="de-DE" sz="1300" kern="1200" dirty="0" err="1"/>
            <a:t>return</a:t>
          </a:r>
          <a:r>
            <a:rPr lang="de-DE" sz="1300" kern="1200" dirty="0"/>
            <a:t> </a:t>
          </a:r>
          <a:r>
            <a:rPr lang="de-DE" sz="1300" kern="1200" dirty="0" err="1"/>
            <a:t>Result</a:t>
          </a:r>
          <a:r>
            <a:rPr lang="de-DE" sz="1300" kern="1200" dirty="0"/>
            <a:t> </a:t>
          </a:r>
          <a:r>
            <a:rPr lang="de-DE" sz="1300" b="1" kern="1200" dirty="0"/>
            <a:t>to </a:t>
          </a:r>
          <a:r>
            <a:rPr lang="de-DE" sz="1300" b="1" kern="1200" dirty="0" err="1"/>
            <a:t>Bootstarp</a:t>
          </a:r>
          <a:r>
            <a:rPr lang="de-DE" sz="1300" b="1" kern="1200" dirty="0"/>
            <a:t> to </a:t>
          </a:r>
          <a:r>
            <a:rPr lang="de-DE" sz="1300" b="1" kern="1200" dirty="0" err="1"/>
            <a:t>show</a:t>
          </a:r>
          <a:r>
            <a:rPr lang="de-DE" sz="1300" kern="1200" dirty="0"/>
            <a:t>!</a:t>
          </a:r>
        </a:p>
      </dsp:txBody>
      <dsp:txXfrm rot="-5400000">
        <a:off x="787454" y="1044997"/>
        <a:ext cx="7304851" cy="659816"/>
      </dsp:txXfrm>
    </dsp:sp>
    <dsp:sp modelId="{8B62A097-0B29-4A3C-97C8-7532A32B76A5}">
      <dsp:nvSpPr>
        <dsp:cNvPr id="0" name=""/>
        <dsp:cNvSpPr/>
      </dsp:nvSpPr>
      <dsp:spPr>
        <a:xfrm rot="5400000">
          <a:off x="-168740" y="2186187"/>
          <a:ext cx="1124933" cy="787453"/>
        </a:xfrm>
        <a:prstGeom prst="chevron">
          <a:avLst/>
        </a:prstGeom>
        <a:solidFill>
          <a:srgbClr val="FF0000"/>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de-DE" sz="1300" kern="1200" dirty="0" err="1"/>
            <a:t>Controler</a:t>
          </a:r>
          <a:endParaRPr lang="de-DE" sz="1300" kern="1200" dirty="0"/>
        </a:p>
      </dsp:txBody>
      <dsp:txXfrm rot="-5400000">
        <a:off x="1" y="2411174"/>
        <a:ext cx="787453" cy="337480"/>
      </dsp:txXfrm>
    </dsp:sp>
    <dsp:sp modelId="{7AAC58B4-6BF3-49D3-AC4D-DA7445AD4F8B}">
      <dsp:nvSpPr>
        <dsp:cNvPr id="0" name=""/>
        <dsp:cNvSpPr/>
      </dsp:nvSpPr>
      <dsp:spPr>
        <a:xfrm rot="5400000">
          <a:off x="4092123" y="-1287222"/>
          <a:ext cx="731206" cy="7340546"/>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de-DE" sz="1300" kern="1200" dirty="0"/>
            <a:t>Controlling Incoming Request -&gt; check Inhalt </a:t>
          </a:r>
          <a:r>
            <a:rPr lang="de-DE" sz="1300" kern="1200" dirty="0" err="1"/>
            <a:t>of</a:t>
          </a:r>
          <a:r>
            <a:rPr lang="de-DE" sz="1300" kern="1200" dirty="0"/>
            <a:t> </a:t>
          </a:r>
          <a:r>
            <a:rPr lang="de-DE" sz="1300" kern="1200" dirty="0" err="1"/>
            <a:t>request</a:t>
          </a:r>
          <a:r>
            <a:rPr lang="de-DE" sz="1300" kern="1200" dirty="0"/>
            <a:t> , </a:t>
          </a:r>
          <a:r>
            <a:rPr lang="de-DE" sz="1300" kern="1200" dirty="0" err="1"/>
            <a:t>Optionally</a:t>
          </a:r>
          <a:r>
            <a:rPr lang="de-DE" sz="1300" kern="1200" dirty="0"/>
            <a:t> </a:t>
          </a:r>
          <a:r>
            <a:rPr lang="de-DE" sz="1300" kern="1200" dirty="0" err="1"/>
            <a:t>run</a:t>
          </a:r>
          <a:r>
            <a:rPr lang="de-DE" sz="1300" kern="1200" dirty="0"/>
            <a:t> Authentication </a:t>
          </a:r>
        </a:p>
        <a:p>
          <a:pPr marL="114300" lvl="1" indent="-114300" algn="l" defTabSz="577850">
            <a:lnSpc>
              <a:spcPct val="90000"/>
            </a:lnSpc>
            <a:spcBef>
              <a:spcPct val="0"/>
            </a:spcBef>
            <a:spcAft>
              <a:spcPct val="15000"/>
            </a:spcAft>
            <a:buChar char="•"/>
          </a:pPr>
          <a:r>
            <a:rPr lang="de-DE" sz="1300" kern="1200" dirty="0"/>
            <a:t>Create relevant Model </a:t>
          </a:r>
          <a:r>
            <a:rPr lang="de-DE" sz="1300" kern="1200" dirty="0" err="1"/>
            <a:t>instance</a:t>
          </a:r>
          <a:r>
            <a:rPr lang="de-DE" sz="1300" kern="1200" dirty="0"/>
            <a:t> </a:t>
          </a:r>
          <a:r>
            <a:rPr lang="de-DE" sz="1300" kern="1200" dirty="0" err="1"/>
            <a:t>from</a:t>
          </a:r>
          <a:r>
            <a:rPr lang="de-DE" sz="1300" kern="1200" dirty="0"/>
            <a:t> </a:t>
          </a:r>
          <a:r>
            <a:rPr lang="de-DE" sz="1300" kern="1200" dirty="0" err="1"/>
            <a:t>model</a:t>
          </a:r>
          <a:r>
            <a:rPr lang="de-DE" sz="1300" kern="1200" dirty="0"/>
            <a:t> </a:t>
          </a:r>
          <a:r>
            <a:rPr lang="de-DE" sz="1300" kern="1200" dirty="0" err="1"/>
            <a:t>folder</a:t>
          </a:r>
          <a:r>
            <a:rPr lang="de-DE" sz="1300" kern="1200" dirty="0"/>
            <a:t> and </a:t>
          </a:r>
          <a:r>
            <a:rPr lang="de-DE" sz="1300" kern="1200" dirty="0" err="1"/>
            <a:t>run</a:t>
          </a:r>
          <a:r>
            <a:rPr lang="de-DE" sz="1300" kern="1200" dirty="0"/>
            <a:t> relevant </a:t>
          </a:r>
          <a:r>
            <a:rPr lang="de-DE" sz="1300" kern="1200" dirty="0" err="1"/>
            <a:t>method</a:t>
          </a:r>
          <a:endParaRPr lang="de-DE" sz="1300" kern="1200" dirty="0"/>
        </a:p>
        <a:p>
          <a:pPr marL="114300" lvl="1" indent="-114300" algn="l" defTabSz="577850">
            <a:lnSpc>
              <a:spcPct val="90000"/>
            </a:lnSpc>
            <a:spcBef>
              <a:spcPct val="0"/>
            </a:spcBef>
            <a:spcAft>
              <a:spcPct val="15000"/>
            </a:spcAft>
            <a:buChar char="•"/>
          </a:pPr>
          <a:r>
            <a:rPr lang="de-DE" sz="1300" kern="1200" dirty="0"/>
            <a:t>Return </a:t>
          </a:r>
          <a:r>
            <a:rPr lang="de-DE" sz="1300" b="1" kern="1200" dirty="0" err="1"/>
            <a:t>Json</a:t>
          </a:r>
          <a:r>
            <a:rPr lang="de-DE" sz="1300" b="1" kern="1200" dirty="0"/>
            <a:t> Response </a:t>
          </a:r>
          <a:r>
            <a:rPr lang="de-DE" sz="1300" b="1" kern="1200" dirty="0" err="1"/>
            <a:t>Result</a:t>
          </a:r>
          <a:r>
            <a:rPr lang="de-DE" sz="1300" b="1" kern="1200" dirty="0"/>
            <a:t> </a:t>
          </a:r>
          <a:r>
            <a:rPr lang="de-DE" sz="1300" b="1" kern="1200" dirty="0" err="1"/>
            <a:t>for</a:t>
          </a:r>
          <a:r>
            <a:rPr lang="de-DE" sz="1300" b="1" kern="1200" dirty="0"/>
            <a:t> </a:t>
          </a:r>
          <a:r>
            <a:rPr lang="de-DE" sz="1300" b="1" kern="1200" dirty="0" err="1"/>
            <a:t>using</a:t>
          </a:r>
          <a:r>
            <a:rPr lang="de-DE" sz="1300" b="1" kern="1200" dirty="0"/>
            <a:t> in Service</a:t>
          </a:r>
          <a:r>
            <a:rPr lang="de-DE" sz="1300" kern="1200" dirty="0"/>
            <a:t>!!!</a:t>
          </a:r>
        </a:p>
      </dsp:txBody>
      <dsp:txXfrm rot="-5400000">
        <a:off x="787454" y="2053142"/>
        <a:ext cx="7304851" cy="659816"/>
      </dsp:txXfrm>
    </dsp:sp>
    <dsp:sp modelId="{4CFF2FCA-498A-45C1-B6ED-8057C5ED4BC9}">
      <dsp:nvSpPr>
        <dsp:cNvPr id="0" name=""/>
        <dsp:cNvSpPr/>
      </dsp:nvSpPr>
      <dsp:spPr>
        <a:xfrm rot="5400000">
          <a:off x="-168740" y="3194333"/>
          <a:ext cx="1124933" cy="787453"/>
        </a:xfrm>
        <a:prstGeom prst="chevron">
          <a:avLst/>
        </a:prstGeom>
        <a:solidFill>
          <a:srgbClr val="00B050"/>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de-DE" sz="1300" kern="1200" dirty="0"/>
            <a:t>Model</a:t>
          </a:r>
        </a:p>
      </dsp:txBody>
      <dsp:txXfrm rot="-5400000">
        <a:off x="1" y="3419320"/>
        <a:ext cx="787453" cy="337480"/>
      </dsp:txXfrm>
    </dsp:sp>
    <dsp:sp modelId="{AB7D23C7-412F-44E7-A684-734E55A85FF0}">
      <dsp:nvSpPr>
        <dsp:cNvPr id="0" name=""/>
        <dsp:cNvSpPr/>
      </dsp:nvSpPr>
      <dsp:spPr>
        <a:xfrm rot="5400000">
          <a:off x="4092123" y="-279076"/>
          <a:ext cx="731206" cy="7340546"/>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de-DE" sz="1300" kern="1200" dirty="0"/>
            <a:t>All App </a:t>
          </a:r>
          <a:r>
            <a:rPr lang="de-DE" sz="1300" kern="1200" dirty="0" err="1"/>
            <a:t>Logics</a:t>
          </a:r>
          <a:r>
            <a:rPr lang="de-DE" sz="1300" kern="1200" dirty="0"/>
            <a:t> happen </a:t>
          </a:r>
          <a:r>
            <a:rPr lang="de-DE" sz="1300" kern="1200" dirty="0" err="1"/>
            <a:t>hiere</a:t>
          </a:r>
          <a:endParaRPr lang="de-DE" sz="1300" kern="1200" dirty="0"/>
        </a:p>
        <a:p>
          <a:pPr marL="114300" lvl="1" indent="-114300" algn="l" defTabSz="577850">
            <a:lnSpc>
              <a:spcPct val="90000"/>
            </a:lnSpc>
            <a:spcBef>
              <a:spcPct val="0"/>
            </a:spcBef>
            <a:spcAft>
              <a:spcPct val="15000"/>
            </a:spcAft>
            <a:buChar char="•"/>
          </a:pPr>
          <a:r>
            <a:rPr lang="de-DE" sz="1300" kern="1200" dirty="0"/>
            <a:t>Return Objects to Controller</a:t>
          </a:r>
        </a:p>
      </dsp:txBody>
      <dsp:txXfrm rot="-5400000">
        <a:off x="787454" y="3061288"/>
        <a:ext cx="7304851" cy="659816"/>
      </dsp:txXfrm>
    </dsp:sp>
    <dsp:sp modelId="{4516EBAD-9720-4E5B-845D-C56B1141E5F3}">
      <dsp:nvSpPr>
        <dsp:cNvPr id="0" name=""/>
        <dsp:cNvSpPr/>
      </dsp:nvSpPr>
      <dsp:spPr>
        <a:xfrm rot="5400000">
          <a:off x="-168740" y="4202479"/>
          <a:ext cx="1124933" cy="787453"/>
        </a:xfrm>
        <a:prstGeom prst="chevron">
          <a:avLst/>
        </a:prstGeom>
        <a:solidFill>
          <a:srgbClr val="FFC000"/>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de-DE" sz="1300" kern="1200" dirty="0">
              <a:solidFill>
                <a:srgbClr val="FF0000"/>
              </a:solidFill>
            </a:rPr>
            <a:t>Table</a:t>
          </a:r>
        </a:p>
      </dsp:txBody>
      <dsp:txXfrm rot="-5400000">
        <a:off x="1" y="4427466"/>
        <a:ext cx="787453" cy="337480"/>
      </dsp:txXfrm>
    </dsp:sp>
    <dsp:sp modelId="{EC87BD58-1B09-4943-9730-5AF3E4CC308E}">
      <dsp:nvSpPr>
        <dsp:cNvPr id="0" name=""/>
        <dsp:cNvSpPr/>
      </dsp:nvSpPr>
      <dsp:spPr>
        <a:xfrm rot="5400000">
          <a:off x="4092123" y="729069"/>
          <a:ext cx="731206" cy="7340546"/>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de-DE" sz="1300" kern="1200" dirty="0" err="1"/>
            <a:t>Responsible</a:t>
          </a:r>
          <a:r>
            <a:rPr lang="de-DE" sz="1300" kern="1200" dirty="0"/>
            <a:t> </a:t>
          </a:r>
          <a:r>
            <a:rPr lang="de-DE" sz="1300" kern="1200" dirty="0" err="1"/>
            <a:t>for</a:t>
          </a:r>
          <a:r>
            <a:rPr lang="de-DE" sz="1300" kern="1200" dirty="0"/>
            <a:t> all CRUD </a:t>
          </a:r>
          <a:r>
            <a:rPr lang="de-DE" sz="1300" kern="1200" dirty="0" err="1"/>
            <a:t>action</a:t>
          </a:r>
          <a:endParaRPr lang="de-DE" sz="1300" kern="1200" dirty="0"/>
        </a:p>
        <a:p>
          <a:pPr marL="114300" lvl="1" indent="-114300" algn="l" defTabSz="577850">
            <a:lnSpc>
              <a:spcPct val="90000"/>
            </a:lnSpc>
            <a:spcBef>
              <a:spcPct val="0"/>
            </a:spcBef>
            <a:spcAft>
              <a:spcPct val="15000"/>
            </a:spcAft>
            <a:buChar char="•"/>
          </a:pPr>
          <a:r>
            <a:rPr lang="de-DE" sz="1300" kern="1200" dirty="0"/>
            <a:t>Connect to DB and handle DB Errors</a:t>
          </a:r>
        </a:p>
        <a:p>
          <a:pPr marL="114300" lvl="1" indent="-114300" algn="l" defTabSz="577850">
            <a:lnSpc>
              <a:spcPct val="90000"/>
            </a:lnSpc>
            <a:spcBef>
              <a:spcPct val="0"/>
            </a:spcBef>
            <a:spcAft>
              <a:spcPct val="15000"/>
            </a:spcAft>
            <a:buChar char="•"/>
          </a:pPr>
          <a:r>
            <a:rPr lang="de-DE" sz="1300" kern="1200" dirty="0"/>
            <a:t>Return </a:t>
          </a:r>
          <a:r>
            <a:rPr lang="de-DE" sz="1300" kern="1200" dirty="0" err="1"/>
            <a:t>Associative</a:t>
          </a:r>
          <a:r>
            <a:rPr lang="de-DE" sz="1300" kern="1200" dirty="0"/>
            <a:t> </a:t>
          </a:r>
          <a:r>
            <a:rPr lang="de-DE" sz="1300" kern="1200" dirty="0" err="1"/>
            <a:t>array</a:t>
          </a:r>
          <a:r>
            <a:rPr lang="de-DE" sz="1300" kern="1200" dirty="0"/>
            <a:t> | Objects</a:t>
          </a:r>
        </a:p>
      </dsp:txBody>
      <dsp:txXfrm rot="-5400000">
        <a:off x="787454" y="4069434"/>
        <a:ext cx="7304851" cy="6598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742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595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781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972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682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257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73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772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480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6095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39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5/9/2024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8250380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olorful lines in a white background&#10;&#10;Description automatically generated">
            <a:extLst>
              <a:ext uri="{FF2B5EF4-FFF2-40B4-BE49-F238E27FC236}">
                <a16:creationId xmlns:a16="http://schemas.microsoft.com/office/drawing/2014/main" id="{9995BB4E-21BD-065F-C637-3F6F78552CBE}"/>
              </a:ext>
            </a:extLst>
          </p:cNvPr>
          <p:cNvPicPr>
            <a:picLocks noChangeAspect="1"/>
          </p:cNvPicPr>
          <p:nvPr/>
        </p:nvPicPr>
        <p:blipFill rotWithShape="1">
          <a:blip r:embed="rId2"/>
          <a:srcRect t="10270" b="5460"/>
          <a:stretch/>
        </p:blipFill>
        <p:spPr>
          <a:xfrm>
            <a:off x="20" y="10"/>
            <a:ext cx="12191980" cy="6857988"/>
          </a:xfrm>
          <a:prstGeom prst="rect">
            <a:avLst/>
          </a:prstGeom>
        </p:spPr>
      </p:pic>
      <p:sp>
        <p:nvSpPr>
          <p:cNvPr id="19" name="Rectangle 18">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20" name="Rectangle 19">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2" name="Title 1">
            <a:extLst>
              <a:ext uri="{FF2B5EF4-FFF2-40B4-BE49-F238E27FC236}">
                <a16:creationId xmlns:a16="http://schemas.microsoft.com/office/drawing/2014/main" id="{A6163AB2-B527-7F20-1DEE-8B88D3E8ACFB}"/>
              </a:ext>
            </a:extLst>
          </p:cNvPr>
          <p:cNvSpPr>
            <a:spLocks noGrp="1"/>
          </p:cNvSpPr>
          <p:nvPr>
            <p:ph type="ctrTitle"/>
          </p:nvPr>
        </p:nvSpPr>
        <p:spPr>
          <a:xfrm>
            <a:off x="837126" y="1419225"/>
            <a:ext cx="4320227" cy="2395117"/>
          </a:xfrm>
        </p:spPr>
        <p:txBody>
          <a:bodyPr>
            <a:normAutofit/>
          </a:bodyPr>
          <a:lstStyle/>
          <a:p>
            <a:r>
              <a:rPr lang="de-DE" sz="4000" dirty="0" err="1">
                <a:solidFill>
                  <a:srgbClr val="FFFFFF"/>
                </a:solidFill>
              </a:rPr>
              <a:t>Gemvc</a:t>
            </a:r>
            <a:r>
              <a:rPr lang="de-DE" sz="4000" dirty="0">
                <a:solidFill>
                  <a:srgbClr val="FFFFFF"/>
                </a:solidFill>
              </a:rPr>
              <a:t> Framework  </a:t>
            </a:r>
          </a:p>
        </p:txBody>
      </p:sp>
      <p:sp>
        <p:nvSpPr>
          <p:cNvPr id="3" name="Subtitle 2">
            <a:extLst>
              <a:ext uri="{FF2B5EF4-FFF2-40B4-BE49-F238E27FC236}">
                <a16:creationId xmlns:a16="http://schemas.microsoft.com/office/drawing/2014/main" id="{687D9342-2459-88EC-437A-72B0163A037C}"/>
              </a:ext>
            </a:extLst>
          </p:cNvPr>
          <p:cNvSpPr>
            <a:spLocks noGrp="1"/>
          </p:cNvSpPr>
          <p:nvPr>
            <p:ph type="subTitle" idx="1"/>
          </p:nvPr>
        </p:nvSpPr>
        <p:spPr>
          <a:xfrm>
            <a:off x="837126" y="3824577"/>
            <a:ext cx="4320228" cy="1614198"/>
          </a:xfrm>
        </p:spPr>
        <p:txBody>
          <a:bodyPr>
            <a:normAutofit/>
          </a:bodyPr>
          <a:lstStyle/>
          <a:p>
            <a:r>
              <a:rPr lang="de-DE" sz="1800" dirty="0">
                <a:solidFill>
                  <a:srgbClr val="FFFFFF">
                    <a:alpha val="75000"/>
                  </a:srgbClr>
                </a:solidFill>
              </a:rPr>
              <a:t>Ali Khorsandfard</a:t>
            </a:r>
          </a:p>
          <a:p>
            <a:r>
              <a:rPr lang="de-DE" sz="1800" dirty="0">
                <a:solidFill>
                  <a:srgbClr val="FFFFFF">
                    <a:alpha val="75000"/>
                  </a:srgbClr>
                </a:solidFill>
              </a:rPr>
              <a:t>V1.0.0</a:t>
            </a:r>
          </a:p>
        </p:txBody>
      </p:sp>
    </p:spTree>
    <p:extLst>
      <p:ext uri="{BB962C8B-B14F-4D97-AF65-F5344CB8AC3E}">
        <p14:creationId xmlns:p14="http://schemas.microsoft.com/office/powerpoint/2010/main" val="12335932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B6E1-2684-B7E7-2874-A90599879379}"/>
              </a:ext>
            </a:extLst>
          </p:cNvPr>
          <p:cNvSpPr>
            <a:spLocks noGrp="1"/>
          </p:cNvSpPr>
          <p:nvPr>
            <p:ph type="title"/>
          </p:nvPr>
        </p:nvSpPr>
        <p:spPr>
          <a:xfrm>
            <a:off x="581192" y="702156"/>
            <a:ext cx="11029616" cy="535057"/>
          </a:xfrm>
        </p:spPr>
        <p:txBody>
          <a:bodyPr>
            <a:normAutofit/>
          </a:bodyPr>
          <a:lstStyle/>
          <a:p>
            <a:r>
              <a:rPr lang="de-DE" dirty="0"/>
              <a:t>warum </a:t>
            </a:r>
            <a:r>
              <a:rPr lang="de-DE" b="0" i="0" dirty="0" err="1"/>
              <a:t>RESTful</a:t>
            </a:r>
            <a:r>
              <a:rPr lang="de-DE" dirty="0"/>
              <a:t> </a:t>
            </a:r>
            <a:r>
              <a:rPr lang="de-DE" dirty="0" err="1"/>
              <a:t>api</a:t>
            </a:r>
            <a:endParaRPr lang="de-DE" dirty="0"/>
          </a:p>
        </p:txBody>
      </p:sp>
      <p:graphicFrame>
        <p:nvGraphicFramePr>
          <p:cNvPr id="6" name="Content Placeholder 5">
            <a:extLst>
              <a:ext uri="{FF2B5EF4-FFF2-40B4-BE49-F238E27FC236}">
                <a16:creationId xmlns:a16="http://schemas.microsoft.com/office/drawing/2014/main" id="{67D4A7EC-8946-8154-FB14-1B174B6640FD}"/>
              </a:ext>
            </a:extLst>
          </p:cNvPr>
          <p:cNvGraphicFramePr>
            <a:graphicFrameLocks noGrp="1"/>
          </p:cNvGraphicFramePr>
          <p:nvPr>
            <p:ph idx="1"/>
            <p:extLst>
              <p:ext uri="{D42A27DB-BD31-4B8C-83A1-F6EECF244321}">
                <p14:modId xmlns:p14="http://schemas.microsoft.com/office/powerpoint/2010/main" val="3815508538"/>
              </p:ext>
            </p:extLst>
          </p:nvPr>
        </p:nvGraphicFramePr>
        <p:xfrm>
          <a:off x="580357" y="1324527"/>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11923CA0-072A-406A-D1E7-5955FCCA1763}"/>
              </a:ext>
            </a:extLst>
          </p:cNvPr>
          <p:cNvSpPr txBox="1"/>
          <p:nvPr/>
        </p:nvSpPr>
        <p:spPr>
          <a:xfrm>
            <a:off x="580357" y="5232514"/>
            <a:ext cx="11168057" cy="923330"/>
          </a:xfrm>
          <a:prstGeom prst="rect">
            <a:avLst/>
          </a:prstGeom>
          <a:noFill/>
        </p:spPr>
        <p:txBody>
          <a:bodyPr wrap="none" rtlCol="0">
            <a:spAutoFit/>
          </a:bodyPr>
          <a:lstStyle/>
          <a:p>
            <a:r>
              <a:rPr lang="de-DE" dirty="0"/>
              <a:t>Insgesamt bietet die </a:t>
            </a:r>
            <a:r>
              <a:rPr lang="de-DE" b="0" i="0" dirty="0" err="1"/>
              <a:t>RESTful</a:t>
            </a:r>
            <a:r>
              <a:rPr lang="de-DE" b="0" i="0" dirty="0"/>
              <a:t> </a:t>
            </a:r>
            <a:r>
              <a:rPr lang="de-DE" dirty="0"/>
              <a:t>API-Technologie eine einfache, skalierbare und flexible Möglichkeit für </a:t>
            </a:r>
          </a:p>
          <a:p>
            <a:r>
              <a:rPr lang="de-DE" dirty="0"/>
              <a:t>Anwendungen, </a:t>
            </a:r>
            <a:r>
              <a:rPr lang="de-DE" b="1" dirty="0">
                <a:solidFill>
                  <a:srgbClr val="002060"/>
                </a:solidFill>
              </a:rPr>
              <a:t>miteinander über das Internet zu interagieren</a:t>
            </a:r>
            <a:r>
              <a:rPr lang="de-DE" dirty="0"/>
              <a:t>, was sie zu einer beliebten Wahl für die </a:t>
            </a:r>
          </a:p>
          <a:p>
            <a:r>
              <a:rPr lang="de-DE" dirty="0"/>
              <a:t>Entwicklung </a:t>
            </a:r>
            <a:r>
              <a:rPr lang="de-DE" b="1" dirty="0">
                <a:solidFill>
                  <a:srgbClr val="FF0000"/>
                </a:solidFill>
              </a:rPr>
              <a:t>moderner Web- und mobiler Anwendungen </a:t>
            </a:r>
            <a:r>
              <a:rPr lang="de-DE" dirty="0"/>
              <a:t>macht.</a:t>
            </a:r>
          </a:p>
        </p:txBody>
      </p:sp>
    </p:spTree>
    <p:extLst>
      <p:ext uri="{BB962C8B-B14F-4D97-AF65-F5344CB8AC3E}">
        <p14:creationId xmlns:p14="http://schemas.microsoft.com/office/powerpoint/2010/main" val="318835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D711A27D-4493-4744-A849-139B460EDD2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3A9A62D1-FFC6-45E7-8AE7-172762D180F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EFA65CA4-DBED-4DE5-A8DD-DC20B97C74C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81C230D5-F418-4933-933F-CAD4D3FB3AB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CF4A1A35-07C9-4DB8-A2FD-E1A3C968C20F}"/>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1FB223EF-56C7-4800-890E-2C5417D4DC54}"/>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405B-85C0-F081-D443-A9EC7096F0F2}"/>
              </a:ext>
            </a:extLst>
          </p:cNvPr>
          <p:cNvSpPr>
            <a:spLocks noGrp="1"/>
          </p:cNvSpPr>
          <p:nvPr>
            <p:ph type="title"/>
          </p:nvPr>
        </p:nvSpPr>
        <p:spPr/>
        <p:txBody>
          <a:bodyPr/>
          <a:lstStyle/>
          <a:p>
            <a:r>
              <a:rPr lang="de-DE" dirty="0"/>
              <a:t>Folder(Layer) </a:t>
            </a:r>
            <a:r>
              <a:rPr lang="de-DE" dirty="0" err="1"/>
              <a:t>Structure</a:t>
            </a:r>
            <a:endParaRPr lang="de-DE" dirty="0"/>
          </a:p>
        </p:txBody>
      </p:sp>
      <p:graphicFrame>
        <p:nvGraphicFramePr>
          <p:cNvPr id="4" name="Content Placeholder 3">
            <a:extLst>
              <a:ext uri="{FF2B5EF4-FFF2-40B4-BE49-F238E27FC236}">
                <a16:creationId xmlns:a16="http://schemas.microsoft.com/office/drawing/2014/main" id="{928B1C10-63E3-C5A3-F114-F4B626F5411B}"/>
              </a:ext>
            </a:extLst>
          </p:cNvPr>
          <p:cNvGraphicFramePr>
            <a:graphicFrameLocks noGrp="1"/>
          </p:cNvGraphicFramePr>
          <p:nvPr>
            <p:ph idx="1"/>
            <p:extLst>
              <p:ext uri="{D42A27DB-BD31-4B8C-83A1-F6EECF244321}">
                <p14:modId xmlns:p14="http://schemas.microsoft.com/office/powerpoint/2010/main" val="3078776781"/>
              </p:ext>
            </p:extLst>
          </p:nvPr>
        </p:nvGraphicFramePr>
        <p:xfrm>
          <a:off x="581025" y="1968759"/>
          <a:ext cx="11029950" cy="4581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861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39C78CAF-339C-4C12-BAA6-B3B59FEA4D5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5FF91FF7-32BF-4965-85B9-E9C0E346E04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49FDC838-B64E-45B8-A083-16008D32DAD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B91A211A-C354-480B-9AD1-7135E60D545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9AAC53E9-0FF7-4F4F-A690-A50024C90FD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06C609FD-1658-45DD-B6D0-9BB84B11B7E3}"/>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868E40FD-2304-42E6-A4C8-589C6E2E2945}"/>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FDF6D488-D93C-49C9-B71E-BEC09DF0BBD6}"/>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7E6CB71E-04E8-4EF0-A4FB-9EEB817139E7}"/>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AB3EA077-E067-4B7E-9315-68EDCA59B30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Alternate Process 16">
            <a:extLst>
              <a:ext uri="{FF2B5EF4-FFF2-40B4-BE49-F238E27FC236}">
                <a16:creationId xmlns:a16="http://schemas.microsoft.com/office/drawing/2014/main" id="{CD9327D9-A4C2-0DA1-3E89-0F162D251DD9}"/>
              </a:ext>
            </a:extLst>
          </p:cNvPr>
          <p:cNvSpPr/>
          <p:nvPr/>
        </p:nvSpPr>
        <p:spPr>
          <a:xfrm>
            <a:off x="3359020" y="2901820"/>
            <a:ext cx="3181739" cy="1875453"/>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ln w="0"/>
              <a:solidFill>
                <a:schemeClr val="tx1"/>
              </a:solidFill>
              <a:effectLst>
                <a:outerShdw blurRad="38100" dist="19050" dir="2700000" algn="tl" rotWithShape="0">
                  <a:schemeClr val="dk1">
                    <a:alpha val="40000"/>
                  </a:schemeClr>
                </a:outerShdw>
              </a:effectLst>
            </a:endParaRPr>
          </a:p>
          <a:p>
            <a:pPr algn="ctr"/>
            <a:endParaRPr lang="de-DE" dirty="0">
              <a:ln w="0"/>
              <a:solidFill>
                <a:schemeClr val="tx1"/>
              </a:solidFill>
              <a:effectLst>
                <a:outerShdw blurRad="38100" dist="19050" dir="2700000" algn="tl" rotWithShape="0">
                  <a:schemeClr val="dk1">
                    <a:alpha val="40000"/>
                  </a:schemeClr>
                </a:outerShdw>
              </a:effectLst>
            </a:endParaRPr>
          </a:p>
          <a:p>
            <a:pPr algn="ctr"/>
            <a:endParaRPr lang="de-DE" dirty="0">
              <a:ln w="0"/>
              <a:solidFill>
                <a:schemeClr val="tx1"/>
              </a:solidFill>
              <a:effectLst>
                <a:outerShdw blurRad="38100" dist="19050" dir="2700000" algn="tl" rotWithShape="0">
                  <a:schemeClr val="dk1">
                    <a:alpha val="40000"/>
                  </a:schemeClr>
                </a:outerShdw>
              </a:effectLst>
            </a:endParaRPr>
          </a:p>
          <a:p>
            <a:pPr algn="ctr"/>
            <a:r>
              <a:rPr lang="de-DE" dirty="0">
                <a:ln w="0"/>
                <a:solidFill>
                  <a:schemeClr val="tx1"/>
                </a:solidFill>
                <a:effectLst>
                  <a:outerShdw blurRad="38100" dist="19050" dir="2700000" algn="tl" rotWithShape="0">
                    <a:schemeClr val="dk1">
                      <a:alpha val="40000"/>
                    </a:schemeClr>
                  </a:outerShdw>
                </a:effectLst>
              </a:rPr>
              <a:t>Bootstrap Class</a:t>
            </a:r>
          </a:p>
        </p:txBody>
      </p:sp>
      <p:sp>
        <p:nvSpPr>
          <p:cNvPr id="2" name="Title 1">
            <a:extLst>
              <a:ext uri="{FF2B5EF4-FFF2-40B4-BE49-F238E27FC236}">
                <a16:creationId xmlns:a16="http://schemas.microsoft.com/office/drawing/2014/main" id="{A6B2E556-372E-0176-450C-829C85207DB2}"/>
              </a:ext>
            </a:extLst>
          </p:cNvPr>
          <p:cNvSpPr>
            <a:spLocks noGrp="1"/>
          </p:cNvSpPr>
          <p:nvPr>
            <p:ph type="title"/>
          </p:nvPr>
        </p:nvSpPr>
        <p:spPr>
          <a:xfrm>
            <a:off x="376127" y="647901"/>
            <a:ext cx="11029616" cy="489195"/>
          </a:xfrm>
        </p:spPr>
        <p:txBody>
          <a:bodyPr/>
          <a:lstStyle/>
          <a:p>
            <a:r>
              <a:rPr lang="de-DE" dirty="0"/>
              <a:t>Request Lifecycle</a:t>
            </a:r>
          </a:p>
        </p:txBody>
      </p:sp>
      <p:sp>
        <p:nvSpPr>
          <p:cNvPr id="6" name="Rectangle 5">
            <a:extLst>
              <a:ext uri="{FF2B5EF4-FFF2-40B4-BE49-F238E27FC236}">
                <a16:creationId xmlns:a16="http://schemas.microsoft.com/office/drawing/2014/main" id="{9BFD3BF8-63D2-7D10-905B-EBD7A651AFA4}"/>
              </a:ext>
            </a:extLst>
          </p:cNvPr>
          <p:cNvSpPr/>
          <p:nvPr/>
        </p:nvSpPr>
        <p:spPr>
          <a:xfrm>
            <a:off x="376127" y="1402422"/>
            <a:ext cx="147465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Request:</a:t>
            </a:r>
          </a:p>
          <a:p>
            <a:pPr algn="ctr"/>
            <a:r>
              <a:rPr lang="de-DE" dirty="0"/>
              <a:t>https://xxx</a:t>
            </a:r>
          </a:p>
        </p:txBody>
      </p:sp>
      <p:sp>
        <p:nvSpPr>
          <p:cNvPr id="7" name="Flowchart: Alternate Process 6">
            <a:extLst>
              <a:ext uri="{FF2B5EF4-FFF2-40B4-BE49-F238E27FC236}">
                <a16:creationId xmlns:a16="http://schemas.microsoft.com/office/drawing/2014/main" id="{42238217-D08F-2F3D-1A3C-05590B815E88}"/>
              </a:ext>
            </a:extLst>
          </p:cNvPr>
          <p:cNvSpPr/>
          <p:nvPr/>
        </p:nvSpPr>
        <p:spPr>
          <a:xfrm>
            <a:off x="2842124" y="1191351"/>
            <a:ext cx="4071859" cy="4317060"/>
          </a:xfrm>
          <a:prstGeom prst="flowChartAlternateProcess">
            <a:avLst/>
          </a:prstGeom>
          <a:no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DE" dirty="0">
              <a:solidFill>
                <a:schemeClr val="accent5">
                  <a:lumMod val="50000"/>
                </a:schemeClr>
              </a:solidFill>
            </a:endParaRPr>
          </a:p>
        </p:txBody>
      </p:sp>
      <p:sp>
        <p:nvSpPr>
          <p:cNvPr id="11" name="Rectangle 10">
            <a:extLst>
              <a:ext uri="{FF2B5EF4-FFF2-40B4-BE49-F238E27FC236}">
                <a16:creationId xmlns:a16="http://schemas.microsoft.com/office/drawing/2014/main" id="{59836B9A-FE01-8595-C7DB-869A73C16805}"/>
              </a:ext>
            </a:extLst>
          </p:cNvPr>
          <p:cNvSpPr/>
          <p:nvPr/>
        </p:nvSpPr>
        <p:spPr>
          <a:xfrm>
            <a:off x="-24522" y="2272999"/>
            <a:ext cx="2505269" cy="830997"/>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Simple Apache </a:t>
            </a:r>
          </a:p>
          <a:p>
            <a:pPr algn="ctr"/>
            <a:r>
              <a:rPr lang="en-US" sz="2400" b="0" cap="none" spc="0" dirty="0">
                <a:ln w="0"/>
                <a:solidFill>
                  <a:schemeClr val="accent1"/>
                </a:solidFill>
                <a:effectLst>
                  <a:outerShdw blurRad="38100" dist="25400" dir="5400000" algn="ctr" rotWithShape="0">
                    <a:srgbClr val="6E747A">
                      <a:alpha val="43000"/>
                    </a:srgbClr>
                  </a:outerShdw>
                </a:effectLst>
              </a:rPr>
              <a:t>Request</a:t>
            </a:r>
          </a:p>
        </p:txBody>
      </p:sp>
      <p:sp>
        <p:nvSpPr>
          <p:cNvPr id="15" name="Rectangle: Top Corners Snipped 14">
            <a:extLst>
              <a:ext uri="{FF2B5EF4-FFF2-40B4-BE49-F238E27FC236}">
                <a16:creationId xmlns:a16="http://schemas.microsoft.com/office/drawing/2014/main" id="{0B5133C0-FE4C-810E-DCFE-1106BE20F81C}"/>
              </a:ext>
            </a:extLst>
          </p:cNvPr>
          <p:cNvSpPr/>
          <p:nvPr/>
        </p:nvSpPr>
        <p:spPr>
          <a:xfrm>
            <a:off x="3626533" y="1349589"/>
            <a:ext cx="1642188" cy="808463"/>
          </a:xfrm>
          <a:prstGeom prst="snip2Same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err="1"/>
              <a:t>Php</a:t>
            </a:r>
            <a:r>
              <a:rPr lang="de-DE" dirty="0"/>
              <a:t> </a:t>
            </a:r>
            <a:r>
              <a:rPr lang="de-DE" dirty="0" err="1"/>
              <a:t>request</a:t>
            </a:r>
            <a:r>
              <a:rPr lang="de-DE" dirty="0"/>
              <a:t> </a:t>
            </a:r>
            <a:r>
              <a:rPr lang="de-DE" dirty="0" err="1"/>
              <a:t>Object</a:t>
            </a:r>
            <a:endParaRPr lang="de-DE" dirty="0"/>
          </a:p>
        </p:txBody>
      </p:sp>
      <p:sp>
        <p:nvSpPr>
          <p:cNvPr id="16" name="Rectangle 15">
            <a:extLst>
              <a:ext uri="{FF2B5EF4-FFF2-40B4-BE49-F238E27FC236}">
                <a16:creationId xmlns:a16="http://schemas.microsoft.com/office/drawing/2014/main" id="{5CA9ABA5-E37F-2F8D-C78A-ABFEEFA169F2}"/>
              </a:ext>
            </a:extLst>
          </p:cNvPr>
          <p:cNvSpPr/>
          <p:nvPr/>
        </p:nvSpPr>
        <p:spPr>
          <a:xfrm>
            <a:off x="3179595" y="5508411"/>
            <a:ext cx="364317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err="1">
                <a:ln/>
                <a:solidFill>
                  <a:schemeClr val="accent4"/>
                </a:solidFill>
                <a:effectLst/>
              </a:rPr>
              <a:t>Index.php</a:t>
            </a:r>
            <a:endParaRPr lang="en-US" sz="5400" b="1" cap="none" spc="0" dirty="0">
              <a:ln/>
              <a:solidFill>
                <a:schemeClr val="accent4"/>
              </a:solidFill>
              <a:effectLst/>
            </a:endParaRPr>
          </a:p>
        </p:txBody>
      </p:sp>
      <p:sp>
        <p:nvSpPr>
          <p:cNvPr id="18" name="Rectangle: Rounded Corners 17">
            <a:extLst>
              <a:ext uri="{FF2B5EF4-FFF2-40B4-BE49-F238E27FC236}">
                <a16:creationId xmlns:a16="http://schemas.microsoft.com/office/drawing/2014/main" id="{0EF42650-A3D5-7A69-8705-368433D2B32D}"/>
              </a:ext>
            </a:extLst>
          </p:cNvPr>
          <p:cNvSpPr/>
          <p:nvPr/>
        </p:nvSpPr>
        <p:spPr>
          <a:xfrm>
            <a:off x="7057655" y="2158052"/>
            <a:ext cx="5053479" cy="311374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342900" indent="-342900">
              <a:buFont typeface="+mj-lt"/>
              <a:buAutoNum type="arabicPeriod"/>
            </a:pPr>
            <a:r>
              <a:rPr lang="de-DE" dirty="0"/>
              <a:t>Check </a:t>
            </a:r>
            <a:r>
              <a:rPr lang="de-DE" dirty="0" err="1"/>
              <a:t>if</a:t>
            </a:r>
            <a:r>
              <a:rPr lang="de-DE" dirty="0"/>
              <a:t> </a:t>
            </a:r>
            <a:r>
              <a:rPr lang="de-DE" dirty="0" err="1"/>
              <a:t>service</a:t>
            </a:r>
            <a:r>
              <a:rPr lang="de-DE" dirty="0"/>
              <a:t> Class </a:t>
            </a:r>
            <a:r>
              <a:rPr lang="de-DE" dirty="0" err="1"/>
              <a:t>exists</a:t>
            </a:r>
            <a:r>
              <a:rPr lang="de-DE" dirty="0"/>
              <a:t> in </a:t>
            </a:r>
            <a:r>
              <a:rPr lang="de-DE" dirty="0" err="1"/>
              <a:t>service</a:t>
            </a:r>
            <a:r>
              <a:rPr lang="de-DE" dirty="0"/>
              <a:t> </a:t>
            </a:r>
            <a:r>
              <a:rPr lang="de-DE" dirty="0" err="1"/>
              <a:t>folder</a:t>
            </a:r>
            <a:endParaRPr lang="de-DE" dirty="0"/>
          </a:p>
          <a:p>
            <a:pPr marL="342900" indent="-342900">
              <a:buFont typeface="+mj-lt"/>
              <a:buAutoNum type="arabicPeriod"/>
            </a:pPr>
            <a:r>
              <a:rPr lang="de-DE" dirty="0"/>
              <a:t>Check </a:t>
            </a:r>
            <a:r>
              <a:rPr lang="de-DE" dirty="0" err="1"/>
              <a:t>if</a:t>
            </a:r>
            <a:r>
              <a:rPr lang="de-DE" dirty="0"/>
              <a:t> </a:t>
            </a:r>
            <a:r>
              <a:rPr lang="de-DE" dirty="0" err="1"/>
              <a:t>method</a:t>
            </a:r>
            <a:r>
              <a:rPr lang="de-DE" dirty="0"/>
              <a:t> </a:t>
            </a:r>
            <a:r>
              <a:rPr lang="de-DE" dirty="0" err="1"/>
              <a:t>exists</a:t>
            </a:r>
            <a:r>
              <a:rPr lang="de-DE" dirty="0"/>
              <a:t> in Service Class</a:t>
            </a:r>
          </a:p>
          <a:p>
            <a:pPr marL="342900" indent="-342900">
              <a:buFont typeface="+mj-lt"/>
              <a:buAutoNum type="arabicPeriod"/>
            </a:pPr>
            <a:r>
              <a:rPr lang="de-DE" dirty="0" err="1"/>
              <a:t>Make</a:t>
            </a:r>
            <a:r>
              <a:rPr lang="de-DE" dirty="0"/>
              <a:t> </a:t>
            </a:r>
            <a:r>
              <a:rPr lang="de-DE" dirty="0" err="1"/>
              <a:t>instance</a:t>
            </a:r>
            <a:r>
              <a:rPr lang="de-DE" dirty="0"/>
              <a:t> </a:t>
            </a:r>
            <a:r>
              <a:rPr lang="de-DE" dirty="0" err="1"/>
              <a:t>if</a:t>
            </a:r>
            <a:r>
              <a:rPr lang="de-DE" dirty="0"/>
              <a:t> Service </a:t>
            </a:r>
            <a:r>
              <a:rPr lang="de-DE" dirty="0" err="1"/>
              <a:t>class</a:t>
            </a:r>
            <a:endParaRPr lang="de-DE" dirty="0"/>
          </a:p>
          <a:p>
            <a:pPr marL="342900" indent="-342900">
              <a:buFont typeface="+mj-lt"/>
              <a:buAutoNum type="arabicPeriod"/>
            </a:pPr>
            <a:r>
              <a:rPr lang="de-DE" dirty="0"/>
              <a:t>Pass Request </a:t>
            </a:r>
            <a:r>
              <a:rPr lang="de-DE" dirty="0" err="1"/>
              <a:t>Object</a:t>
            </a:r>
            <a:r>
              <a:rPr lang="de-DE" dirty="0"/>
              <a:t> To Service Class</a:t>
            </a:r>
          </a:p>
          <a:p>
            <a:pPr marL="342900" indent="-342900">
              <a:buFont typeface="+mj-lt"/>
              <a:buAutoNum type="arabicPeriod"/>
            </a:pPr>
            <a:r>
              <a:rPr lang="de-DE" dirty="0" err="1"/>
              <a:t>RunMethod</a:t>
            </a:r>
            <a:r>
              <a:rPr lang="de-DE" dirty="0"/>
              <a:t> in Class </a:t>
            </a:r>
          </a:p>
          <a:p>
            <a:pPr marL="342900" indent="-342900">
              <a:buFont typeface="+mj-lt"/>
              <a:buAutoNum type="arabicPeriod"/>
            </a:pPr>
            <a:r>
              <a:rPr lang="de-DE" dirty="0"/>
              <a:t>Show </a:t>
            </a:r>
            <a:r>
              <a:rPr lang="de-DE" dirty="0" err="1"/>
              <a:t>Execution</a:t>
            </a:r>
            <a:r>
              <a:rPr lang="de-DE" dirty="0"/>
              <a:t> </a:t>
            </a:r>
            <a:r>
              <a:rPr lang="de-DE" dirty="0" err="1"/>
              <a:t>Result</a:t>
            </a:r>
            <a:endParaRPr lang="de-DE" dirty="0"/>
          </a:p>
        </p:txBody>
      </p:sp>
      <p:sp>
        <p:nvSpPr>
          <p:cNvPr id="19" name="Flowchart: Alternate Process 18">
            <a:extLst>
              <a:ext uri="{FF2B5EF4-FFF2-40B4-BE49-F238E27FC236}">
                <a16:creationId xmlns:a16="http://schemas.microsoft.com/office/drawing/2014/main" id="{B7A9815F-5724-6D94-1C60-F35A7B90A5BD}"/>
              </a:ext>
            </a:extLst>
          </p:cNvPr>
          <p:cNvSpPr/>
          <p:nvPr/>
        </p:nvSpPr>
        <p:spPr>
          <a:xfrm>
            <a:off x="7275360" y="1063690"/>
            <a:ext cx="4742469" cy="3489649"/>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All </a:t>
            </a:r>
            <a:r>
              <a:rPr lang="de-DE" dirty="0" err="1"/>
              <a:t>incomming</a:t>
            </a:r>
            <a:r>
              <a:rPr lang="de-DE" dirty="0"/>
              <a:t> </a:t>
            </a:r>
            <a:r>
              <a:rPr lang="de-DE" dirty="0" err="1"/>
              <a:t>request</a:t>
            </a:r>
            <a:r>
              <a:rPr lang="de-DE" dirty="0"/>
              <a:t> to Apache will </a:t>
            </a:r>
            <a:r>
              <a:rPr lang="de-DE" dirty="0" err="1"/>
              <a:t>be</a:t>
            </a:r>
            <a:r>
              <a:rPr lang="de-DE" dirty="0"/>
              <a:t> </a:t>
            </a:r>
            <a:r>
              <a:rPr lang="de-DE" dirty="0" err="1"/>
              <a:t>redirected</a:t>
            </a:r>
            <a:r>
              <a:rPr lang="de-DE" dirty="0"/>
              <a:t> to </a:t>
            </a:r>
            <a:r>
              <a:rPr lang="de-DE" dirty="0" err="1"/>
              <a:t>index.php</a:t>
            </a:r>
            <a:r>
              <a:rPr lang="de-DE" dirty="0"/>
              <a:t> </a:t>
            </a:r>
            <a:r>
              <a:rPr lang="de-DE" dirty="0" err="1"/>
              <a:t>with</a:t>
            </a:r>
            <a:r>
              <a:rPr lang="de-DE" dirty="0"/>
              <a:t> </a:t>
            </a:r>
            <a:r>
              <a:rPr lang="de-DE" dirty="0" err="1"/>
              <a:t>help</a:t>
            </a:r>
            <a:r>
              <a:rPr lang="de-DE" dirty="0"/>
              <a:t> </a:t>
            </a:r>
            <a:r>
              <a:rPr lang="de-DE" dirty="0" err="1"/>
              <a:t>of</a:t>
            </a:r>
            <a:r>
              <a:rPr lang="de-DE" dirty="0"/>
              <a:t> .</a:t>
            </a:r>
            <a:r>
              <a:rPr lang="de-DE" dirty="0" err="1"/>
              <a:t>htaccess</a:t>
            </a:r>
            <a:r>
              <a:rPr lang="de-DE" dirty="0"/>
              <a:t> </a:t>
            </a:r>
            <a:r>
              <a:rPr lang="de-DE" dirty="0" err="1"/>
              <a:t>file</a:t>
            </a:r>
            <a:r>
              <a:rPr lang="de-DE" dirty="0"/>
              <a:t> </a:t>
            </a:r>
          </a:p>
          <a:p>
            <a:pPr algn="ctr"/>
            <a:r>
              <a:rPr lang="de-DE" dirty="0" err="1"/>
              <a:t>For</a:t>
            </a:r>
            <a:r>
              <a:rPr lang="de-DE" dirty="0"/>
              <a:t> </a:t>
            </a:r>
            <a:r>
              <a:rPr lang="de-DE" dirty="0" err="1"/>
              <a:t>more</a:t>
            </a:r>
            <a:r>
              <a:rPr lang="de-DE" dirty="0"/>
              <a:t> </a:t>
            </a:r>
            <a:r>
              <a:rPr lang="de-DE" dirty="0" err="1"/>
              <a:t>information</a:t>
            </a:r>
            <a:r>
              <a:rPr lang="de-DE" dirty="0"/>
              <a:t> </a:t>
            </a:r>
            <a:r>
              <a:rPr lang="de-DE" dirty="0" err="1"/>
              <a:t>you</a:t>
            </a:r>
            <a:r>
              <a:rPr lang="de-DE" dirty="0"/>
              <a:t> </a:t>
            </a:r>
            <a:r>
              <a:rPr lang="de-DE" dirty="0" err="1"/>
              <a:t>can</a:t>
            </a:r>
            <a:r>
              <a:rPr lang="de-DE" dirty="0"/>
              <a:t> </a:t>
            </a:r>
            <a:r>
              <a:rPr lang="de-DE" dirty="0" err="1"/>
              <a:t>read</a:t>
            </a:r>
            <a:r>
              <a:rPr lang="de-DE" dirty="0"/>
              <a:t> .</a:t>
            </a:r>
            <a:r>
              <a:rPr lang="de-DE" dirty="0" err="1"/>
              <a:t>htaccess</a:t>
            </a:r>
            <a:r>
              <a:rPr lang="de-DE" dirty="0"/>
              <a:t> in Apache </a:t>
            </a:r>
            <a:r>
              <a:rPr lang="de-DE" dirty="0" err="1"/>
              <a:t>docs</a:t>
            </a:r>
            <a:endParaRPr lang="de-DE" dirty="0"/>
          </a:p>
        </p:txBody>
      </p:sp>
      <p:sp>
        <p:nvSpPr>
          <p:cNvPr id="20" name="Flowchart: Alternate Process 19">
            <a:extLst>
              <a:ext uri="{FF2B5EF4-FFF2-40B4-BE49-F238E27FC236}">
                <a16:creationId xmlns:a16="http://schemas.microsoft.com/office/drawing/2014/main" id="{8E2972AB-1125-DEA4-225B-EFB8B5D5D0B2}"/>
              </a:ext>
            </a:extLst>
          </p:cNvPr>
          <p:cNvSpPr/>
          <p:nvPr/>
        </p:nvSpPr>
        <p:spPr>
          <a:xfrm>
            <a:off x="7430879" y="1063690"/>
            <a:ext cx="4491760" cy="3806890"/>
          </a:xfrm>
          <a:prstGeom prst="flowChartAlternate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dirty="0" err="1"/>
              <a:t>Important</a:t>
            </a:r>
            <a:r>
              <a:rPr lang="de-DE" dirty="0"/>
              <a:t>: </a:t>
            </a:r>
          </a:p>
          <a:p>
            <a:pPr marL="342900" indent="-342900">
              <a:buFont typeface="+mj-lt"/>
              <a:buAutoNum type="arabicPeriod"/>
            </a:pPr>
            <a:r>
              <a:rPr lang="de-DE" dirty="0"/>
              <a:t>This Operation Prevent Hacking (XSS &amp; </a:t>
            </a:r>
            <a:r>
              <a:rPr lang="de-DE" dirty="0" err="1"/>
              <a:t>Script</a:t>
            </a:r>
            <a:r>
              <a:rPr lang="de-DE" dirty="0"/>
              <a:t> ) </a:t>
            </a:r>
            <a:r>
              <a:rPr lang="de-DE" dirty="0" err="1"/>
              <a:t>from</a:t>
            </a:r>
            <a:r>
              <a:rPr lang="de-DE" dirty="0"/>
              <a:t> </a:t>
            </a:r>
            <a:r>
              <a:rPr lang="de-DE" dirty="0" err="1"/>
              <a:t>forms</a:t>
            </a:r>
            <a:r>
              <a:rPr lang="de-DE" dirty="0"/>
              <a:t> and </a:t>
            </a:r>
            <a:r>
              <a:rPr lang="de-DE" dirty="0" err="1"/>
              <a:t>headers</a:t>
            </a:r>
            <a:r>
              <a:rPr lang="de-DE" dirty="0"/>
              <a:t>.</a:t>
            </a:r>
          </a:p>
          <a:p>
            <a:pPr marL="342900" indent="-342900">
              <a:buFont typeface="+mj-lt"/>
              <a:buAutoNum type="arabicPeriod"/>
            </a:pPr>
            <a:r>
              <a:rPr lang="de-DE" dirty="0"/>
              <a:t>This </a:t>
            </a:r>
            <a:r>
              <a:rPr lang="de-DE" dirty="0" err="1"/>
              <a:t>operation</a:t>
            </a:r>
            <a:r>
              <a:rPr lang="de-DE" dirty="0"/>
              <a:t> is </a:t>
            </a:r>
            <a:r>
              <a:rPr lang="de-DE" dirty="0" err="1"/>
              <a:t>important</a:t>
            </a:r>
            <a:r>
              <a:rPr lang="de-DE" dirty="0"/>
              <a:t> </a:t>
            </a:r>
            <a:r>
              <a:rPr lang="de-DE" dirty="0" err="1"/>
              <a:t>for</a:t>
            </a:r>
            <a:r>
              <a:rPr lang="de-DE" dirty="0"/>
              <a:t> </a:t>
            </a:r>
            <a:r>
              <a:rPr lang="de-DE" dirty="0" err="1"/>
              <a:t>Platform</a:t>
            </a:r>
            <a:r>
              <a:rPr lang="de-DE" dirty="0"/>
              <a:t> </a:t>
            </a:r>
            <a:r>
              <a:rPr lang="de-DE" dirty="0" err="1"/>
              <a:t>independent</a:t>
            </a:r>
            <a:r>
              <a:rPr lang="de-DE" dirty="0"/>
              <a:t> </a:t>
            </a:r>
            <a:r>
              <a:rPr lang="de-DE" dirty="0" err="1"/>
              <a:t>development</a:t>
            </a:r>
            <a:endParaRPr lang="de-DE" dirty="0"/>
          </a:p>
        </p:txBody>
      </p:sp>
      <p:sp>
        <p:nvSpPr>
          <p:cNvPr id="21" name="Arrow: Right 20">
            <a:extLst>
              <a:ext uri="{FF2B5EF4-FFF2-40B4-BE49-F238E27FC236}">
                <a16:creationId xmlns:a16="http://schemas.microsoft.com/office/drawing/2014/main" id="{BEDE5725-BD9B-8655-4CEB-0E6F6A097542}"/>
              </a:ext>
            </a:extLst>
          </p:cNvPr>
          <p:cNvSpPr/>
          <p:nvPr/>
        </p:nvSpPr>
        <p:spPr>
          <a:xfrm>
            <a:off x="6540759" y="3517641"/>
            <a:ext cx="516896" cy="1772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0803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3.95833E-6 -4.81481E-6 L 0.2608 -0.00856 " pathEditMode="relative" rAng="0" ptsTypes="AA">
                                      <p:cBhvr>
                                        <p:cTn id="16" dur="2000" fill="hold"/>
                                        <p:tgtEl>
                                          <p:spTgt spid="6"/>
                                        </p:tgtEl>
                                        <p:attrNameLst>
                                          <p:attrName>ppt_x</p:attrName>
                                          <p:attrName>ppt_y</p:attrName>
                                        </p:attrNameLst>
                                      </p:cBhvr>
                                      <p:rCtr x="13034" y="-440"/>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9"/>
                                        </p:tgtEl>
                                      </p:cBhvr>
                                    </p:animEffect>
                                    <p:set>
                                      <p:cBhvr>
                                        <p:cTn id="21" dur="1" fill="hold">
                                          <p:stCondLst>
                                            <p:cond delay="499"/>
                                          </p:stCondLst>
                                        </p:cTn>
                                        <p:tgtEl>
                                          <p:spTgt spid="1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000"/>
                                        <p:tgtEl>
                                          <p:spTgt spid="15"/>
                                        </p:tgtEl>
                                      </p:cBhvr>
                                    </p:animEffect>
                                    <p:anim calcmode="lin" valueType="num">
                                      <p:cBhvr>
                                        <p:cTn id="27" dur="2000" fill="hold"/>
                                        <p:tgtEl>
                                          <p:spTgt spid="15"/>
                                        </p:tgtEl>
                                        <p:attrNameLst>
                                          <p:attrName>ppt_w</p:attrName>
                                        </p:attrNameLst>
                                      </p:cBhvr>
                                      <p:tavLst>
                                        <p:tav tm="0" fmla="#ppt_w*sin(2.5*pi*$)">
                                          <p:val>
                                            <p:fltVal val="0"/>
                                          </p:val>
                                        </p:tav>
                                        <p:tav tm="100000">
                                          <p:val>
                                            <p:fltVal val="1"/>
                                          </p:val>
                                        </p:tav>
                                      </p:tavLst>
                                    </p:anim>
                                    <p:anim calcmode="lin" valueType="num">
                                      <p:cBhvr>
                                        <p:cTn id="28"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2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1" nodeType="clickEffect">
                                  <p:stCondLst>
                                    <p:cond delay="0"/>
                                  </p:stCondLst>
                                  <p:childTnLst>
                                    <p:animMotion origin="layout" path="M 0 0 L 0 0.25 E" pathEditMode="relative" ptsTypes="">
                                      <p:cBhvr>
                                        <p:cTn id="43" dur="2000" fill="hold"/>
                                        <p:tgtEl>
                                          <p:spTgt spid="1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fill="hold"/>
                                        <p:tgtEl>
                                          <p:spTgt spid="21"/>
                                        </p:tgtEl>
                                        <p:attrNameLst>
                                          <p:attrName>ppt_x</p:attrName>
                                        </p:attrNameLst>
                                      </p:cBhvr>
                                      <p:tavLst>
                                        <p:tav tm="0">
                                          <p:val>
                                            <p:strVal val="#ppt_x"/>
                                          </p:val>
                                        </p:tav>
                                        <p:tav tm="100000">
                                          <p:val>
                                            <p:strVal val="#ppt_x"/>
                                          </p:val>
                                        </p:tav>
                                      </p:tavLst>
                                    </p:anim>
                                    <p:anim calcmode="lin" valueType="num">
                                      <p:cBhvr additive="base">
                                        <p:cTn id="4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5" grpId="0" animBg="1"/>
      <p:bldP spid="15" grpId="1" animBg="1"/>
      <p:bldP spid="18" grpId="0" animBg="1"/>
      <p:bldP spid="19" grpId="0" animBg="1"/>
      <p:bldP spid="19" grpId="1" animBg="1"/>
      <p:bldP spid="20" grpId="0" animBg="1"/>
      <p:bldP spid="20" grpId="1"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A074-9BF1-2170-DC85-38B29CEBBD5E}"/>
              </a:ext>
            </a:extLst>
          </p:cNvPr>
          <p:cNvSpPr>
            <a:spLocks noGrp="1"/>
          </p:cNvSpPr>
          <p:nvPr>
            <p:ph type="title"/>
          </p:nvPr>
        </p:nvSpPr>
        <p:spPr>
          <a:xfrm>
            <a:off x="581192" y="702156"/>
            <a:ext cx="11029616" cy="417517"/>
          </a:xfrm>
        </p:spPr>
        <p:txBody>
          <a:bodyPr>
            <a:normAutofit fontScale="90000"/>
          </a:bodyPr>
          <a:lstStyle/>
          <a:p>
            <a:r>
              <a:rPr lang="de-DE" dirty="0"/>
              <a:t>Internal Data </a:t>
            </a:r>
            <a:r>
              <a:rPr lang="de-DE" dirty="0" err="1"/>
              <a:t>flow</a:t>
            </a:r>
            <a:endParaRPr lang="de-DE" dirty="0"/>
          </a:p>
        </p:txBody>
      </p:sp>
      <p:graphicFrame>
        <p:nvGraphicFramePr>
          <p:cNvPr id="4" name="Diagram 3">
            <a:extLst>
              <a:ext uri="{FF2B5EF4-FFF2-40B4-BE49-F238E27FC236}">
                <a16:creationId xmlns:a16="http://schemas.microsoft.com/office/drawing/2014/main" id="{14224998-0127-E183-5927-98C1735F85D1}"/>
              </a:ext>
            </a:extLst>
          </p:cNvPr>
          <p:cNvGraphicFramePr/>
          <p:nvPr>
            <p:extLst>
              <p:ext uri="{D42A27DB-BD31-4B8C-83A1-F6EECF244321}">
                <p14:modId xmlns:p14="http://schemas.microsoft.com/office/powerpoint/2010/main" val="386725118"/>
              </p:ext>
            </p:extLst>
          </p:nvPr>
        </p:nvGraphicFramePr>
        <p:xfrm>
          <a:off x="2032000" y="1119672"/>
          <a:ext cx="8128000" cy="5159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Magnetic Disk 4">
            <a:extLst>
              <a:ext uri="{FF2B5EF4-FFF2-40B4-BE49-F238E27FC236}">
                <a16:creationId xmlns:a16="http://schemas.microsoft.com/office/drawing/2014/main" id="{A55BA950-8D2B-E456-B8F2-8B53A0F7A60E}"/>
              </a:ext>
            </a:extLst>
          </p:cNvPr>
          <p:cNvSpPr/>
          <p:nvPr/>
        </p:nvSpPr>
        <p:spPr>
          <a:xfrm>
            <a:off x="4544008" y="5999584"/>
            <a:ext cx="1045029" cy="697433"/>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DB</a:t>
            </a:r>
          </a:p>
        </p:txBody>
      </p:sp>
      <p:sp>
        <p:nvSpPr>
          <p:cNvPr id="9" name="Rectangle 8">
            <a:extLst>
              <a:ext uri="{FF2B5EF4-FFF2-40B4-BE49-F238E27FC236}">
                <a16:creationId xmlns:a16="http://schemas.microsoft.com/office/drawing/2014/main" id="{12E95E84-5891-FACC-FDB4-198B9D5A2DB3}"/>
              </a:ext>
            </a:extLst>
          </p:cNvPr>
          <p:cNvSpPr/>
          <p:nvPr/>
        </p:nvSpPr>
        <p:spPr>
          <a:xfrm>
            <a:off x="6904654" y="5255498"/>
            <a:ext cx="2211355" cy="5294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Asc</a:t>
            </a:r>
            <a:r>
              <a:rPr lang="de-DE" dirty="0"/>
              <a:t> Array / </a:t>
            </a:r>
            <a:r>
              <a:rPr lang="de-DE" dirty="0" err="1"/>
              <a:t>object</a:t>
            </a:r>
            <a:endParaRPr lang="de-DE" dirty="0"/>
          </a:p>
        </p:txBody>
      </p:sp>
      <p:sp>
        <p:nvSpPr>
          <p:cNvPr id="10" name="Arrow: Left-Up 9">
            <a:extLst>
              <a:ext uri="{FF2B5EF4-FFF2-40B4-BE49-F238E27FC236}">
                <a16:creationId xmlns:a16="http://schemas.microsoft.com/office/drawing/2014/main" id="{415DC36F-4401-BF84-FB50-E79B76839F24}"/>
              </a:ext>
            </a:extLst>
          </p:cNvPr>
          <p:cNvSpPr/>
          <p:nvPr/>
        </p:nvSpPr>
        <p:spPr>
          <a:xfrm flipH="1">
            <a:off x="2323321" y="6279501"/>
            <a:ext cx="2220686" cy="345234"/>
          </a:xfrm>
          <a:prstGeom prst="left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1" name="Rectangle: Rounded Corners 10">
            <a:extLst>
              <a:ext uri="{FF2B5EF4-FFF2-40B4-BE49-F238E27FC236}">
                <a16:creationId xmlns:a16="http://schemas.microsoft.com/office/drawing/2014/main" id="{1E35938E-EF56-84F2-236F-F02954E8AD64}"/>
              </a:ext>
            </a:extLst>
          </p:cNvPr>
          <p:cNvSpPr/>
          <p:nvPr/>
        </p:nvSpPr>
        <p:spPr>
          <a:xfrm>
            <a:off x="9815804" y="3265714"/>
            <a:ext cx="1795004" cy="41751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dirty="0" err="1"/>
              <a:t>Json</a:t>
            </a:r>
            <a:r>
              <a:rPr lang="de-DE" dirty="0"/>
              <a:t> Response</a:t>
            </a:r>
          </a:p>
        </p:txBody>
      </p:sp>
      <p:sp>
        <p:nvSpPr>
          <p:cNvPr id="12" name="Rectangle 11">
            <a:extLst>
              <a:ext uri="{FF2B5EF4-FFF2-40B4-BE49-F238E27FC236}">
                <a16:creationId xmlns:a16="http://schemas.microsoft.com/office/drawing/2014/main" id="{7CB3F584-D208-4B71-0FC8-13721CF62DCB}"/>
              </a:ext>
            </a:extLst>
          </p:cNvPr>
          <p:cNvSpPr/>
          <p:nvPr/>
        </p:nvSpPr>
        <p:spPr>
          <a:xfrm>
            <a:off x="4544007" y="364094"/>
            <a:ext cx="720652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Show Json Response</a:t>
            </a:r>
          </a:p>
        </p:txBody>
      </p:sp>
    </p:spTree>
    <p:extLst>
      <p:ext uri="{BB962C8B-B14F-4D97-AF65-F5344CB8AC3E}">
        <p14:creationId xmlns:p14="http://schemas.microsoft.com/office/powerpoint/2010/main" val="35805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EEE9DEA1-2D89-4F50-BB0E-B8E2A7C6378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94E7E06B-987F-4ECE-9EB9-3CB47F9F6A7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8B62A097-0B29-4A3C-97C8-7532A32B76A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4CFF2FCA-498A-45C1-B6ED-8057C5ED4BC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4516EBAD-9720-4E5B-845D-C56B1141E5F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E63AF949-68EF-4259-9682-EEDDE15D84B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53D6BEF1-5DC6-4AD3-B736-885C03381AF7}"/>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7AAC58B4-6BF3-49D3-AC4D-DA7445AD4F8B}"/>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AB7D23C7-412F-44E7-A684-734E55A85FF0}"/>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EC87BD58-1B09-4943-9730-5AF3E4CC308E}"/>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1" nodeType="clickEffect">
                                  <p:stCondLst>
                                    <p:cond delay="0"/>
                                  </p:stCondLst>
                                  <p:childTnLst>
                                    <p:animMotion origin="layout" path="M 0.01732 -0.03889 L 0.01732 -0.03889 C 0.05039 -0.05625 0.0155 -0.03727 0.03789 -0.05116 C 0.0405 -0.05278 0.04323 -0.05324 0.04557 -0.05532 C 0.05013 -0.05926 0.05404 -0.06505 0.05859 -0.06898 C 0.06302 -0.07292 0.06693 -0.07569 0.07083 -0.08125 C 0.07201 -0.08287 0.07279 -0.08518 0.07383 -0.08657 C 0.07552 -0.08889 0.07761 -0.09005 0.0793 -0.09213 C 0.08242 -0.09583 0.08542 -0.1 0.08841 -0.1044 C 0.11146 -0.13704 0.09623 -0.11366 0.10521 -0.13148 C 0.10625 -0.13356 0.10742 -0.13495 0.10833 -0.13704 C 0.10951 -0.13958 0.11146 -0.14514 0.11146 -0.14514 C 0.10951 -0.15185 0.11094 -0.15 0.10755 -0.15208 L 0.11068 -0.15324 " pathEditMode="relative" ptsTypes="AAAAAAAAAAAAAA">
                                      <p:cBhvr>
                                        <p:cTn id="54" dur="2000" fill="hold"/>
                                        <p:tgtEl>
                                          <p:spTgt spid="9"/>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2" nodeType="clickEffect">
                                  <p:stCondLst>
                                    <p:cond delay="0"/>
                                  </p:stCondLst>
                                  <p:childTnLst>
                                    <p:animMotion origin="layout" path="M 0.12748 -0.17361 L 0.12748 -0.17361 C 0.13633 -0.20694 0.13516 -0.19792 0.13971 -0.23495 C 0.14336 -0.26505 0.14011 -0.25069 0.14427 -0.27292 C 0.14518 -0.27801 0.14518 -0.28426 0.1474 -0.28796 C 0.15143 -0.29444 0.15703 -0.29722 0.16198 -0.30162 C 0.16419 -0.30347 0.16641 -0.30579 0.16888 -0.30694 C 0.17357 -0.30926 0.18346 -0.31227 0.18346 -0.31227 L 0.1819 -0.30972 L 0.1819 -0.30972 " pathEditMode="relative" ptsTypes="AAAAAAAAAA">
                                      <p:cBhvr>
                                        <p:cTn id="58" dur="2000" fill="hold"/>
                                        <p:tgtEl>
                                          <p:spTgt spid="9"/>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3" nodeType="clickEffect">
                                  <p:stCondLst>
                                    <p:cond delay="0"/>
                                  </p:stCondLst>
                                  <p:childTnLst>
                                    <p:set>
                                      <p:cBhvr>
                                        <p:cTn id="62" dur="1" fill="hold">
                                          <p:stCondLst>
                                            <p:cond delay="0"/>
                                          </p:stCondLst>
                                        </p:cTn>
                                        <p:tgtEl>
                                          <p:spTgt spid="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1" nodeType="clickEffect">
                                  <p:stCondLst>
                                    <p:cond delay="0"/>
                                  </p:stCondLst>
                                  <p:childTnLst>
                                    <p:animMotion origin="layout" path="M -0.01784 -0.0331 L -0.01784 -0.0331 C -0.01758 -0.03912 -0.0168 -0.04491 -0.01706 -0.05092 C -0.01719 -0.05625 -0.02019 -0.06713 -0.02162 -0.07129 C -0.02292 -0.075 -0.02461 -0.0787 -0.02618 -0.08217 C -0.03021 -0.09097 -0.03347 -0.09699 -0.03842 -0.10393 C -0.0448 -0.1125 -0.03998 -0.10301 -0.04688 -0.11342 C -0.04883 -0.1162 -0.05013 -0.12014 -0.05222 -0.12292 C -0.05508 -0.12662 -0.05886 -0.12801 -0.06146 -0.13241 C -0.06446 -0.13773 -0.06355 -0.13704 -0.06823 -0.14051 C -0.0698 -0.14167 -0.07136 -0.14259 -0.07292 -0.14329 L -0.08047 -0.14583 L -0.08047 -0.14583 " pathEditMode="relative" ptsTypes="AAAAAAAAAAAAA">
                                      <p:cBhvr>
                                        <p:cTn id="70" dur="2000" fill="hold"/>
                                        <p:tgtEl>
                                          <p:spTgt spid="11"/>
                                        </p:tgtEl>
                                        <p:attrNameLst>
                                          <p:attrName>ppt_x</p:attrName>
                                          <p:attrName>ppt_y</p:attrName>
                                        </p:attrNameLst>
                                      </p:cBhvr>
                                    </p:animMotion>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2" nodeType="clickEffect">
                                  <p:stCondLst>
                                    <p:cond delay="0"/>
                                  </p:stCondLst>
                                  <p:childTnLst>
                                    <p:animMotion origin="layout" path="M -0.12019 -0.16898 L -0.12019 -0.16898 C -0.12513 -0.1875 -0.12631 -0.18634 -0.12631 -0.2044 C -0.12631 -0.22801 -0.125 -0.2243 -0.11797 -0.2493 C -0.11745 -0.25116 -0.11745 -0.25417 -0.11641 -0.25486 C -0.11459 -0.25625 -0.11276 -0.25741 -0.11107 -0.25903 C -0.10743 -0.26204 -0.10417 -0.26667 -0.10039 -0.26852 C -0.07696 -0.27986 -0.10547 -0.26528 -0.08503 -0.27801 C -0.08308 -0.27917 -0.08099 -0.27963 -0.07891 -0.28079 C -0.07305 -0.28356 -0.08164 -0.28055 -0.07201 -0.28333 C -0.07084 -0.28426 -0.06941 -0.28495 -0.06823 -0.28611 C -0.06563 -0.28889 -0.06511 -0.29167 -0.06211 -0.29305 C -0.06107 -0.29352 -0.06003 -0.29305 -0.05899 -0.29305 L -0.05899 -0.29305 " pathEditMode="relative" ptsTypes="AAAAAAAAAAAAAA">
                                      <p:cBhvr>
                                        <p:cTn id="74" dur="2000" fill="hold"/>
                                        <p:tgtEl>
                                          <p:spTgt spid="11"/>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P spid="9" grpId="0" animBg="1"/>
      <p:bldP spid="9" grpId="1" animBg="1"/>
      <p:bldP spid="9" grpId="2" animBg="1"/>
      <p:bldP spid="9" grpId="3" animBg="1"/>
      <p:bldP spid="10" grpId="0" animBg="1"/>
      <p:bldP spid="11" grpId="0" animBg="1"/>
      <p:bldP spid="11" grpId="1" animBg="1"/>
      <p:bldP spid="11" grpId="2" animBg="1"/>
      <p:bldP spid="12" grpId="0"/>
    </p:bldLst>
  </p:timing>
</p:sld>
</file>

<file path=ppt/theme/theme1.xml><?xml version="1.0" encoding="utf-8"?>
<a:theme xmlns:a="http://schemas.openxmlformats.org/drawingml/2006/main" name="DividendVTI">
  <a:themeElements>
    <a:clrScheme name="AnalogousFromDarkSeedRightStep">
      <a:dk1>
        <a:srgbClr val="000000"/>
      </a:dk1>
      <a:lt1>
        <a:srgbClr val="FFFFFF"/>
      </a:lt1>
      <a:dk2>
        <a:srgbClr val="1B2F2F"/>
      </a:dk2>
      <a:lt2>
        <a:srgbClr val="F3F0F2"/>
      </a:lt2>
      <a:accent1>
        <a:srgbClr val="21B855"/>
      </a:accent1>
      <a:accent2>
        <a:srgbClr val="14B68F"/>
      </a:accent2>
      <a:accent3>
        <a:srgbClr val="24AFCD"/>
      </a:accent3>
      <a:accent4>
        <a:srgbClr val="1764D5"/>
      </a:accent4>
      <a:accent5>
        <a:srgbClr val="3F3DE9"/>
      </a:accent5>
      <a:accent6>
        <a:srgbClr val="6D1FD6"/>
      </a:accent6>
      <a:hlink>
        <a:srgbClr val="998A33"/>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441</Words>
  <Application>Microsoft Office PowerPoint</Application>
  <PresentationFormat>Widescreen</PresentationFormat>
  <Paragraphs>77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Avenir Next LT Pro</vt:lpstr>
      <vt:lpstr>Wingdings 2</vt:lpstr>
      <vt:lpstr>DividendVTI</vt:lpstr>
      <vt:lpstr>Gemvc Framework  </vt:lpstr>
      <vt:lpstr>warum RESTful api</vt:lpstr>
      <vt:lpstr>Folder(Layer) Structure</vt:lpstr>
      <vt:lpstr>Request Lifecycle</vt:lpstr>
      <vt:lpstr>Internal Data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PHP API Framework Based on GEMVC </dc:title>
  <dc:creator>Ali Khorsandfard</dc:creator>
  <cp:lastModifiedBy>Khorsandfard, Ali - DAA</cp:lastModifiedBy>
  <cp:revision>4</cp:revision>
  <dcterms:created xsi:type="dcterms:W3CDTF">2024-04-18T18:45:17Z</dcterms:created>
  <dcterms:modified xsi:type="dcterms:W3CDTF">2024-05-09T20:25:35Z</dcterms:modified>
</cp:coreProperties>
</file>