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back-end </a:t>
            </a:r>
            <a:r>
              <a:rPr lang="de-DE" dirty="0"/>
              <a:t>Herr Koop</a:t>
            </a:r>
          </a:p>
          <a:p>
            <a:r>
              <a:rPr lang="de-DE" dirty="0"/>
              <a:t>Front End Ahmadi</a:t>
            </a:r>
          </a:p>
          <a:p>
            <a:r>
              <a:rPr lang="de-DE" dirty="0"/>
              <a:t>Unit Test : Nobert</a:t>
            </a:r>
          </a:p>
          <a:p>
            <a:r>
              <a:rPr lang="de-DE" dirty="0"/>
              <a:t>Database: Frau Stamm</a:t>
            </a:r>
          </a:p>
          <a:p>
            <a:r>
              <a:rPr lang="de-DE" dirty="0"/>
              <a:t>Dokumentation : Ahmet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4A9A9-0D79-954A-9096-64DD439D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09C99-8D7C-18BB-1C12-D3FE1EB7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pull </a:t>
            </a:r>
          </a:p>
          <a:p>
            <a:pPr lvl="1"/>
            <a:r>
              <a:rPr lang="de-DE" dirty="0"/>
              <a:t>Update </a:t>
            </a:r>
            <a:r>
              <a:rPr lang="de-DE" dirty="0" err="1"/>
              <a:t>your</a:t>
            </a:r>
            <a:r>
              <a:rPr lang="de-DE" dirty="0"/>
              <a:t> local code</a:t>
            </a:r>
          </a:p>
          <a:p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main</a:t>
            </a:r>
            <a:endParaRPr lang="de-DE" dirty="0"/>
          </a:p>
          <a:p>
            <a:pPr lvl="1"/>
            <a:r>
              <a:rPr lang="de-DE" dirty="0"/>
              <a:t>After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to update remote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6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fhghfhfghfgh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Nadine Stamm</a:t>
            </a:r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Aaa</a:t>
            </a:r>
            <a:endParaRPr lang="de-DE" dirty="0"/>
          </a:p>
          <a:p>
            <a:r>
              <a:rPr lang="de-DE" dirty="0" err="1"/>
              <a:t>Bbb</a:t>
            </a:r>
            <a:endParaRPr lang="de-DE" dirty="0"/>
          </a:p>
          <a:p>
            <a:r>
              <a:rPr lang="de-DE" dirty="0" err="1"/>
              <a:t>Ccc</a:t>
            </a:r>
            <a:endParaRPr lang="de-DE" dirty="0"/>
          </a:p>
          <a:p>
            <a:r>
              <a:rPr lang="de-DE" dirty="0" err="1"/>
              <a:t>Ddd</a:t>
            </a:r>
            <a:endParaRPr lang="de-DE" dirty="0"/>
          </a:p>
          <a:p>
            <a:r>
              <a:rPr lang="de-DE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 finish Rest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System</a:t>
            </a:r>
          </a:p>
          <a:p>
            <a:r>
              <a:rPr lang="de-DE" dirty="0"/>
              <a:t>Second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Vita ppt git test</vt:lpstr>
      <vt:lpstr>help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Erik-Alexander Koop</cp:lastModifiedBy>
  <cp:revision>11</cp:revision>
  <dcterms:created xsi:type="dcterms:W3CDTF">2023-02-15T07:15:54Z</dcterms:created>
  <dcterms:modified xsi:type="dcterms:W3CDTF">2023-02-21T07:23:30Z</dcterms:modified>
</cp:coreProperties>
</file>