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79A6-805B-12BD-02C1-56141BA3C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FEF37-5909-CE80-2A0E-63DFB12D5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33F7F-01F6-191F-7D40-3C82570B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866E9-C7F5-E36A-00AD-1BF4E377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5D40-D5D6-3DAC-4ADC-70D0BA57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85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0C2B-4B13-D329-152D-AC91383A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27AB1-9B1A-3E08-BA1A-972D99017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1C48-F8CF-DEB3-E2E4-C3BD768E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C479-E6BE-617E-D063-ADAE7C93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BCD00-322E-B4FF-AD75-B24C968B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20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A1014-E856-2DC0-7643-B808982E5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CA72-320A-B4A3-EA59-47E3FB104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03DA2-417E-932B-AE2B-87DCF3B7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BBCBB-7C42-9B48-94E3-1436F6AD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0EEE2-99BC-59BF-8B67-A701D577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13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A258-17B0-3EB3-AE9B-EA12A60D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F513-2661-2F61-00AD-1DEE91EF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A43A-BC1E-3356-6C95-4B28C3C9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9B9C-EA06-C039-AB46-64EAD60F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492A-317C-C212-5CA3-DD165EF1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16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D7BA-BC3E-3DD5-7E6C-7F9B8030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4EF67-32F5-CC52-400E-5642752A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CA8B-132D-C18B-2725-DA9206F8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5406-1A4F-7E37-CFAD-E569AECF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2C94-E92E-8009-D526-9C741598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16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73FC-66CC-4D66-8315-0DDBAF96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3532-1630-5F2D-D045-69E710684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20C01-4999-3F09-8D91-3ABDE13C1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EE425-A5A8-A898-7884-3D1F0158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34F3B-2F9F-6E5F-13C7-DEB307A2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1BFC-5B36-3B52-A003-AFFE1700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97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DE69-1183-F738-BCE9-E2F2EC09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3B2B1-773D-912A-730D-70FC4E20F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4B41F-110B-26C0-D1A6-9938E3306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AC1D1-DFDB-3191-17F4-4419455EC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D70D0-F8FA-A4FE-4526-71ACC94FE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5138F-6986-0B56-2556-241AB484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3470-7369-B507-5308-EB3CFCED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2E50B-D4A5-7DE4-ADEC-496B27D8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0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E55B-4B0A-6379-62B3-D43360B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04375-3132-2F51-1861-31A6B947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33D01-A63E-6E5B-3C83-A6313D79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988-648F-7937-E26B-473D2D9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00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A37F9-47FF-2595-33EC-1EB981B7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45117-0FA9-5B71-1612-96741CD0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538D3-7596-0474-16A9-16A2E6FF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04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F6E7-A4AD-C852-4DBC-8A3F188B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2661-559F-80D9-AF4B-33789E28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E19A3-E8D8-A751-6E84-D29064ACA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79680-BB46-BBFD-C754-D7AE04E3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AD7F0-28AC-B2F2-A9EE-962F9128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7F5C-87B3-7C7A-9CB8-33D318C8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30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6EFB-B457-447A-EF4C-752269C1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C23BC-8F27-532C-07A7-F5F50C754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21BF4-A7FF-E02D-2F5F-98B30D01A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213E7-09E1-218B-047F-3FC8858B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9A37-02A3-4C31-383B-32F60795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A54FC-E6D8-1E46-F6E1-2B2F143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57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77B5-968D-92ED-87DC-E8E420B3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867E-6B64-CDEB-A5A5-93BFAD63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494E-0CAA-FABD-600F-79F7C2A4D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3432-C4CC-4493-A10D-76EE4CA89F0A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1236-4461-8D77-D453-8F8DC8282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55BA4-AF3D-CA7E-9536-7E826D4B8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05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B1D7-AC07-6623-959F-95D31F70C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Vita </a:t>
            </a:r>
            <a:r>
              <a:rPr lang="de-DE" dirty="0" err="1"/>
              <a:t>ppt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550D-341A-7A3F-3047-68DE6E153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/>
              <a:t>back-end </a:t>
            </a:r>
            <a:r>
              <a:rPr lang="de-DE" dirty="0"/>
              <a:t>Herr Koop</a:t>
            </a:r>
          </a:p>
          <a:p>
            <a:r>
              <a:rPr lang="de-DE" dirty="0"/>
              <a:t>Front End Ahmadi</a:t>
            </a:r>
          </a:p>
          <a:p>
            <a:r>
              <a:rPr lang="de-DE" dirty="0"/>
              <a:t>Unit Test : Nobert</a:t>
            </a:r>
          </a:p>
          <a:p>
            <a:r>
              <a:rPr lang="de-DE" dirty="0"/>
              <a:t>Database: Frau Stamm</a:t>
            </a:r>
          </a:p>
          <a:p>
            <a:r>
              <a:rPr lang="de-DE" dirty="0"/>
              <a:t>Dokumentation : Ahmet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24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4A9A9-0D79-954A-9096-64DD439D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help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B09C99-8D7C-18BB-1C12-D3FE1EB71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pull </a:t>
            </a:r>
          </a:p>
          <a:p>
            <a:pPr lvl="1"/>
            <a:r>
              <a:rPr lang="de-DE" dirty="0"/>
              <a:t>Update </a:t>
            </a:r>
            <a:r>
              <a:rPr lang="de-DE" dirty="0" err="1"/>
              <a:t>your</a:t>
            </a:r>
            <a:r>
              <a:rPr lang="de-DE" dirty="0"/>
              <a:t> local code</a:t>
            </a:r>
          </a:p>
          <a:p>
            <a:r>
              <a:rPr lang="de-DE" dirty="0" err="1"/>
              <a:t>git</a:t>
            </a:r>
            <a:r>
              <a:rPr lang="de-DE" dirty="0"/>
              <a:t> push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main</a:t>
            </a:r>
            <a:endParaRPr lang="de-DE" dirty="0"/>
          </a:p>
          <a:p>
            <a:pPr lvl="1"/>
            <a:r>
              <a:rPr lang="de-DE" dirty="0"/>
              <a:t>After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to update remote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–m „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and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“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65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06C7-5DF8-06DD-566D-E4E5B0DB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E882-ADE6-73EE-4CED-2EB4FE25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00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4879-F417-5E55-7BF3-D2946FC8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F4F5-82AF-F85F-43A2-3BF98EDC6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Ich bin </a:t>
            </a:r>
            <a:r>
              <a:rPr lang="de-DE"/>
              <a:t>Navid Ahmadi</a:t>
            </a:r>
          </a:p>
        </p:txBody>
      </p:sp>
    </p:spTree>
    <p:extLst>
      <p:ext uri="{BB962C8B-B14F-4D97-AF65-F5344CB8AC3E}">
        <p14:creationId xmlns:p14="http://schemas.microsoft.com/office/powerpoint/2010/main" val="144118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38F7-E632-D5D1-4D2A-DCA5DADD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C566-49DE-FBA1-741A-AF40E7D1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63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7C2D8B-ADCB-53D6-2B73-04ECCCA2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1313C-C3D9-93AC-043F-44B3DAD47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Nadine Stamm</a:t>
            </a:r>
          </a:p>
        </p:txBody>
      </p:sp>
    </p:spTree>
    <p:extLst>
      <p:ext uri="{BB962C8B-B14F-4D97-AF65-F5344CB8AC3E}">
        <p14:creationId xmlns:p14="http://schemas.microsoft.com/office/powerpoint/2010/main" val="266179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DAAD-B6B3-2AB8-061D-82D7168B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D8E8-8150-885D-0ED7-1957BDD9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Aaa</a:t>
            </a:r>
            <a:endParaRPr lang="de-DE" dirty="0"/>
          </a:p>
          <a:p>
            <a:r>
              <a:rPr lang="de-DE" dirty="0" err="1"/>
              <a:t>Bbb</a:t>
            </a:r>
            <a:endParaRPr lang="de-DE" dirty="0"/>
          </a:p>
          <a:p>
            <a:r>
              <a:rPr lang="de-DE" dirty="0" err="1"/>
              <a:t>Ccc</a:t>
            </a:r>
            <a:endParaRPr lang="de-DE" dirty="0"/>
          </a:p>
          <a:p>
            <a:r>
              <a:rPr lang="de-DE" dirty="0" err="1"/>
              <a:t>Ddd</a:t>
            </a:r>
            <a:endParaRPr lang="de-DE" dirty="0"/>
          </a:p>
          <a:p>
            <a:r>
              <a:rPr lang="de-DE"/>
              <a:t>Eee</a:t>
            </a:r>
          </a:p>
        </p:txBody>
      </p:sp>
    </p:spTree>
    <p:extLst>
      <p:ext uri="{BB962C8B-B14F-4D97-AF65-F5344CB8AC3E}">
        <p14:creationId xmlns:p14="http://schemas.microsoft.com/office/powerpoint/2010/main" val="243135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C34D-CD7D-177D-E0D0-B77844C8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4892-C640-081A-B619-90F822C9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Ali finish Rest </a:t>
            </a:r>
            <a:r>
              <a:rPr lang="de-DE" dirty="0" err="1"/>
              <a:t>Api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System</a:t>
            </a:r>
          </a:p>
          <a:p>
            <a:r>
              <a:rPr lang="de-DE" dirty="0"/>
              <a:t>Second </a:t>
            </a:r>
            <a:r>
              <a:rPr lang="de-DE" dirty="0" err="1"/>
              <a:t>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210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Breitbild</PresentationFormat>
  <Paragraphs>27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Vita ppt git test</vt:lpstr>
      <vt:lpstr>help</vt:lpstr>
      <vt:lpstr>Back end</vt:lpstr>
      <vt:lpstr>Fron End</vt:lpstr>
      <vt:lpstr>Unit test</vt:lpstr>
      <vt:lpstr>Database Design</vt:lpstr>
      <vt:lpstr>Documentation</vt:lpstr>
      <vt:lpstr>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 ppt git test</dc:title>
  <dc:creator>Alireza Negahdari Khorsandfard</dc:creator>
  <cp:lastModifiedBy>Navid Ahmadi</cp:lastModifiedBy>
  <cp:revision>11</cp:revision>
  <dcterms:created xsi:type="dcterms:W3CDTF">2023-02-15T07:15:54Z</dcterms:created>
  <dcterms:modified xsi:type="dcterms:W3CDTF">2023-02-21T07:23:44Z</dcterms:modified>
</cp:coreProperties>
</file>