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22B0-F1C5-4C86-8B36-9483D7DDF3C1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2487E5-E288-41B1-9356-D49DD97B9300}">
      <dgm:prSet/>
      <dgm:spPr/>
      <dgm:t>
        <a:bodyPr/>
        <a:lstStyle/>
        <a:p>
          <a:r>
            <a:rPr lang="de-DE"/>
            <a:t>git pull </a:t>
          </a:r>
          <a:endParaRPr lang="en-US"/>
        </a:p>
      </dgm:t>
    </dgm:pt>
    <dgm:pt modelId="{35E0EC14-6133-44E9-B20A-872B44329CFC}" type="parTrans" cxnId="{4A5D413B-638F-4B81-B5BD-C0B58417355D}">
      <dgm:prSet/>
      <dgm:spPr/>
      <dgm:t>
        <a:bodyPr/>
        <a:lstStyle/>
        <a:p>
          <a:endParaRPr lang="en-US"/>
        </a:p>
      </dgm:t>
    </dgm:pt>
    <dgm:pt modelId="{844B3665-1656-4ADB-ADF4-EBDC35D851AB}" type="sibTrans" cxnId="{4A5D413B-638F-4B81-B5BD-C0B58417355D}">
      <dgm:prSet/>
      <dgm:spPr/>
      <dgm:t>
        <a:bodyPr/>
        <a:lstStyle/>
        <a:p>
          <a:endParaRPr lang="en-US"/>
        </a:p>
      </dgm:t>
    </dgm:pt>
    <dgm:pt modelId="{D79B6615-98D5-4A3B-9DB0-6B4818AF57AB}">
      <dgm:prSet/>
      <dgm:spPr/>
      <dgm:t>
        <a:bodyPr/>
        <a:lstStyle/>
        <a:p>
          <a:r>
            <a:rPr lang="de-DE"/>
            <a:t>Update your local code</a:t>
          </a:r>
          <a:endParaRPr lang="en-US"/>
        </a:p>
      </dgm:t>
    </dgm:pt>
    <dgm:pt modelId="{5359579D-4164-4A90-8FFC-DCB2A0064691}" type="parTrans" cxnId="{BB88A887-AD7B-47EC-8B62-D09A4781AD98}">
      <dgm:prSet/>
      <dgm:spPr/>
      <dgm:t>
        <a:bodyPr/>
        <a:lstStyle/>
        <a:p>
          <a:endParaRPr lang="en-US"/>
        </a:p>
      </dgm:t>
    </dgm:pt>
    <dgm:pt modelId="{E5D4037B-F9E9-46CF-9693-E3AEC8FFF93D}" type="sibTrans" cxnId="{BB88A887-AD7B-47EC-8B62-D09A4781AD98}">
      <dgm:prSet/>
      <dgm:spPr/>
      <dgm:t>
        <a:bodyPr/>
        <a:lstStyle/>
        <a:p>
          <a:endParaRPr lang="en-US"/>
        </a:p>
      </dgm:t>
    </dgm:pt>
    <dgm:pt modelId="{D9F7F932-2C3F-4FFB-9E8C-8989DA8EA222}">
      <dgm:prSet/>
      <dgm:spPr/>
      <dgm:t>
        <a:bodyPr/>
        <a:lstStyle/>
        <a:p>
          <a:r>
            <a:rPr lang="de-DE"/>
            <a:t>git push origin main</a:t>
          </a:r>
          <a:endParaRPr lang="en-US"/>
        </a:p>
      </dgm:t>
    </dgm:pt>
    <dgm:pt modelId="{FC88F53F-793C-4604-9508-5E837B329B87}" type="parTrans" cxnId="{D56B8AAE-C82D-4EED-95BD-11CD9FBFF582}">
      <dgm:prSet/>
      <dgm:spPr/>
      <dgm:t>
        <a:bodyPr/>
        <a:lstStyle/>
        <a:p>
          <a:endParaRPr lang="en-US"/>
        </a:p>
      </dgm:t>
    </dgm:pt>
    <dgm:pt modelId="{A08AFFBE-9324-4241-8E09-CC456CD5D573}" type="sibTrans" cxnId="{D56B8AAE-C82D-4EED-95BD-11CD9FBFF582}">
      <dgm:prSet/>
      <dgm:spPr/>
      <dgm:t>
        <a:bodyPr/>
        <a:lstStyle/>
        <a:p>
          <a:endParaRPr lang="en-US"/>
        </a:p>
      </dgm:t>
    </dgm:pt>
    <dgm:pt modelId="{EA91F3FD-6F87-4CF4-AE85-F1431567F7C5}">
      <dgm:prSet/>
      <dgm:spPr/>
      <dgm:t>
        <a:bodyPr/>
        <a:lstStyle/>
        <a:p>
          <a:r>
            <a:rPr lang="de-DE"/>
            <a:t>After commit your changes use this command to update remote main repository</a:t>
          </a:r>
          <a:endParaRPr lang="en-US"/>
        </a:p>
      </dgm:t>
    </dgm:pt>
    <dgm:pt modelId="{7D7556F0-0DCB-4B18-A9AA-73C683083167}" type="parTrans" cxnId="{0734EF8C-A5BB-441E-A5CD-AA26E3EB3968}">
      <dgm:prSet/>
      <dgm:spPr/>
      <dgm:t>
        <a:bodyPr/>
        <a:lstStyle/>
        <a:p>
          <a:endParaRPr lang="en-US"/>
        </a:p>
      </dgm:t>
    </dgm:pt>
    <dgm:pt modelId="{D71279C2-9098-4F49-A3C5-596FDBE5E51B}" type="sibTrans" cxnId="{0734EF8C-A5BB-441E-A5CD-AA26E3EB3968}">
      <dgm:prSet/>
      <dgm:spPr/>
      <dgm:t>
        <a:bodyPr/>
        <a:lstStyle/>
        <a:p>
          <a:endParaRPr lang="en-US"/>
        </a:p>
      </dgm:t>
    </dgm:pt>
    <dgm:pt modelId="{B6D8EAD5-94C6-4B18-A88A-855081502882}">
      <dgm:prSet/>
      <dgm:spPr/>
      <dgm:t>
        <a:bodyPr/>
        <a:lstStyle/>
        <a:p>
          <a:r>
            <a:rPr lang="de-DE"/>
            <a:t>git commit –m „please write your name and short description about what you did“</a:t>
          </a:r>
          <a:endParaRPr lang="en-US"/>
        </a:p>
      </dgm:t>
    </dgm:pt>
    <dgm:pt modelId="{55CC6671-31CA-439B-A81C-5B643D44B783}" type="parTrans" cxnId="{5C9B7B7D-C490-40BE-9A75-3AA7F551403E}">
      <dgm:prSet/>
      <dgm:spPr/>
      <dgm:t>
        <a:bodyPr/>
        <a:lstStyle/>
        <a:p>
          <a:endParaRPr lang="en-US"/>
        </a:p>
      </dgm:t>
    </dgm:pt>
    <dgm:pt modelId="{A0FC8DEA-36F0-49C1-B0C1-8F30ED413449}" type="sibTrans" cxnId="{5C9B7B7D-C490-40BE-9A75-3AA7F551403E}">
      <dgm:prSet/>
      <dgm:spPr/>
      <dgm:t>
        <a:bodyPr/>
        <a:lstStyle/>
        <a:p>
          <a:endParaRPr lang="en-US"/>
        </a:p>
      </dgm:t>
    </dgm:pt>
    <dgm:pt modelId="{5C6B1E80-2FA0-482B-B17D-A9EAA0D2A9BC}" type="pres">
      <dgm:prSet presAssocID="{B7AF22B0-F1C5-4C86-8B36-9483D7DDF3C1}" presName="outerComposite" presStyleCnt="0">
        <dgm:presLayoutVars>
          <dgm:chMax val="5"/>
          <dgm:dir/>
          <dgm:resizeHandles val="exact"/>
        </dgm:presLayoutVars>
      </dgm:prSet>
      <dgm:spPr/>
    </dgm:pt>
    <dgm:pt modelId="{7602B557-7439-40B9-9B4C-A3D3680EEBF5}" type="pres">
      <dgm:prSet presAssocID="{B7AF22B0-F1C5-4C86-8B36-9483D7DDF3C1}" presName="dummyMaxCanvas" presStyleCnt="0">
        <dgm:presLayoutVars/>
      </dgm:prSet>
      <dgm:spPr/>
    </dgm:pt>
    <dgm:pt modelId="{5AAFFE10-BC9B-426E-91F7-5204AF49FCF8}" type="pres">
      <dgm:prSet presAssocID="{B7AF22B0-F1C5-4C86-8B36-9483D7DDF3C1}" presName="ThreeNodes_1" presStyleLbl="node1" presStyleIdx="0" presStyleCnt="3">
        <dgm:presLayoutVars>
          <dgm:bulletEnabled val="1"/>
        </dgm:presLayoutVars>
      </dgm:prSet>
      <dgm:spPr/>
    </dgm:pt>
    <dgm:pt modelId="{697DD5C2-7587-4096-9D11-989A3893A08C}" type="pres">
      <dgm:prSet presAssocID="{B7AF22B0-F1C5-4C86-8B36-9483D7DDF3C1}" presName="ThreeNodes_2" presStyleLbl="node1" presStyleIdx="1" presStyleCnt="3">
        <dgm:presLayoutVars>
          <dgm:bulletEnabled val="1"/>
        </dgm:presLayoutVars>
      </dgm:prSet>
      <dgm:spPr/>
    </dgm:pt>
    <dgm:pt modelId="{91827276-FEE4-4BD7-B989-BFE6454FA0B0}" type="pres">
      <dgm:prSet presAssocID="{B7AF22B0-F1C5-4C86-8B36-9483D7DDF3C1}" presName="ThreeNodes_3" presStyleLbl="node1" presStyleIdx="2" presStyleCnt="3">
        <dgm:presLayoutVars>
          <dgm:bulletEnabled val="1"/>
        </dgm:presLayoutVars>
      </dgm:prSet>
      <dgm:spPr/>
    </dgm:pt>
    <dgm:pt modelId="{8BC10CB6-20AF-4D68-B172-B24DAC96E449}" type="pres">
      <dgm:prSet presAssocID="{B7AF22B0-F1C5-4C86-8B36-9483D7DDF3C1}" presName="ThreeConn_1-2" presStyleLbl="fgAccFollowNode1" presStyleIdx="0" presStyleCnt="2">
        <dgm:presLayoutVars>
          <dgm:bulletEnabled val="1"/>
        </dgm:presLayoutVars>
      </dgm:prSet>
      <dgm:spPr/>
    </dgm:pt>
    <dgm:pt modelId="{61B2DAC2-9D4F-497E-B17B-54EFD199368E}" type="pres">
      <dgm:prSet presAssocID="{B7AF22B0-F1C5-4C86-8B36-9483D7DDF3C1}" presName="ThreeConn_2-3" presStyleLbl="fgAccFollowNode1" presStyleIdx="1" presStyleCnt="2">
        <dgm:presLayoutVars>
          <dgm:bulletEnabled val="1"/>
        </dgm:presLayoutVars>
      </dgm:prSet>
      <dgm:spPr/>
    </dgm:pt>
    <dgm:pt modelId="{876834D1-9265-4EA9-A065-D258CFA70D04}" type="pres">
      <dgm:prSet presAssocID="{B7AF22B0-F1C5-4C86-8B36-9483D7DDF3C1}" presName="ThreeNodes_1_text" presStyleLbl="node1" presStyleIdx="2" presStyleCnt="3">
        <dgm:presLayoutVars>
          <dgm:bulletEnabled val="1"/>
        </dgm:presLayoutVars>
      </dgm:prSet>
      <dgm:spPr/>
    </dgm:pt>
    <dgm:pt modelId="{96D93AC1-E60F-4FFA-98D4-57CD1D3D7CBA}" type="pres">
      <dgm:prSet presAssocID="{B7AF22B0-F1C5-4C86-8B36-9483D7DDF3C1}" presName="ThreeNodes_2_text" presStyleLbl="node1" presStyleIdx="2" presStyleCnt="3">
        <dgm:presLayoutVars>
          <dgm:bulletEnabled val="1"/>
        </dgm:presLayoutVars>
      </dgm:prSet>
      <dgm:spPr/>
    </dgm:pt>
    <dgm:pt modelId="{C89A2CC8-84C7-469D-BA8D-8BB3E4EAFB69}" type="pres">
      <dgm:prSet presAssocID="{B7AF22B0-F1C5-4C86-8B36-9483D7DDF3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CB7702-3A9A-4113-9521-9101D6669475}" type="presOf" srcId="{B7AF22B0-F1C5-4C86-8B36-9483D7DDF3C1}" destId="{5C6B1E80-2FA0-482B-B17D-A9EAA0D2A9BC}" srcOrd="0" destOrd="0" presId="urn:microsoft.com/office/officeart/2005/8/layout/vProcess5"/>
    <dgm:cxn modelId="{73047305-0353-47B2-93B9-3E1AC1BAA416}" type="presOf" srcId="{844B3665-1656-4ADB-ADF4-EBDC35D851AB}" destId="{8BC10CB6-20AF-4D68-B172-B24DAC96E449}" srcOrd="0" destOrd="0" presId="urn:microsoft.com/office/officeart/2005/8/layout/vProcess5"/>
    <dgm:cxn modelId="{9DE9CC1F-5D5C-400B-BA91-2854EEC4BFF9}" type="presOf" srcId="{D9F7F932-2C3F-4FFB-9E8C-8989DA8EA222}" destId="{697DD5C2-7587-4096-9D11-989A3893A08C}" srcOrd="0" destOrd="0" presId="urn:microsoft.com/office/officeart/2005/8/layout/vProcess5"/>
    <dgm:cxn modelId="{A182D024-B187-412B-9F80-B4622F06AE48}" type="presOf" srcId="{D79B6615-98D5-4A3B-9DB0-6B4818AF57AB}" destId="{876834D1-9265-4EA9-A065-D258CFA70D04}" srcOrd="1" destOrd="1" presId="urn:microsoft.com/office/officeart/2005/8/layout/vProcess5"/>
    <dgm:cxn modelId="{4A5D413B-638F-4B81-B5BD-C0B58417355D}" srcId="{B7AF22B0-F1C5-4C86-8B36-9483D7DDF3C1}" destId="{EE2487E5-E288-41B1-9356-D49DD97B9300}" srcOrd="0" destOrd="0" parTransId="{35E0EC14-6133-44E9-B20A-872B44329CFC}" sibTransId="{844B3665-1656-4ADB-ADF4-EBDC35D851AB}"/>
    <dgm:cxn modelId="{02B43C6D-3399-4BBF-8882-48B19F663E76}" type="presOf" srcId="{D79B6615-98D5-4A3B-9DB0-6B4818AF57AB}" destId="{5AAFFE10-BC9B-426E-91F7-5204AF49FCF8}" srcOrd="0" destOrd="1" presId="urn:microsoft.com/office/officeart/2005/8/layout/vProcess5"/>
    <dgm:cxn modelId="{787EA44D-F2AB-4E54-A8CC-BD08795F632A}" type="presOf" srcId="{EE2487E5-E288-41B1-9356-D49DD97B9300}" destId="{876834D1-9265-4EA9-A065-D258CFA70D04}" srcOrd="1" destOrd="0" presId="urn:microsoft.com/office/officeart/2005/8/layout/vProcess5"/>
    <dgm:cxn modelId="{5C9B7B7D-C490-40BE-9A75-3AA7F551403E}" srcId="{B7AF22B0-F1C5-4C86-8B36-9483D7DDF3C1}" destId="{B6D8EAD5-94C6-4B18-A88A-855081502882}" srcOrd="2" destOrd="0" parTransId="{55CC6671-31CA-439B-A81C-5B643D44B783}" sibTransId="{A0FC8DEA-36F0-49C1-B0C1-8F30ED413449}"/>
    <dgm:cxn modelId="{BB88A887-AD7B-47EC-8B62-D09A4781AD98}" srcId="{EE2487E5-E288-41B1-9356-D49DD97B9300}" destId="{D79B6615-98D5-4A3B-9DB0-6B4818AF57AB}" srcOrd="0" destOrd="0" parTransId="{5359579D-4164-4A90-8FFC-DCB2A0064691}" sibTransId="{E5D4037B-F9E9-46CF-9693-E3AEC8FFF93D}"/>
    <dgm:cxn modelId="{B344F487-E713-4BFE-82C2-3935CE667584}" type="presOf" srcId="{EA91F3FD-6F87-4CF4-AE85-F1431567F7C5}" destId="{697DD5C2-7587-4096-9D11-989A3893A08C}" srcOrd="0" destOrd="1" presId="urn:microsoft.com/office/officeart/2005/8/layout/vProcess5"/>
    <dgm:cxn modelId="{0734EF8C-A5BB-441E-A5CD-AA26E3EB3968}" srcId="{D9F7F932-2C3F-4FFB-9E8C-8989DA8EA222}" destId="{EA91F3FD-6F87-4CF4-AE85-F1431567F7C5}" srcOrd="0" destOrd="0" parTransId="{7D7556F0-0DCB-4B18-A9AA-73C683083167}" sibTransId="{D71279C2-9098-4F49-A3C5-596FDBE5E51B}"/>
    <dgm:cxn modelId="{1FE0D78D-86C7-4B59-A2F6-FAB44DF96F2B}" type="presOf" srcId="{B6D8EAD5-94C6-4B18-A88A-855081502882}" destId="{91827276-FEE4-4BD7-B989-BFE6454FA0B0}" srcOrd="0" destOrd="0" presId="urn:microsoft.com/office/officeart/2005/8/layout/vProcess5"/>
    <dgm:cxn modelId="{E61E9991-C30C-43E8-9868-BA2EE2282C4F}" type="presOf" srcId="{D9F7F932-2C3F-4FFB-9E8C-8989DA8EA222}" destId="{96D93AC1-E60F-4FFA-98D4-57CD1D3D7CBA}" srcOrd="1" destOrd="0" presId="urn:microsoft.com/office/officeart/2005/8/layout/vProcess5"/>
    <dgm:cxn modelId="{056CE595-B867-43F8-8DE9-4ED8E9006F34}" type="presOf" srcId="{A08AFFBE-9324-4241-8E09-CC456CD5D573}" destId="{61B2DAC2-9D4F-497E-B17B-54EFD199368E}" srcOrd="0" destOrd="0" presId="urn:microsoft.com/office/officeart/2005/8/layout/vProcess5"/>
    <dgm:cxn modelId="{7006C99A-7734-4B4D-8B3A-72DE009D0713}" type="presOf" srcId="{B6D8EAD5-94C6-4B18-A88A-855081502882}" destId="{C89A2CC8-84C7-469D-BA8D-8BB3E4EAFB69}" srcOrd="1" destOrd="0" presId="urn:microsoft.com/office/officeart/2005/8/layout/vProcess5"/>
    <dgm:cxn modelId="{D56B8AAE-C82D-4EED-95BD-11CD9FBFF582}" srcId="{B7AF22B0-F1C5-4C86-8B36-9483D7DDF3C1}" destId="{D9F7F932-2C3F-4FFB-9E8C-8989DA8EA222}" srcOrd="1" destOrd="0" parTransId="{FC88F53F-793C-4604-9508-5E837B329B87}" sibTransId="{A08AFFBE-9324-4241-8E09-CC456CD5D573}"/>
    <dgm:cxn modelId="{A4C377BA-AD39-423B-AD9E-9FACC7D4723E}" type="presOf" srcId="{EE2487E5-E288-41B1-9356-D49DD97B9300}" destId="{5AAFFE10-BC9B-426E-91F7-5204AF49FCF8}" srcOrd="0" destOrd="0" presId="urn:microsoft.com/office/officeart/2005/8/layout/vProcess5"/>
    <dgm:cxn modelId="{A68ED7F9-3811-4F38-A133-0FC49C5EC62D}" type="presOf" srcId="{EA91F3FD-6F87-4CF4-AE85-F1431567F7C5}" destId="{96D93AC1-E60F-4FFA-98D4-57CD1D3D7CBA}" srcOrd="1" destOrd="1" presId="urn:microsoft.com/office/officeart/2005/8/layout/vProcess5"/>
    <dgm:cxn modelId="{7FFB566D-6278-45DC-BB51-D053574B0EB4}" type="presParOf" srcId="{5C6B1E80-2FA0-482B-B17D-A9EAA0D2A9BC}" destId="{7602B557-7439-40B9-9B4C-A3D3680EEBF5}" srcOrd="0" destOrd="0" presId="urn:microsoft.com/office/officeart/2005/8/layout/vProcess5"/>
    <dgm:cxn modelId="{E7EAD020-24EF-4F47-9DD0-083EC1602398}" type="presParOf" srcId="{5C6B1E80-2FA0-482B-B17D-A9EAA0D2A9BC}" destId="{5AAFFE10-BC9B-426E-91F7-5204AF49FCF8}" srcOrd="1" destOrd="0" presId="urn:microsoft.com/office/officeart/2005/8/layout/vProcess5"/>
    <dgm:cxn modelId="{4575CA27-2626-460A-B1B7-F7354D9E3BE8}" type="presParOf" srcId="{5C6B1E80-2FA0-482B-B17D-A9EAA0D2A9BC}" destId="{697DD5C2-7587-4096-9D11-989A3893A08C}" srcOrd="2" destOrd="0" presId="urn:microsoft.com/office/officeart/2005/8/layout/vProcess5"/>
    <dgm:cxn modelId="{D37672EA-F569-47DD-A7B9-815DB4735D75}" type="presParOf" srcId="{5C6B1E80-2FA0-482B-B17D-A9EAA0D2A9BC}" destId="{91827276-FEE4-4BD7-B989-BFE6454FA0B0}" srcOrd="3" destOrd="0" presId="urn:microsoft.com/office/officeart/2005/8/layout/vProcess5"/>
    <dgm:cxn modelId="{4EA10522-AEDE-4802-A896-A7ABE0244586}" type="presParOf" srcId="{5C6B1E80-2FA0-482B-B17D-A9EAA0D2A9BC}" destId="{8BC10CB6-20AF-4D68-B172-B24DAC96E449}" srcOrd="4" destOrd="0" presId="urn:microsoft.com/office/officeart/2005/8/layout/vProcess5"/>
    <dgm:cxn modelId="{8C59BAB9-04CB-4604-BDF4-B5BB60C91823}" type="presParOf" srcId="{5C6B1E80-2FA0-482B-B17D-A9EAA0D2A9BC}" destId="{61B2DAC2-9D4F-497E-B17B-54EFD199368E}" srcOrd="5" destOrd="0" presId="urn:microsoft.com/office/officeart/2005/8/layout/vProcess5"/>
    <dgm:cxn modelId="{F0B2677A-EDFA-4328-9168-38F9F5A9B10C}" type="presParOf" srcId="{5C6B1E80-2FA0-482B-B17D-A9EAA0D2A9BC}" destId="{876834D1-9265-4EA9-A065-D258CFA70D04}" srcOrd="6" destOrd="0" presId="urn:microsoft.com/office/officeart/2005/8/layout/vProcess5"/>
    <dgm:cxn modelId="{C50E2926-A7A9-4E73-AA65-7DFC29297373}" type="presParOf" srcId="{5C6B1E80-2FA0-482B-B17D-A9EAA0D2A9BC}" destId="{96D93AC1-E60F-4FFA-98D4-57CD1D3D7CBA}" srcOrd="7" destOrd="0" presId="urn:microsoft.com/office/officeart/2005/8/layout/vProcess5"/>
    <dgm:cxn modelId="{94BBB646-DDA0-4DC0-B7D3-983414CB5750}" type="presParOf" srcId="{5C6B1E80-2FA0-482B-B17D-A9EAA0D2A9BC}" destId="{C89A2CC8-84C7-469D-BA8D-8BB3E4EAFB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FE10-BC9B-426E-91F7-5204AF49FCF8}">
      <dsp:nvSpPr>
        <dsp:cNvPr id="0" name=""/>
        <dsp:cNvSpPr/>
      </dsp:nvSpPr>
      <dsp:spPr>
        <a:xfrm>
          <a:off x="0" y="0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git pull 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Update your local code</a:t>
          </a:r>
          <a:endParaRPr lang="en-US" sz="1800" kern="1200"/>
        </a:p>
      </dsp:txBody>
      <dsp:txXfrm>
        <a:off x="48951" y="48951"/>
        <a:ext cx="3503909" cy="1573417"/>
      </dsp:txXfrm>
    </dsp:sp>
    <dsp:sp modelId="{697DD5C2-7587-4096-9D11-989A3893A08C}">
      <dsp:nvSpPr>
        <dsp:cNvPr id="0" name=""/>
        <dsp:cNvSpPr/>
      </dsp:nvSpPr>
      <dsp:spPr>
        <a:xfrm>
          <a:off x="468299" y="1949872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git push origin main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After commit your changes use this command to update remote main repository</a:t>
          </a:r>
          <a:endParaRPr lang="en-US" sz="1800" kern="1200"/>
        </a:p>
      </dsp:txBody>
      <dsp:txXfrm>
        <a:off x="517250" y="1998823"/>
        <a:ext cx="3654834" cy="1573417"/>
      </dsp:txXfrm>
    </dsp:sp>
    <dsp:sp modelId="{91827276-FEE4-4BD7-B989-BFE6454FA0B0}">
      <dsp:nvSpPr>
        <dsp:cNvPr id="0" name=""/>
        <dsp:cNvSpPr/>
      </dsp:nvSpPr>
      <dsp:spPr>
        <a:xfrm>
          <a:off x="936598" y="3899745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git commit –m „please write your name and short description about what you did“</a:t>
          </a:r>
          <a:endParaRPr lang="en-US" sz="2300" kern="1200"/>
        </a:p>
      </dsp:txBody>
      <dsp:txXfrm>
        <a:off x="985549" y="3948696"/>
        <a:ext cx="3654834" cy="1573417"/>
      </dsp:txXfrm>
    </dsp:sp>
    <dsp:sp modelId="{8BC10CB6-20AF-4D68-B172-B24DAC96E449}">
      <dsp:nvSpPr>
        <dsp:cNvPr id="0" name=""/>
        <dsp:cNvSpPr/>
      </dsp:nvSpPr>
      <dsp:spPr>
        <a:xfrm>
          <a:off x="4221035" y="1267417"/>
          <a:ext cx="1086357" cy="10863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65465" y="1267417"/>
        <a:ext cx="597497" cy="817484"/>
      </dsp:txXfrm>
    </dsp:sp>
    <dsp:sp modelId="{61B2DAC2-9D4F-497E-B17B-54EFD199368E}">
      <dsp:nvSpPr>
        <dsp:cNvPr id="0" name=""/>
        <dsp:cNvSpPr/>
      </dsp:nvSpPr>
      <dsp:spPr>
        <a:xfrm>
          <a:off x="4689334" y="3206147"/>
          <a:ext cx="1086357" cy="10863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33764" y="3206147"/>
        <a:ext cx="597497" cy="817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1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1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48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8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3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4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80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6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4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8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8e5763334541a439JmltdHM9MTY3NzAyNDAwMCZpZ3VpZD0yZTgxYzY5Yi03YmU1LTY0NDMtMDQxMC1kNGY1N2FlMzY1MTkmaW5zaWQ9NTU3MA&amp;ptn=3&amp;hsh=3&amp;fclid=2e81c69b-7be5-6443-0410-d4f57ae36519&amp;psq=database+design&amp;u=a1aHR0cHM6Ly9kZS53aWtpcGVkaWEub3JnL3dpa2kvRGF0ZW5iYW5rZGVzaWdu&amp;ntb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995517"/>
            <a:ext cx="4353751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back-end Herr Koop</a:t>
            </a:r>
          </a:p>
          <a:p>
            <a:pPr algn="l">
              <a:buFont typeface="Arial"/>
              <a:buChar char="•"/>
            </a:pPr>
            <a:r>
              <a:rPr lang="en-US"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Front End Ahmadi</a:t>
            </a:r>
          </a:p>
          <a:p>
            <a:pPr algn="l">
              <a:buFont typeface="Arial"/>
              <a:buChar char="•"/>
            </a:pPr>
            <a:r>
              <a:rPr lang="en-US"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Unit Test : Nobert</a:t>
            </a:r>
          </a:p>
          <a:p>
            <a:pPr algn="l">
              <a:buFont typeface="Arial"/>
              <a:buChar char="•"/>
            </a:pPr>
            <a:r>
              <a:rPr lang="en-US"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Database: Frau Stamm</a:t>
            </a:r>
          </a:p>
          <a:p>
            <a:pPr algn="l">
              <a:buFont typeface="Arial"/>
              <a:buChar char="•"/>
            </a:pPr>
            <a:r>
              <a:rPr lang="en-US"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Dokumentation : Ahmet</a:t>
            </a:r>
          </a:p>
          <a:p>
            <a:pPr algn="l">
              <a:buFont typeface="Arial"/>
              <a:buChar char="•"/>
            </a:pPr>
            <a:endParaRPr lang="en-US" sz="180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>
              <a:buFont typeface="Arial"/>
              <a:buChar char="•"/>
            </a:pPr>
            <a:endParaRPr lang="en-US" sz="180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741" y="995517"/>
            <a:ext cx="5207146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Vita ppt git test</a:t>
            </a:r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de-DE" sz="3600"/>
              <a:t>help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DEE4266-A6BE-8BE0-F692-4AA79A969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761460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endParaRPr lang="de-DE" sz="180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de-DE" sz="540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de-DE" sz="1800"/>
              <a:t>Ich bin Navid Ahmadi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de-DE" sz="5400"/>
              <a:t>Fron End</a:t>
            </a:r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endParaRPr lang="de-DE" sz="180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de-DE" sz="540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95AD2-6E6B-BA99-F522-CC3DDCDB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de-DE" sz="3200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omic Sans MS" panose="030F0702030302020204" pitchFamily="66" charset="0"/>
                <a:hlinkClick r:id="rId3" tooltip="de.wikipedia.or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Datenbankdesign ist das Planen und Erstellen einer Datenbank</a:t>
            </a:r>
          </a:p>
          <a:p>
            <a:endParaRPr lang="de-DE" sz="1800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BA5234-5D19-5BD2-575F-09D5D1F0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9B009A-C153-85ED-4C20-3C9512C9C78E}"/>
              </a:ext>
            </a:extLst>
          </p:cNvPr>
          <p:cNvSpPr txBox="1"/>
          <p:nvPr/>
        </p:nvSpPr>
        <p:spPr>
          <a:xfrm>
            <a:off x="146396" y="6304004"/>
            <a:ext cx="19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Nadine Stamm</a:t>
            </a:r>
          </a:p>
        </p:txBody>
      </p:sp>
    </p:spTree>
    <p:extLst>
      <p:ext uri="{BB962C8B-B14F-4D97-AF65-F5344CB8AC3E}">
        <p14:creationId xmlns:p14="http://schemas.microsoft.com/office/powerpoint/2010/main" val="315471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de-DE" sz="1800"/>
              <a:t>Aaa</a:t>
            </a:r>
          </a:p>
          <a:p>
            <a:r>
              <a:rPr lang="de-DE" sz="1800"/>
              <a:t>Bbb</a:t>
            </a:r>
          </a:p>
          <a:p>
            <a:r>
              <a:rPr lang="de-DE" sz="1800"/>
              <a:t>Ccc</a:t>
            </a:r>
          </a:p>
          <a:p>
            <a:r>
              <a:rPr lang="de-DE" sz="1800"/>
              <a:t>Ddd</a:t>
            </a:r>
          </a:p>
          <a:p>
            <a:r>
              <a:rPr lang="de-DE" sz="1800"/>
              <a:t>Eee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de-DE" sz="420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de-DE" sz="1800"/>
              <a:t>Ali finish Rest Api for our System</a:t>
            </a:r>
          </a:p>
          <a:p>
            <a:r>
              <a:rPr lang="de-DE" sz="1800"/>
              <a:t>Second service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de-DE" sz="540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99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Comic Sans MS</vt:lpstr>
      <vt:lpstr>Netz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Nadine Stamm</cp:lastModifiedBy>
  <cp:revision>13</cp:revision>
  <dcterms:created xsi:type="dcterms:W3CDTF">2023-02-15T07:15:54Z</dcterms:created>
  <dcterms:modified xsi:type="dcterms:W3CDTF">2023-02-22T17:33:04Z</dcterms:modified>
</cp:coreProperties>
</file>