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Vita ppt git test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Alireza Negahdari Khorsandfard</cp:lastModifiedBy>
  <cp:revision>1</cp:revision>
  <dcterms:created xsi:type="dcterms:W3CDTF">2023-02-15T07:15:54Z</dcterms:created>
  <dcterms:modified xsi:type="dcterms:W3CDTF">2023-02-15T07:17:51Z</dcterms:modified>
</cp:coreProperties>
</file>