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12192000" cy="6858000"/>
  <p:notesSz cx="6888163" cy="100203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2F45FF-7366-42BF-A211-615C46DB16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5B1C5-E80F-4955-8A3B-991EEC242E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499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64B85-1AC1-4300-80EA-DF981593C499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2D1B-3109-4868-BDB7-71AD4517C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A652B-C7EF-4D21-A29A-D7E4247C9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499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F740-D977-4D5B-83C9-093FFBCAB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62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01698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8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XXX Module Feature Specification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4DF6-8734-418F-A976-05B65F87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366504" cy="435133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RSA, ECC, Block cryptography</a:t>
            </a:r>
          </a:p>
          <a:p>
            <a:pPr lvl="1"/>
            <a:r>
              <a:rPr lang="en-US" altLang="zh-CN" dirty="0"/>
              <a:t> Key generation</a:t>
            </a:r>
          </a:p>
          <a:p>
            <a:pPr lvl="1"/>
            <a:r>
              <a:rPr lang="en-US" altLang="zh-CN" dirty="0"/>
              <a:t> Sign, and signature verification</a:t>
            </a:r>
          </a:p>
          <a:p>
            <a:pPr lvl="1"/>
            <a:r>
              <a:rPr lang="en-US" altLang="zh-CN" dirty="0"/>
              <a:t> Encryption, and decryption</a:t>
            </a:r>
          </a:p>
          <a:p>
            <a:r>
              <a:rPr lang="en-US" altLang="zh-CN" dirty="0"/>
              <a:t> Remote attestation</a:t>
            </a:r>
          </a:p>
          <a:p>
            <a:pPr lvl="1"/>
            <a:r>
              <a:rPr lang="en-US" altLang="zh-CN" dirty="0"/>
              <a:t> Provide signature to the verifier</a:t>
            </a:r>
          </a:p>
          <a:p>
            <a:pPr lvl="1"/>
            <a:r>
              <a:rPr lang="en-US" altLang="zh-CN" dirty="0"/>
              <a:t> Create a secure link to the verifier</a:t>
            </a:r>
          </a:p>
          <a:p>
            <a:r>
              <a:rPr lang="en-US" altLang="zh-CN" dirty="0"/>
              <a:t> Access code processing</a:t>
            </a:r>
          </a:p>
          <a:p>
            <a:pPr lvl="1"/>
            <a:r>
              <a:rPr lang="en-US" altLang="zh-CN" dirty="0"/>
              <a:t> Verify the signatures of the access code</a:t>
            </a:r>
          </a:p>
          <a:p>
            <a:pPr lvl="1"/>
            <a:r>
              <a:rPr lang="en-US" altLang="zh-CN" dirty="0"/>
              <a:t> Sign the status (success/canceled) of a access code</a:t>
            </a:r>
          </a:p>
          <a:p>
            <a:r>
              <a:rPr lang="en-US" altLang="zh-CN" dirty="0"/>
              <a:t> Run AI model</a:t>
            </a:r>
          </a:p>
          <a:p>
            <a:pPr lvl="1"/>
            <a:r>
              <a:rPr lang="en-US" altLang="zh-CN" dirty="0"/>
              <a:t> Integrate the AI model</a:t>
            </a:r>
          </a:p>
          <a:p>
            <a:pPr lvl="1"/>
            <a:r>
              <a:rPr lang="en-US" altLang="zh-CN" dirty="0"/>
              <a:t> Run the AI model if the access code is valid and produce prediction.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15670</TotalTime>
  <Words>106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XXX Module Feature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</dc:title>
  <cp:lastModifiedBy>zsf</cp:lastModifiedBy>
  <cp:revision>59</cp:revision>
  <cp:lastPrinted>2017-11-09T15:05:18Z</cp:lastPrinted>
  <dcterms:modified xsi:type="dcterms:W3CDTF">2017-11-28T21:24:13Z</dcterms:modified>
</cp:coreProperties>
</file>