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2" r:id="rId6"/>
    <p:sldId id="263" r:id="rId7"/>
    <p:sldId id="264" r:id="rId8"/>
    <p:sldId id="267" r:id="rId9"/>
    <p:sldId id="265" r:id="rId10"/>
    <p:sldId id="266" r:id="rId11"/>
    <p:sldId id="273" r:id="rId12"/>
    <p:sldId id="260" r:id="rId13"/>
    <p:sldId id="261" r:id="rId14"/>
    <p:sldId id="268"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E815E0-4983-442A-8AFE-DEFC17BB2875}" type="datetimeFigureOut">
              <a:rPr lang="en-US" smtClean="0"/>
              <a:t>3/4/2016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791B0FB-8789-4AE0-8EED-07C9C2BC43D3}" type="slidenum">
              <a:rPr lang="en-US" smtClean="0"/>
              <a:t>‹#›</a:t>
            </a:fld>
            <a:endParaRPr lang="en-US"/>
          </a:p>
        </p:txBody>
      </p:sp>
    </p:spTree>
    <p:extLst>
      <p:ext uri="{BB962C8B-B14F-4D97-AF65-F5344CB8AC3E}">
        <p14:creationId xmlns:p14="http://schemas.microsoft.com/office/powerpoint/2010/main" val="128528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E815E0-4983-442A-8AFE-DEFC17BB2875}" type="datetimeFigureOut">
              <a:rPr lang="en-US" smtClean="0"/>
              <a:t>3/4/2016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91B0FB-8789-4AE0-8EED-07C9C2BC43D3}" type="slidenum">
              <a:rPr lang="en-US" smtClean="0"/>
              <a:t>‹#›</a:t>
            </a:fld>
            <a:endParaRPr lang="en-US"/>
          </a:p>
        </p:txBody>
      </p:sp>
    </p:spTree>
    <p:extLst>
      <p:ext uri="{BB962C8B-B14F-4D97-AF65-F5344CB8AC3E}">
        <p14:creationId xmlns:p14="http://schemas.microsoft.com/office/powerpoint/2010/main" val="3284305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E815E0-4983-442A-8AFE-DEFC17BB2875}" type="datetimeFigureOut">
              <a:rPr lang="en-US" smtClean="0"/>
              <a:t>3/4/2016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91B0FB-8789-4AE0-8EED-07C9C2BC43D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33270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0E815E0-4983-442A-8AFE-DEFC17BB2875}" type="datetimeFigureOut">
              <a:rPr lang="en-US" smtClean="0"/>
              <a:t>3/4/2016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91B0FB-8789-4AE0-8EED-07C9C2BC43D3}" type="slidenum">
              <a:rPr lang="en-US" smtClean="0"/>
              <a:t>‹#›</a:t>
            </a:fld>
            <a:endParaRPr lang="en-US"/>
          </a:p>
        </p:txBody>
      </p:sp>
    </p:spTree>
    <p:extLst>
      <p:ext uri="{BB962C8B-B14F-4D97-AF65-F5344CB8AC3E}">
        <p14:creationId xmlns:p14="http://schemas.microsoft.com/office/powerpoint/2010/main" val="2581960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0E815E0-4983-442A-8AFE-DEFC17BB2875}" type="datetimeFigureOut">
              <a:rPr lang="en-US" smtClean="0"/>
              <a:t>3/4/2016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91B0FB-8789-4AE0-8EED-07C9C2BC43D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38137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0E815E0-4983-442A-8AFE-DEFC17BB2875}" type="datetimeFigureOut">
              <a:rPr lang="en-US" smtClean="0"/>
              <a:t>3/4/2016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91B0FB-8789-4AE0-8EED-07C9C2BC43D3}" type="slidenum">
              <a:rPr lang="en-US" smtClean="0"/>
              <a:t>‹#›</a:t>
            </a:fld>
            <a:endParaRPr lang="en-US"/>
          </a:p>
        </p:txBody>
      </p:sp>
    </p:spTree>
    <p:extLst>
      <p:ext uri="{BB962C8B-B14F-4D97-AF65-F5344CB8AC3E}">
        <p14:creationId xmlns:p14="http://schemas.microsoft.com/office/powerpoint/2010/main" val="1661229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E815E0-4983-442A-8AFE-DEFC17BB2875}" type="datetimeFigureOut">
              <a:rPr lang="en-US" smtClean="0"/>
              <a:t>3/4/2016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91B0FB-8789-4AE0-8EED-07C9C2BC43D3}" type="slidenum">
              <a:rPr lang="en-US" smtClean="0"/>
              <a:t>‹#›</a:t>
            </a:fld>
            <a:endParaRPr lang="en-US"/>
          </a:p>
        </p:txBody>
      </p:sp>
    </p:spTree>
    <p:extLst>
      <p:ext uri="{BB962C8B-B14F-4D97-AF65-F5344CB8AC3E}">
        <p14:creationId xmlns:p14="http://schemas.microsoft.com/office/powerpoint/2010/main" val="1623014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E815E0-4983-442A-8AFE-DEFC17BB2875}" type="datetimeFigureOut">
              <a:rPr lang="en-US" smtClean="0"/>
              <a:t>3/4/2016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91B0FB-8789-4AE0-8EED-07C9C2BC43D3}" type="slidenum">
              <a:rPr lang="en-US" smtClean="0"/>
              <a:t>‹#›</a:t>
            </a:fld>
            <a:endParaRPr lang="en-US"/>
          </a:p>
        </p:txBody>
      </p:sp>
    </p:spTree>
    <p:extLst>
      <p:ext uri="{BB962C8B-B14F-4D97-AF65-F5344CB8AC3E}">
        <p14:creationId xmlns:p14="http://schemas.microsoft.com/office/powerpoint/2010/main" val="3564007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E815E0-4983-442A-8AFE-DEFC17BB2875}" type="datetimeFigureOut">
              <a:rPr lang="en-US" smtClean="0"/>
              <a:t>3/4/2016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91B0FB-8789-4AE0-8EED-07C9C2BC43D3}" type="slidenum">
              <a:rPr lang="en-US" smtClean="0"/>
              <a:t>‹#›</a:t>
            </a:fld>
            <a:endParaRPr lang="en-US"/>
          </a:p>
        </p:txBody>
      </p:sp>
    </p:spTree>
    <p:extLst>
      <p:ext uri="{BB962C8B-B14F-4D97-AF65-F5344CB8AC3E}">
        <p14:creationId xmlns:p14="http://schemas.microsoft.com/office/powerpoint/2010/main" val="3576866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E815E0-4983-442A-8AFE-DEFC17BB2875}" type="datetimeFigureOut">
              <a:rPr lang="en-US" smtClean="0"/>
              <a:t>3/4/2016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91B0FB-8789-4AE0-8EED-07C9C2BC43D3}" type="slidenum">
              <a:rPr lang="en-US" smtClean="0"/>
              <a:t>‹#›</a:t>
            </a:fld>
            <a:endParaRPr lang="en-US"/>
          </a:p>
        </p:txBody>
      </p:sp>
    </p:spTree>
    <p:extLst>
      <p:ext uri="{BB962C8B-B14F-4D97-AF65-F5344CB8AC3E}">
        <p14:creationId xmlns:p14="http://schemas.microsoft.com/office/powerpoint/2010/main" val="1763707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E815E0-4983-442A-8AFE-DEFC17BB2875}" type="datetimeFigureOut">
              <a:rPr lang="en-US" smtClean="0"/>
              <a:t>3/4/2016</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791B0FB-8789-4AE0-8EED-07C9C2BC43D3}" type="slidenum">
              <a:rPr lang="en-US" smtClean="0"/>
              <a:t>‹#›</a:t>
            </a:fld>
            <a:endParaRPr lang="en-US"/>
          </a:p>
        </p:txBody>
      </p:sp>
    </p:spTree>
    <p:extLst>
      <p:ext uri="{BB962C8B-B14F-4D97-AF65-F5344CB8AC3E}">
        <p14:creationId xmlns:p14="http://schemas.microsoft.com/office/powerpoint/2010/main" val="3207188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E815E0-4983-442A-8AFE-DEFC17BB2875}" type="datetimeFigureOut">
              <a:rPr lang="en-US" smtClean="0"/>
              <a:t>3/4/2016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791B0FB-8789-4AE0-8EED-07C9C2BC43D3}" type="slidenum">
              <a:rPr lang="en-US" smtClean="0"/>
              <a:t>‹#›</a:t>
            </a:fld>
            <a:endParaRPr lang="en-US"/>
          </a:p>
        </p:txBody>
      </p:sp>
    </p:spTree>
    <p:extLst>
      <p:ext uri="{BB962C8B-B14F-4D97-AF65-F5344CB8AC3E}">
        <p14:creationId xmlns:p14="http://schemas.microsoft.com/office/powerpoint/2010/main" val="4091437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E815E0-4983-442A-8AFE-DEFC17BB2875}" type="datetimeFigureOut">
              <a:rPr lang="en-US" smtClean="0"/>
              <a:t>3/4/2016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791B0FB-8789-4AE0-8EED-07C9C2BC43D3}" type="slidenum">
              <a:rPr lang="en-US" smtClean="0"/>
              <a:t>‹#›</a:t>
            </a:fld>
            <a:endParaRPr lang="en-US"/>
          </a:p>
        </p:txBody>
      </p:sp>
    </p:spTree>
    <p:extLst>
      <p:ext uri="{BB962C8B-B14F-4D97-AF65-F5344CB8AC3E}">
        <p14:creationId xmlns:p14="http://schemas.microsoft.com/office/powerpoint/2010/main" val="357402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E815E0-4983-442A-8AFE-DEFC17BB2875}" type="datetimeFigureOut">
              <a:rPr lang="en-US" smtClean="0"/>
              <a:t>3/4/2016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791B0FB-8789-4AE0-8EED-07C9C2BC43D3}" type="slidenum">
              <a:rPr lang="en-US" smtClean="0"/>
              <a:t>‹#›</a:t>
            </a:fld>
            <a:endParaRPr lang="en-US"/>
          </a:p>
        </p:txBody>
      </p:sp>
    </p:spTree>
    <p:extLst>
      <p:ext uri="{BB962C8B-B14F-4D97-AF65-F5344CB8AC3E}">
        <p14:creationId xmlns:p14="http://schemas.microsoft.com/office/powerpoint/2010/main" val="2271643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0E815E0-4983-442A-8AFE-DEFC17BB2875}" type="datetimeFigureOut">
              <a:rPr lang="en-US" smtClean="0"/>
              <a:t>3/4/2016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791B0FB-8789-4AE0-8EED-07C9C2BC43D3}" type="slidenum">
              <a:rPr lang="en-US" smtClean="0"/>
              <a:t>‹#›</a:t>
            </a:fld>
            <a:endParaRPr lang="en-US"/>
          </a:p>
        </p:txBody>
      </p:sp>
    </p:spTree>
    <p:extLst>
      <p:ext uri="{BB962C8B-B14F-4D97-AF65-F5344CB8AC3E}">
        <p14:creationId xmlns:p14="http://schemas.microsoft.com/office/powerpoint/2010/main" val="3586716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0E815E0-4983-442A-8AFE-DEFC17BB2875}" type="datetimeFigureOut">
              <a:rPr lang="en-US" smtClean="0"/>
              <a:t>3/4/2016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91B0FB-8789-4AE0-8EED-07C9C2BC43D3}" type="slidenum">
              <a:rPr lang="en-US" smtClean="0"/>
              <a:t>‹#›</a:t>
            </a:fld>
            <a:endParaRPr lang="en-US"/>
          </a:p>
        </p:txBody>
      </p:sp>
    </p:spTree>
    <p:extLst>
      <p:ext uri="{BB962C8B-B14F-4D97-AF65-F5344CB8AC3E}">
        <p14:creationId xmlns:p14="http://schemas.microsoft.com/office/powerpoint/2010/main" val="2757750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0E815E0-4983-442A-8AFE-DEFC17BB2875}" type="datetimeFigureOut">
              <a:rPr lang="en-US" smtClean="0"/>
              <a:t>3/4/2016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791B0FB-8789-4AE0-8EED-07C9C2BC43D3}" type="slidenum">
              <a:rPr lang="en-US" smtClean="0"/>
              <a:t>‹#›</a:t>
            </a:fld>
            <a:endParaRPr lang="en-US"/>
          </a:p>
        </p:txBody>
      </p:sp>
    </p:spTree>
    <p:extLst>
      <p:ext uri="{BB962C8B-B14F-4D97-AF65-F5344CB8AC3E}">
        <p14:creationId xmlns:p14="http://schemas.microsoft.com/office/powerpoint/2010/main" val="415151169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ecurehome.mybluemix.n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Home Security</a:t>
            </a:r>
          </a:p>
        </p:txBody>
      </p:sp>
      <p:sp>
        <p:nvSpPr>
          <p:cNvPr id="3" name="Subtitle 2"/>
          <p:cNvSpPr>
            <a:spLocks noGrp="1"/>
          </p:cNvSpPr>
          <p:nvPr>
            <p:ph type="subTitle" idx="1"/>
          </p:nvPr>
        </p:nvSpPr>
        <p:spPr/>
        <p:txBody>
          <a:bodyPr/>
          <a:lstStyle/>
          <a:p>
            <a:r>
              <a:rPr lang="en-US" dirty="0"/>
              <a:t>	(A Web Based Camera Application)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4999" y="888683"/>
            <a:ext cx="3162300" cy="2037398"/>
          </a:xfrm>
          <a:prstGeom prst="rect">
            <a:avLst/>
          </a:prstGeom>
        </p:spPr>
      </p:pic>
    </p:spTree>
    <p:extLst>
      <p:ext uri="{BB962C8B-B14F-4D97-AF65-F5344CB8AC3E}">
        <p14:creationId xmlns:p14="http://schemas.microsoft.com/office/powerpoint/2010/main" val="3713427169"/>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Application View…</a:t>
            </a:r>
          </a:p>
        </p:txBody>
      </p:sp>
      <p:pic>
        <p:nvPicPr>
          <p:cNvPr id="4" name="Content Placeholder 3"/>
          <p:cNvPicPr>
            <a:picLocks noGrp="1" noChangeAspect="1"/>
          </p:cNvPicPr>
          <p:nvPr>
            <p:ph idx="1"/>
          </p:nvPr>
        </p:nvPicPr>
        <p:blipFill>
          <a:blip r:embed="rId2"/>
          <a:stretch>
            <a:fillRect/>
          </a:stretch>
        </p:blipFill>
        <p:spPr>
          <a:xfrm>
            <a:off x="2489982" y="1519311"/>
            <a:ext cx="9172135" cy="5190978"/>
          </a:xfrm>
          <a:prstGeom prst="rect">
            <a:avLst/>
          </a:prstGeom>
        </p:spPr>
      </p:pic>
    </p:spTree>
    <p:extLst>
      <p:ext uri="{BB962C8B-B14F-4D97-AF65-F5344CB8AC3E}">
        <p14:creationId xmlns:p14="http://schemas.microsoft.com/office/powerpoint/2010/main" val="2169102870"/>
      </p:ext>
    </p:extLst>
  </p:cSld>
  <p:clrMapOvr>
    <a:masterClrMapping/>
  </p:clrMapOvr>
  <p:transition spd="slow">
    <p:comb/>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Detected Image from Core Application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2351" y="2011680"/>
            <a:ext cx="8048909" cy="4684542"/>
          </a:xfrm>
        </p:spPr>
      </p:pic>
    </p:spTree>
    <p:extLst>
      <p:ext uri="{BB962C8B-B14F-4D97-AF65-F5344CB8AC3E}">
        <p14:creationId xmlns:p14="http://schemas.microsoft.com/office/powerpoint/2010/main" val="428161461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Working Of Home Security.</a:t>
            </a:r>
          </a:p>
        </p:txBody>
      </p:sp>
      <p:sp>
        <p:nvSpPr>
          <p:cNvPr id="3" name="Content Placeholder 2"/>
          <p:cNvSpPr>
            <a:spLocks noGrp="1"/>
          </p:cNvSpPr>
          <p:nvPr>
            <p:ph idx="1"/>
          </p:nvPr>
        </p:nvSpPr>
        <p:spPr>
          <a:xfrm>
            <a:off x="2589212" y="2133599"/>
            <a:ext cx="8915400" cy="4393809"/>
          </a:xfrm>
        </p:spPr>
        <p:txBody>
          <a:bodyPr>
            <a:normAutofit lnSpcReduction="10000"/>
          </a:bodyPr>
          <a:lstStyle/>
          <a:p>
            <a:r>
              <a:rPr lang="en-US" dirty="0"/>
              <a:t>You have to register yourself on the web application for getting a username and password. </a:t>
            </a:r>
          </a:p>
          <a:p>
            <a:r>
              <a:rPr lang="en-US" dirty="0"/>
              <a:t>After getting the username and password you can download the core application setup file from the website. </a:t>
            </a:r>
          </a:p>
          <a:p>
            <a:r>
              <a:rPr lang="en-US" dirty="0"/>
              <a:t>After downloading the core application from the website launch it by double clicking on it. A window will open up which will ask your username and password.</a:t>
            </a:r>
          </a:p>
          <a:p>
            <a:r>
              <a:rPr lang="en-US" dirty="0"/>
              <a:t> Enter your username and password to start the camera and other monitoring services. The detection mode then can be enabled by the website. </a:t>
            </a:r>
          </a:p>
          <a:p>
            <a:r>
              <a:rPr lang="en-US" dirty="0"/>
              <a:t>When there will be any motion during detection mode it will capture images and will store it on the web server where you can view all detected images with date and time though the website by just logging into your account. Also during detection, you will get an alert that there is an illegal activity with the date and time of detection in the message.</a:t>
            </a:r>
          </a:p>
        </p:txBody>
      </p:sp>
    </p:spTree>
    <p:extLst>
      <p:ext uri="{BB962C8B-B14F-4D97-AF65-F5344CB8AC3E}">
        <p14:creationId xmlns:p14="http://schemas.microsoft.com/office/powerpoint/2010/main" val="106565570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5983" y="131741"/>
            <a:ext cx="8911687" cy="613847"/>
          </a:xfrm>
        </p:spPr>
        <p:txBody>
          <a:bodyPr>
            <a:normAutofit fontScale="90000"/>
          </a:bodyPr>
          <a:lstStyle/>
          <a:p>
            <a:r>
              <a:rPr lang="en-US" dirty="0"/>
              <a:t>Working (continued)</a:t>
            </a:r>
          </a:p>
        </p:txBody>
      </p:sp>
      <p:pic>
        <p:nvPicPr>
          <p:cNvPr id="4" name="Content Placeholder 3"/>
          <p:cNvPicPr>
            <a:picLocks noGrp="1" noChangeAspect="1"/>
          </p:cNvPicPr>
          <p:nvPr>
            <p:ph idx="1"/>
          </p:nvPr>
        </p:nvPicPr>
        <p:blipFill>
          <a:blip r:embed="rId2"/>
          <a:stretch>
            <a:fillRect/>
          </a:stretch>
        </p:blipFill>
        <p:spPr>
          <a:xfrm>
            <a:off x="3742006" y="745588"/>
            <a:ext cx="6513342" cy="6112412"/>
          </a:xfrm>
          <a:prstGeom prst="rect">
            <a:avLst/>
          </a:prstGeom>
        </p:spPr>
      </p:pic>
    </p:spTree>
    <p:extLst>
      <p:ext uri="{BB962C8B-B14F-4D97-AF65-F5344CB8AC3E}">
        <p14:creationId xmlns:p14="http://schemas.microsoft.com/office/powerpoint/2010/main" val="284851657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Hardware Requirements For Running The application…</a:t>
            </a:r>
          </a:p>
        </p:txBody>
      </p:sp>
      <p:sp>
        <p:nvSpPr>
          <p:cNvPr id="3" name="Content Placeholder 2"/>
          <p:cNvSpPr>
            <a:spLocks noGrp="1"/>
          </p:cNvSpPr>
          <p:nvPr>
            <p:ph idx="1"/>
          </p:nvPr>
        </p:nvSpPr>
        <p:spPr>
          <a:xfrm>
            <a:off x="2589212" y="2686928"/>
            <a:ext cx="8915400" cy="3362180"/>
          </a:xfrm>
        </p:spPr>
        <p:txBody>
          <a:bodyPr/>
          <a:lstStyle/>
          <a:p>
            <a:pPr lvl="0" fontAlgn="base"/>
            <a:r>
              <a:rPr lang="en-US" dirty="0"/>
              <a:t>RAM                           : Min 1 GB</a:t>
            </a:r>
          </a:p>
          <a:p>
            <a:pPr lvl="0" fontAlgn="base"/>
            <a:r>
              <a:rPr lang="en-US" dirty="0"/>
              <a:t>Hard Disk Space       : 40 GB </a:t>
            </a:r>
          </a:p>
          <a:p>
            <a:pPr lvl="0" fontAlgn="base"/>
            <a:r>
              <a:rPr lang="en-US" dirty="0"/>
              <a:t>Processor                   : Pentium 4 (or higher) or equivalent AMD  </a:t>
            </a:r>
          </a:p>
          <a:p>
            <a:pPr lvl="0" fontAlgn="base"/>
            <a:r>
              <a:rPr lang="en-US" dirty="0"/>
              <a:t>Screen Resolution     :1024 x 768 </a:t>
            </a:r>
          </a:p>
          <a:p>
            <a:pPr lvl="0" fontAlgn="base"/>
            <a:r>
              <a:rPr lang="en-US" dirty="0"/>
              <a:t>Digital Camera with a good resolution .</a:t>
            </a:r>
          </a:p>
          <a:p>
            <a:endParaRPr lang="en-US" dirty="0"/>
          </a:p>
        </p:txBody>
      </p:sp>
    </p:spTree>
    <p:extLst>
      <p:ext uri="{BB962C8B-B14F-4D97-AF65-F5344CB8AC3E}">
        <p14:creationId xmlns:p14="http://schemas.microsoft.com/office/powerpoint/2010/main" val="34930232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Software Requirements For Running The application…</a:t>
            </a:r>
          </a:p>
        </p:txBody>
      </p:sp>
      <p:sp>
        <p:nvSpPr>
          <p:cNvPr id="3" name="Content Placeholder 2"/>
          <p:cNvSpPr>
            <a:spLocks noGrp="1"/>
          </p:cNvSpPr>
          <p:nvPr>
            <p:ph idx="1"/>
          </p:nvPr>
        </p:nvSpPr>
        <p:spPr>
          <a:xfrm>
            <a:off x="2589212" y="2743200"/>
            <a:ext cx="8915400" cy="3168022"/>
          </a:xfrm>
        </p:spPr>
        <p:txBody>
          <a:bodyPr/>
          <a:lstStyle/>
          <a:p>
            <a:r>
              <a:rPr lang="en-US" dirty="0"/>
              <a:t>Operating System    :  Windows 7 (or later) </a:t>
            </a:r>
          </a:p>
          <a:p>
            <a:pPr lvl="0" fontAlgn="base"/>
            <a:r>
              <a:rPr lang="en-US" dirty="0"/>
              <a:t>Java Virtual Environment </a:t>
            </a:r>
          </a:p>
          <a:p>
            <a:pPr lvl="0" fontAlgn="base"/>
            <a:r>
              <a:rPr lang="en-US" dirty="0"/>
              <a:t>Open CV 3.0.0 </a:t>
            </a:r>
          </a:p>
          <a:p>
            <a:pPr lvl="0" fontAlgn="base"/>
            <a:r>
              <a:rPr lang="en-US" dirty="0"/>
              <a:t>Camera Compatible Drivers </a:t>
            </a:r>
          </a:p>
          <a:p>
            <a:endParaRPr lang="en-US" dirty="0"/>
          </a:p>
        </p:txBody>
      </p:sp>
    </p:spTree>
    <p:extLst>
      <p:ext uri="{BB962C8B-B14F-4D97-AF65-F5344CB8AC3E}">
        <p14:creationId xmlns:p14="http://schemas.microsoft.com/office/powerpoint/2010/main" val="37353005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Additional Setting For Setup Purpose..</a:t>
            </a:r>
          </a:p>
        </p:txBody>
      </p:sp>
      <p:sp>
        <p:nvSpPr>
          <p:cNvPr id="3" name="Content Placeholder 2"/>
          <p:cNvSpPr>
            <a:spLocks noGrp="1"/>
          </p:cNvSpPr>
          <p:nvPr>
            <p:ph idx="1"/>
          </p:nvPr>
        </p:nvSpPr>
        <p:spPr>
          <a:xfrm>
            <a:off x="2589212" y="2602522"/>
            <a:ext cx="8915400" cy="3308699"/>
          </a:xfrm>
        </p:spPr>
        <p:txBody>
          <a:bodyPr/>
          <a:lstStyle/>
          <a:p>
            <a:pPr lvl="0"/>
            <a:r>
              <a:rPr lang="en-US" dirty="0"/>
              <a:t>Install Open CV 3.0.0 which can be downloaded from GitHub website.</a:t>
            </a:r>
          </a:p>
          <a:p>
            <a:pPr lvl="0"/>
            <a:r>
              <a:rPr lang="en-US" dirty="0"/>
              <a:t>Set the path of open CV in the System Environment Variable where you have installed the Open CV as (installed directory/build/x64 or x86/vc11 or vc12/bin).</a:t>
            </a:r>
          </a:p>
          <a:p>
            <a:pPr lvl="0"/>
            <a:r>
              <a:rPr lang="en-US" dirty="0"/>
              <a:t>Install Java Development Kit.</a:t>
            </a:r>
          </a:p>
          <a:p>
            <a:r>
              <a:rPr lang="en-US" dirty="0"/>
              <a:t>For Linux based OS, instead of downloading and running exe file run jar file through terminal.</a:t>
            </a:r>
          </a:p>
        </p:txBody>
      </p:sp>
    </p:spTree>
    <p:extLst>
      <p:ext uri="{BB962C8B-B14F-4D97-AF65-F5344CB8AC3E}">
        <p14:creationId xmlns:p14="http://schemas.microsoft.com/office/powerpoint/2010/main" val="396243228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Conclusion</a:t>
            </a:r>
          </a:p>
        </p:txBody>
      </p:sp>
      <p:sp>
        <p:nvSpPr>
          <p:cNvPr id="3" name="Content Placeholder 2"/>
          <p:cNvSpPr>
            <a:spLocks noGrp="1"/>
          </p:cNvSpPr>
          <p:nvPr>
            <p:ph idx="1"/>
          </p:nvPr>
        </p:nvSpPr>
        <p:spPr/>
        <p:txBody>
          <a:bodyPr/>
          <a:lstStyle/>
          <a:p>
            <a:r>
              <a:rPr lang="en-US" dirty="0"/>
              <a:t>Home Security is a hybrid web application that will monitor and detect images in case of any motion detected. </a:t>
            </a:r>
          </a:p>
          <a:p>
            <a:r>
              <a:rPr lang="en-US" dirty="0"/>
              <a:t>It will send alert to your registered mobile number and upload the detected images on to the web server which can be viewed on the web application. So Home Security is one of the powerful application that will help in detecting theft and restrict it by happening. </a:t>
            </a:r>
          </a:p>
          <a:p>
            <a:r>
              <a:rPr lang="en-US" dirty="0"/>
              <a:t>It will not only decrease the theft rate but also help in gathering theft information.</a:t>
            </a:r>
          </a:p>
          <a:p>
            <a:r>
              <a:rPr lang="en-US" dirty="0"/>
              <a:t>Thus Home Security is a must have application for every home and office so that you and your family can have a better sleep and better future for tomorrow. </a:t>
            </a:r>
          </a:p>
          <a:p>
            <a:endParaRPr lang="en-US" dirty="0"/>
          </a:p>
        </p:txBody>
      </p:sp>
    </p:spTree>
    <p:extLst>
      <p:ext uri="{BB962C8B-B14F-4D97-AF65-F5344CB8AC3E}">
        <p14:creationId xmlns:p14="http://schemas.microsoft.com/office/powerpoint/2010/main" val="424954477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Presented By</a:t>
            </a:r>
          </a:p>
        </p:txBody>
      </p:sp>
      <p:sp>
        <p:nvSpPr>
          <p:cNvPr id="3" name="Content Placeholder 2"/>
          <p:cNvSpPr>
            <a:spLocks noGrp="1"/>
          </p:cNvSpPr>
          <p:nvPr>
            <p:ph idx="1"/>
          </p:nvPr>
        </p:nvSpPr>
        <p:spPr/>
        <p:txBody>
          <a:bodyPr>
            <a:normAutofit/>
          </a:bodyPr>
          <a:lstStyle/>
          <a:p>
            <a:r>
              <a:rPr lang="en-US" b="1" dirty="0"/>
              <a:t>Ajay Kumar (1206810016)</a:t>
            </a:r>
          </a:p>
          <a:p>
            <a:r>
              <a:rPr lang="en-US" b="1" dirty="0"/>
              <a:t>Gaurav </a:t>
            </a:r>
            <a:r>
              <a:rPr lang="en-US" b="1" dirty="0" err="1"/>
              <a:t>Samant</a:t>
            </a:r>
            <a:r>
              <a:rPr lang="en-US" b="1" dirty="0"/>
              <a:t> (1206810087)</a:t>
            </a:r>
          </a:p>
          <a:p>
            <a:r>
              <a:rPr lang="en-US" b="1" dirty="0"/>
              <a:t>Kaushal Kumar (1206810102)</a:t>
            </a:r>
          </a:p>
          <a:p>
            <a:r>
              <a:rPr lang="en-US" b="1" dirty="0"/>
              <a:t>Shashank </a:t>
            </a:r>
            <a:r>
              <a:rPr lang="en-US" b="1" dirty="0" err="1"/>
              <a:t>Bharadwaj</a:t>
            </a:r>
            <a:r>
              <a:rPr lang="en-US" b="1" dirty="0"/>
              <a:t> (1206810200)</a:t>
            </a:r>
          </a:p>
        </p:txBody>
      </p:sp>
      <p:sp>
        <p:nvSpPr>
          <p:cNvPr id="4" name="Rectangle 3"/>
          <p:cNvSpPr/>
          <p:nvPr/>
        </p:nvSpPr>
        <p:spPr>
          <a:xfrm>
            <a:off x="5708460" y="4796135"/>
            <a:ext cx="5587897" cy="923330"/>
          </a:xfrm>
          <a:prstGeom prst="rect">
            <a:avLst/>
          </a:prstGeom>
          <a:noFill/>
        </p:spPr>
        <p:txBody>
          <a:bodyPr wrap="squar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Thanking You</a:t>
            </a:r>
          </a:p>
        </p:txBody>
      </p:sp>
    </p:spTree>
    <p:extLst>
      <p:ext uri="{BB962C8B-B14F-4D97-AF65-F5344CB8AC3E}">
        <p14:creationId xmlns:p14="http://schemas.microsoft.com/office/powerpoint/2010/main" val="253433297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WHAT IS HOME SECURITY?</a:t>
            </a:r>
          </a:p>
        </p:txBody>
      </p:sp>
      <p:sp>
        <p:nvSpPr>
          <p:cNvPr id="3" name="Content Placeholder 2"/>
          <p:cNvSpPr>
            <a:spLocks noGrp="1"/>
          </p:cNvSpPr>
          <p:nvPr>
            <p:ph idx="1"/>
          </p:nvPr>
        </p:nvSpPr>
        <p:spPr/>
        <p:txBody>
          <a:bodyPr/>
          <a:lstStyle/>
          <a:p>
            <a:r>
              <a:rPr lang="en-US" dirty="0"/>
              <a:t>Home Security is a security application that will protect your  private and valuable documents in your absence.</a:t>
            </a:r>
          </a:p>
          <a:p>
            <a:r>
              <a:rPr lang="en-US" dirty="0"/>
              <a:t>It is a web based camera application that uses a technology called Computer Vision.</a:t>
            </a:r>
          </a:p>
          <a:p>
            <a:r>
              <a:rPr lang="en-US" dirty="0"/>
              <a:t>It is written purely in java which makes it platform independent.</a:t>
            </a:r>
          </a:p>
          <a:p>
            <a:r>
              <a:rPr lang="en-US" dirty="0"/>
              <a:t>It has two modules-</a:t>
            </a:r>
          </a:p>
          <a:p>
            <a:pPr marL="0" indent="0">
              <a:buNone/>
            </a:pPr>
            <a:r>
              <a:rPr lang="en-US" dirty="0"/>
              <a:t>	1. A web application that is deployed on cloud.</a:t>
            </a:r>
          </a:p>
          <a:p>
            <a:pPr marL="0" indent="0">
              <a:buNone/>
            </a:pPr>
            <a:r>
              <a:rPr lang="en-US" dirty="0"/>
              <a:t>	2. A  core application that will run onto a local computer where the 			camera is  installed.</a:t>
            </a:r>
          </a:p>
          <a:p>
            <a:pPr marL="0" indent="0">
              <a:buNone/>
            </a:pPr>
            <a:r>
              <a:rPr lang="en-US" dirty="0"/>
              <a:t>	  </a:t>
            </a:r>
          </a:p>
        </p:txBody>
      </p:sp>
    </p:spTree>
    <p:extLst>
      <p:ext uri="{BB962C8B-B14F-4D97-AF65-F5344CB8AC3E}">
        <p14:creationId xmlns:p14="http://schemas.microsoft.com/office/powerpoint/2010/main" val="14544236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Why Home Security?</a:t>
            </a:r>
          </a:p>
        </p:txBody>
      </p:sp>
      <p:sp>
        <p:nvSpPr>
          <p:cNvPr id="3" name="Content Placeholder 2"/>
          <p:cNvSpPr>
            <a:spLocks noGrp="1"/>
          </p:cNvSpPr>
          <p:nvPr>
            <p:ph idx="1"/>
          </p:nvPr>
        </p:nvSpPr>
        <p:spPr>
          <a:xfrm>
            <a:off x="2589212" y="2133599"/>
            <a:ext cx="8915400" cy="4056185"/>
          </a:xfrm>
        </p:spPr>
        <p:txBody>
          <a:bodyPr/>
          <a:lstStyle/>
          <a:p>
            <a:r>
              <a:rPr lang="en-US" dirty="0"/>
              <a:t>Today the crime rate is exceeding day by day and in this competitive world, security is one of the major concerns. </a:t>
            </a:r>
          </a:p>
          <a:p>
            <a:r>
              <a:rPr lang="en-US" dirty="0"/>
              <a:t>We need a security master that will help us in taking care of our private and valuable things in our absence. It will help you to keep your home, important place and document protected. </a:t>
            </a:r>
          </a:p>
          <a:p>
            <a:r>
              <a:rPr lang="en-US" dirty="0"/>
              <a:t>We understand you and your tensions regarding your home and valuable documents in your absence, so we made this application that will help you to reduce your headache regarding your private important document and hard working penny.</a:t>
            </a:r>
          </a:p>
          <a:p>
            <a:r>
              <a:rPr lang="en-US" dirty="0"/>
              <a:t>Home Security is one of that security masters that will not let you and your family unsecured. It will protect your family and your important document and property from theft and illegal access by keeping an eye on them.</a:t>
            </a:r>
          </a:p>
        </p:txBody>
      </p:sp>
    </p:spTree>
    <p:extLst>
      <p:ext uri="{BB962C8B-B14F-4D97-AF65-F5344CB8AC3E}">
        <p14:creationId xmlns:p14="http://schemas.microsoft.com/office/powerpoint/2010/main" val="413726929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Features Of Home Security?</a:t>
            </a:r>
          </a:p>
        </p:txBody>
      </p:sp>
      <p:sp>
        <p:nvSpPr>
          <p:cNvPr id="3" name="Content Placeholder 2"/>
          <p:cNvSpPr>
            <a:spLocks noGrp="1"/>
          </p:cNvSpPr>
          <p:nvPr>
            <p:ph idx="1"/>
          </p:nvPr>
        </p:nvSpPr>
        <p:spPr/>
        <p:txBody>
          <a:bodyPr/>
          <a:lstStyle/>
          <a:p>
            <a:pPr lvl="0"/>
            <a:r>
              <a:rPr lang="en-US" dirty="0"/>
              <a:t>One Can access the settings of camera from any part of the world through internet.</a:t>
            </a:r>
          </a:p>
          <a:p>
            <a:pPr lvl="0"/>
            <a:r>
              <a:rPr lang="en-US" dirty="0"/>
              <a:t>You can start the detection mode from the core desktop application or from the web application.</a:t>
            </a:r>
          </a:p>
          <a:p>
            <a:pPr lvl="0"/>
            <a:r>
              <a:rPr lang="en-US" dirty="0"/>
              <a:t>The detection mode triggers various events in case of any motion.</a:t>
            </a:r>
          </a:p>
          <a:p>
            <a:pPr lvl="0"/>
            <a:r>
              <a:rPr lang="en-US" dirty="0"/>
              <a:t>You can get alerts when there is motion in front of camera.</a:t>
            </a:r>
          </a:p>
          <a:p>
            <a:pPr lvl="0"/>
            <a:r>
              <a:rPr lang="en-US" dirty="0"/>
              <a:t>View the captured images online through web application.</a:t>
            </a:r>
          </a:p>
          <a:p>
            <a:pPr lvl="0"/>
            <a:r>
              <a:rPr lang="en-US" dirty="0"/>
              <a:t>Register mobile numbers on to which you want to get alerts during detection.</a:t>
            </a:r>
          </a:p>
          <a:p>
            <a:endParaRPr lang="en-US" dirty="0"/>
          </a:p>
        </p:txBody>
      </p:sp>
    </p:spTree>
    <p:extLst>
      <p:ext uri="{BB962C8B-B14F-4D97-AF65-F5344CB8AC3E}">
        <p14:creationId xmlns:p14="http://schemas.microsoft.com/office/powerpoint/2010/main" val="39920375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About Home Security Web Application.</a:t>
            </a:r>
          </a:p>
        </p:txBody>
      </p:sp>
      <p:sp>
        <p:nvSpPr>
          <p:cNvPr id="3" name="Content Placeholder 2"/>
          <p:cNvSpPr>
            <a:spLocks noGrp="1"/>
          </p:cNvSpPr>
          <p:nvPr>
            <p:ph idx="1"/>
          </p:nvPr>
        </p:nvSpPr>
        <p:spPr>
          <a:xfrm>
            <a:off x="2589212" y="2532184"/>
            <a:ext cx="8915400" cy="3699804"/>
          </a:xfrm>
        </p:spPr>
        <p:txBody>
          <a:bodyPr/>
          <a:lstStyle/>
          <a:p>
            <a:r>
              <a:rPr lang="en-US" dirty="0"/>
              <a:t>The web application is designed in HTML, Bootstrap and </a:t>
            </a:r>
            <a:r>
              <a:rPr lang="en-US" dirty="0" err="1"/>
              <a:t>Javascript</a:t>
            </a:r>
            <a:r>
              <a:rPr lang="en-US" dirty="0"/>
              <a:t> with JSP as core of all that made it all working.</a:t>
            </a:r>
          </a:p>
          <a:p>
            <a:r>
              <a:rPr lang="en-US" dirty="0"/>
              <a:t>You can access the web application through a URL which is </a:t>
            </a:r>
            <a:r>
              <a:rPr lang="en-US" dirty="0">
                <a:hlinkClick r:id="rId2"/>
              </a:rPr>
              <a:t>https://securehome.mybluemix.net</a:t>
            </a:r>
            <a:r>
              <a:rPr lang="en-US" dirty="0"/>
              <a:t>.</a:t>
            </a:r>
          </a:p>
          <a:p>
            <a:r>
              <a:rPr lang="en-US" dirty="0"/>
              <a:t>You can make your user account here to start using the application.</a:t>
            </a:r>
          </a:p>
          <a:p>
            <a:r>
              <a:rPr lang="en-US" dirty="0"/>
              <a:t>You can purchase various services according to your need online.</a:t>
            </a:r>
          </a:p>
          <a:p>
            <a:r>
              <a:rPr lang="en-US" dirty="0"/>
              <a:t>You can change your settings any time.</a:t>
            </a:r>
          </a:p>
        </p:txBody>
      </p:sp>
    </p:spTree>
    <p:extLst>
      <p:ext uri="{BB962C8B-B14F-4D97-AF65-F5344CB8AC3E}">
        <p14:creationId xmlns:p14="http://schemas.microsoft.com/office/powerpoint/2010/main" val="42013417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5978" y="455298"/>
            <a:ext cx="8911687" cy="909268"/>
          </a:xfrm>
        </p:spPr>
        <p:txBody>
          <a:bodyPr/>
          <a:lstStyle/>
          <a:p>
            <a:r>
              <a:rPr lang="en-US" dirty="0"/>
              <a:t>Web Application Login Page…</a:t>
            </a:r>
          </a:p>
        </p:txBody>
      </p:sp>
      <p:pic>
        <p:nvPicPr>
          <p:cNvPr id="4" name="Content Placeholder 3"/>
          <p:cNvPicPr>
            <a:picLocks noGrp="1"/>
          </p:cNvPicPr>
          <p:nvPr>
            <p:ph idx="1"/>
          </p:nvPr>
        </p:nvPicPr>
        <p:blipFill>
          <a:blip r:embed="rId2"/>
          <a:stretch>
            <a:fillRect/>
          </a:stretch>
        </p:blipFill>
        <p:spPr>
          <a:xfrm>
            <a:off x="2395978" y="1364566"/>
            <a:ext cx="9158067" cy="5317588"/>
          </a:xfrm>
          <a:prstGeom prst="rect">
            <a:avLst/>
          </a:prstGeom>
        </p:spPr>
      </p:pic>
    </p:spTree>
    <p:extLst>
      <p:ext uri="{BB962C8B-B14F-4D97-AF65-F5344CB8AC3E}">
        <p14:creationId xmlns:p14="http://schemas.microsoft.com/office/powerpoint/2010/main" val="3113624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09268"/>
          </a:xfrm>
        </p:spPr>
        <p:txBody>
          <a:bodyPr/>
          <a:lstStyle/>
          <a:p>
            <a:r>
              <a:rPr lang="en-US" dirty="0"/>
              <a:t>Web Application Signup Page…</a:t>
            </a:r>
          </a:p>
        </p:txBody>
      </p:sp>
      <p:pic>
        <p:nvPicPr>
          <p:cNvPr id="4" name="Content Placeholder 3"/>
          <p:cNvPicPr>
            <a:picLocks noGrp="1" noChangeAspect="1"/>
          </p:cNvPicPr>
          <p:nvPr>
            <p:ph idx="1"/>
          </p:nvPr>
        </p:nvPicPr>
        <p:blipFill>
          <a:blip r:embed="rId2"/>
          <a:stretch>
            <a:fillRect/>
          </a:stretch>
        </p:blipFill>
        <p:spPr>
          <a:xfrm>
            <a:off x="2592925" y="1533378"/>
            <a:ext cx="9364613" cy="5324622"/>
          </a:xfrm>
          <a:prstGeom prst="rect">
            <a:avLst/>
          </a:prstGeom>
        </p:spPr>
      </p:pic>
    </p:spTree>
    <p:extLst>
      <p:ext uri="{BB962C8B-B14F-4D97-AF65-F5344CB8AC3E}">
        <p14:creationId xmlns:p14="http://schemas.microsoft.com/office/powerpoint/2010/main" val="30005847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 Services page…</a:t>
            </a:r>
          </a:p>
        </p:txBody>
      </p:sp>
      <p:pic>
        <p:nvPicPr>
          <p:cNvPr id="4" name="Content Placeholder 3"/>
          <p:cNvPicPr>
            <a:picLocks noGrp="1" noChangeAspect="1"/>
          </p:cNvPicPr>
          <p:nvPr>
            <p:ph idx="1"/>
          </p:nvPr>
        </p:nvPicPr>
        <p:blipFill>
          <a:blip r:embed="rId2"/>
          <a:stretch>
            <a:fillRect/>
          </a:stretch>
        </p:blipFill>
        <p:spPr>
          <a:xfrm>
            <a:off x="2749682" y="1547447"/>
            <a:ext cx="9137517" cy="5310554"/>
          </a:xfrm>
          <a:prstGeom prst="rect">
            <a:avLst/>
          </a:prstGeom>
        </p:spPr>
      </p:pic>
    </p:spTree>
    <p:extLst>
      <p:ext uri="{BB962C8B-B14F-4D97-AF65-F5344CB8AC3E}">
        <p14:creationId xmlns:p14="http://schemas.microsoft.com/office/powerpoint/2010/main" val="358808512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About Core Application…</a:t>
            </a:r>
          </a:p>
        </p:txBody>
      </p:sp>
      <p:sp>
        <p:nvSpPr>
          <p:cNvPr id="3" name="Content Placeholder 2"/>
          <p:cNvSpPr>
            <a:spLocks noGrp="1"/>
          </p:cNvSpPr>
          <p:nvPr>
            <p:ph idx="1"/>
          </p:nvPr>
        </p:nvSpPr>
        <p:spPr/>
        <p:txBody>
          <a:bodyPr/>
          <a:lstStyle/>
          <a:p>
            <a:r>
              <a:rPr lang="en-US" dirty="0"/>
              <a:t>The core application is totally written in java.</a:t>
            </a:r>
          </a:p>
          <a:p>
            <a:r>
              <a:rPr lang="en-US" dirty="0"/>
              <a:t>It has used java FX for its GUI and core java for its working.</a:t>
            </a:r>
          </a:p>
          <a:p>
            <a:r>
              <a:rPr lang="en-US" dirty="0"/>
              <a:t>It has used Open CV API code for its camera module.</a:t>
            </a:r>
          </a:p>
          <a:p>
            <a:r>
              <a:rPr lang="en-US" dirty="0"/>
              <a:t>Being Written in java, it is platform independent.</a:t>
            </a:r>
          </a:p>
          <a:p>
            <a:r>
              <a:rPr lang="en-US" dirty="0"/>
              <a:t>You can Login your account to start monitoring.</a:t>
            </a:r>
          </a:p>
        </p:txBody>
      </p:sp>
    </p:spTree>
    <p:extLst>
      <p:ext uri="{BB962C8B-B14F-4D97-AF65-F5344CB8AC3E}">
        <p14:creationId xmlns:p14="http://schemas.microsoft.com/office/powerpoint/2010/main" val="2479461098"/>
      </p:ext>
    </p:extLst>
  </p:cSld>
  <p:clrMapOvr>
    <a:masterClrMapping/>
  </p:clrMapOvr>
  <p:transition spd="slow">
    <p:wipe/>
  </p:transition>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79</TotalTime>
  <Words>886</Words>
  <Application>Microsoft Office PowerPoint</Application>
  <PresentationFormat>Widescreen</PresentationFormat>
  <Paragraphs>73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Wisp</vt:lpstr>
      <vt:lpstr>Home Security</vt:lpstr>
      <vt:lpstr>WHAT IS HOME SECURITY?</vt:lpstr>
      <vt:lpstr>Why Home Security?</vt:lpstr>
      <vt:lpstr>Features Of Home Security?</vt:lpstr>
      <vt:lpstr>About Home Security Web Application.</vt:lpstr>
      <vt:lpstr>Web Application Login Page…</vt:lpstr>
      <vt:lpstr>Web Application Signup Page…</vt:lpstr>
      <vt:lpstr>Web Application Services page…</vt:lpstr>
      <vt:lpstr>About Core Application…</vt:lpstr>
      <vt:lpstr>Core Application View…</vt:lpstr>
      <vt:lpstr>Detected Image from Core Application</vt:lpstr>
      <vt:lpstr>Working Of Home Security.</vt:lpstr>
      <vt:lpstr>Working (continued)</vt:lpstr>
      <vt:lpstr>Hardware Requirements For Running The application…</vt:lpstr>
      <vt:lpstr>Software Requirements For Running The application…</vt:lpstr>
      <vt:lpstr>Additional Setting For Setup Purpose..</vt:lpstr>
      <vt:lpstr>Conclusion</vt:lpstr>
      <vt:lpstr>Presented By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Security</dc:title>
  <dc:creator>GAURAV</dc:creator>
  <cp:lastModifiedBy>GAURAV</cp:lastModifiedBy>
  <cp:revision>10</cp:revision>
  <dcterms:created xsi:type="dcterms:W3CDTF">2016-03-03T20:18:31Z</dcterms:created>
  <dcterms:modified xsi:type="dcterms:W3CDTF">2016-03-04T05:08:31Z</dcterms:modified>
</cp:coreProperties>
</file>