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291" r:id="rId10"/>
    <p:sldId id="413" r:id="rId11"/>
    <p:sldId id="397" r:id="rId12"/>
    <p:sldId id="398" r:id="rId13"/>
    <p:sldId id="399" r:id="rId14"/>
    <p:sldId id="400" r:id="rId15"/>
    <p:sldId id="401" r:id="rId16"/>
    <p:sldId id="402" r:id="rId17"/>
    <p:sldId id="411" r:id="rId18"/>
    <p:sldId id="404" r:id="rId19"/>
    <p:sldId id="405" r:id="rId20"/>
    <p:sldId id="407" r:id="rId21"/>
    <p:sldId id="412" r:id="rId22"/>
    <p:sldId id="408" r:id="rId23"/>
    <p:sldId id="414" r:id="rId24"/>
    <p:sldId id="292" r:id="rId25"/>
    <p:sldId id="41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7059"/>
  </p:normalViewPr>
  <p:slideViewPr>
    <p:cSldViewPr snapToGrid="0" snapToObjects="1">
      <p:cViewPr>
        <p:scale>
          <a:sx n="151" d="100"/>
          <a:sy n="151" d="100"/>
        </p:scale>
        <p:origin x="14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S5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DB522-DC1B-B24C-B11F-DB5D8E5112C4}"/>
              </a:ext>
            </a:extLst>
          </p:cNvPr>
          <p:cNvGrpSpPr/>
          <p:nvPr/>
        </p:nvGrpSpPr>
        <p:grpSpPr>
          <a:xfrm>
            <a:off x="8665350" y="4940114"/>
            <a:ext cx="837888" cy="696769"/>
            <a:chOff x="9825294" y="3223078"/>
            <a:chExt cx="837888" cy="696769"/>
          </a:xfrm>
        </p:grpSpPr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B23DA214-91B1-FC4E-BD65-7A30611B1429}"/>
                </a:ext>
              </a:extLst>
            </p:cNvPr>
            <p:cNvSpPr/>
            <p:nvPr/>
          </p:nvSpPr>
          <p:spPr>
            <a:xfrm>
              <a:off x="10099886" y="3223078"/>
              <a:ext cx="389693" cy="355340"/>
            </a:xfrm>
            <a:prstGeom prst="triangl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62" name="Folded Corner 61">
              <a:extLst>
                <a:ext uri="{FF2B5EF4-FFF2-40B4-BE49-F238E27FC236}">
                  <a16:creationId xmlns:a16="http://schemas.microsoft.com/office/drawing/2014/main" id="{0F00FC6E-815C-AA40-A700-217232058B1E}"/>
                </a:ext>
              </a:extLst>
            </p:cNvPr>
            <p:cNvSpPr/>
            <p:nvPr/>
          </p:nvSpPr>
          <p:spPr>
            <a:xfrm>
              <a:off x="9895717" y="3612018"/>
              <a:ext cx="767465" cy="307829"/>
            </a:xfrm>
            <a:prstGeom prst="foldedCorner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NP1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B35A05-45F4-E84D-95E3-FEE9127159EA}"/>
                </a:ext>
              </a:extLst>
            </p:cNvPr>
            <p:cNvSpPr/>
            <p:nvPr/>
          </p:nvSpPr>
          <p:spPr>
            <a:xfrm rot="10800000" flipH="1" flipV="1">
              <a:off x="9825294" y="368917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RA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23" name="Triangle 22">
            <a:extLst>
              <a:ext uri="{FF2B5EF4-FFF2-40B4-BE49-F238E27FC236}">
                <a16:creationId xmlns:a16="http://schemas.microsoft.com/office/drawing/2014/main" id="{94172C43-48DE-DD4C-9F37-47DC0DE6FC8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6C3C5CFC-1FB9-5E4B-973B-E2016B369D72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1F2BA6B9-A073-8B42-BB3B-62FEE508DFCC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9B3BFA62-C296-C042-A8EE-19BBE20D2CBD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0197BB2-332A-974D-9404-8910ADBCF7AE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D9AE066F-651C-F045-A488-41EB8FD74860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RC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F832D214-ECEA-E24E-82E8-6971A0BBBB43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RC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16F7E1C-8687-E547-AFD4-E6113479F4CD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C23F74-5C70-9144-BA2C-0D1C8D1E7191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ED2240C-B20D-7A49-A572-1C10862B272F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E3AFC2-EF77-F641-A4BD-7855167CEF2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1E2CB5-8AC3-B84D-A991-585A98A106A0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BD865EEC-C6A2-1F4D-A3B1-CEC2A000B08A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1B5EF4-E6C1-1147-B6E8-1BBC053C1251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DA1C5A-E4A4-E047-AC14-222AB8DE4FD9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3CE91B-76F7-104F-A36F-286421F3F725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708A8B-CB53-694F-A26B-904B8E87F0B2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1E2CB5-8AC3-B84D-A991-585A98A106A0}"/>
              </a:ext>
            </a:extLst>
          </p:cNvPr>
          <p:cNvSpPr/>
          <p:nvPr/>
        </p:nvSpPr>
        <p:spPr>
          <a:xfrm>
            <a:off x="9316364" y="372072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7E7C6F6C-33E7-4C4D-8B4C-E6399D78310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850E64-E79B-6742-96AB-CD3BE5F9BA59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FF16E16-1A04-534E-9559-3429B5E2B486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S5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DB522-DC1B-B24C-B11F-DB5D8E5112C4}"/>
              </a:ext>
            </a:extLst>
          </p:cNvPr>
          <p:cNvGrpSpPr/>
          <p:nvPr/>
        </p:nvGrpSpPr>
        <p:grpSpPr>
          <a:xfrm>
            <a:off x="8665350" y="4940114"/>
            <a:ext cx="837888" cy="696769"/>
            <a:chOff x="9825294" y="3223078"/>
            <a:chExt cx="837888" cy="696769"/>
          </a:xfrm>
        </p:grpSpPr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B23DA214-91B1-FC4E-BD65-7A30611B1429}"/>
                </a:ext>
              </a:extLst>
            </p:cNvPr>
            <p:cNvSpPr/>
            <p:nvPr/>
          </p:nvSpPr>
          <p:spPr>
            <a:xfrm>
              <a:off x="10099886" y="3223078"/>
              <a:ext cx="389693" cy="355340"/>
            </a:xfrm>
            <a:prstGeom prst="triangl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62" name="Folded Corner 61">
              <a:extLst>
                <a:ext uri="{FF2B5EF4-FFF2-40B4-BE49-F238E27FC236}">
                  <a16:creationId xmlns:a16="http://schemas.microsoft.com/office/drawing/2014/main" id="{0F00FC6E-815C-AA40-A700-217232058B1E}"/>
                </a:ext>
              </a:extLst>
            </p:cNvPr>
            <p:cNvSpPr/>
            <p:nvPr/>
          </p:nvSpPr>
          <p:spPr>
            <a:xfrm>
              <a:off x="9895717" y="3612018"/>
              <a:ext cx="767465" cy="307829"/>
            </a:xfrm>
            <a:prstGeom prst="foldedCorner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NP1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B35A05-45F4-E84D-95E3-FEE9127159EA}"/>
                </a:ext>
              </a:extLst>
            </p:cNvPr>
            <p:cNvSpPr/>
            <p:nvPr/>
          </p:nvSpPr>
          <p:spPr>
            <a:xfrm rot="10800000" flipH="1" flipV="1">
              <a:off x="9825294" y="368917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RA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B23DA214-91B1-FC4E-BD65-7A30611B1429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>
              <p:extLst/>
            </p:nvPr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1480</Words>
  <Application>Microsoft Macintosh PowerPoint</Application>
  <PresentationFormat>Widescreen</PresentationFormat>
  <Paragraphs>675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Network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92</cp:revision>
  <dcterms:modified xsi:type="dcterms:W3CDTF">2018-04-13T14:22:06Z</dcterms:modified>
</cp:coreProperties>
</file>