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411" r:id="rId4"/>
    <p:sldId id="414" r:id="rId5"/>
    <p:sldId id="412" r:id="rId6"/>
    <p:sldId id="415" r:id="rId7"/>
    <p:sldId id="416" r:id="rId8"/>
    <p:sldId id="417" r:id="rId9"/>
    <p:sldId id="419" r:id="rId10"/>
    <p:sldId id="421" r:id="rId11"/>
    <p:sldId id="420" r:id="rId12"/>
    <p:sldId id="430" r:id="rId13"/>
    <p:sldId id="431" r:id="rId14"/>
    <p:sldId id="435" r:id="rId15"/>
    <p:sldId id="436" r:id="rId16"/>
    <p:sldId id="434" r:id="rId17"/>
    <p:sldId id="437" r:id="rId18"/>
    <p:sldId id="424" r:id="rId19"/>
    <p:sldId id="440" r:id="rId20"/>
    <p:sldId id="441" r:id="rId21"/>
    <p:sldId id="442" r:id="rId22"/>
    <p:sldId id="438" r:id="rId23"/>
    <p:sldId id="439" r:id="rId24"/>
    <p:sldId id="314" r:id="rId25"/>
    <p:sldId id="313" r:id="rId26"/>
    <p:sldId id="277" r:id="rId27"/>
    <p:sldId id="422" r:id="rId28"/>
    <p:sldId id="423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7059"/>
  </p:normalViewPr>
  <p:slideViewPr>
    <p:cSldViewPr snapToGrid="0" snapToObjects="1">
      <p:cViewPr varScale="1">
        <p:scale>
          <a:sx n="109" d="100"/>
          <a:sy n="10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2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29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5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68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75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7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5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9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1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67642" y="6521996"/>
            <a:ext cx="6412020" cy="124691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67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2018 IBM Corporation</a:t>
            </a:r>
            <a:endParaRPr lang="en-US" sz="1067" dirty="0">
              <a:solidFill>
                <a:schemeClr val="tx1">
                  <a:lumMod val="50000"/>
                  <a:lumOff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67641" y="192619"/>
            <a:ext cx="9517896" cy="762000"/>
          </a:xfrm>
        </p:spPr>
        <p:txBody>
          <a:bodyPr/>
          <a:lstStyle>
            <a:lvl1pPr marL="0" indent="0">
              <a:buNone/>
              <a:defRPr sz="32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Headline (IBM </a:t>
            </a:r>
            <a:r>
              <a:rPr lang="en-US" dirty="0" err="1"/>
              <a:t>Plex</a:t>
            </a:r>
            <a:r>
              <a:rPr lang="en-US" dirty="0"/>
              <a:t> Sans 24)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67218" y="1083734"/>
            <a:ext cx="9518649" cy="1250951"/>
          </a:xfrm>
        </p:spPr>
        <p:txBody>
          <a:bodyPr>
            <a:noAutofit/>
          </a:bodyPr>
          <a:lstStyle>
            <a:lvl1pPr marL="220128" indent="-220128">
              <a:tabLst/>
              <a:defRPr sz="1867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Bulleted list (IBM </a:t>
            </a:r>
            <a:r>
              <a:rPr lang="en-US" dirty="0" err="1"/>
              <a:t>Plex</a:t>
            </a:r>
            <a:r>
              <a:rPr lang="en-US" dirty="0"/>
              <a:t> Sans no smaller than 14)</a:t>
            </a:r>
          </a:p>
          <a:p>
            <a:pPr lvl="0"/>
            <a:r>
              <a:rPr lang="en-US" dirty="0"/>
              <a:t>Text goes here lorem ipsum dolor</a:t>
            </a:r>
          </a:p>
          <a:p>
            <a:pPr lvl="0"/>
            <a:r>
              <a:rPr lang="en-US" dirty="0"/>
              <a:t>Text goes here lorem ipsum dolor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73" y="236051"/>
            <a:ext cx="1615440" cy="25908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D7A9C1-220F-A840-93A1-05886BDFBE07}"/>
              </a:ext>
            </a:extLst>
          </p:cNvPr>
          <p:cNvSpPr txBox="1">
            <a:spLocks/>
          </p:cNvSpPr>
          <p:nvPr userDrawn="1"/>
        </p:nvSpPr>
        <p:spPr>
          <a:xfrm>
            <a:off x="4926542" y="6340164"/>
            <a:ext cx="1974596" cy="39749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16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381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98D9-6E0C-495E-893B-4998ED4D1EED}" type="datetime1">
              <a:rPr lang="nl-NL" smtClean="0"/>
              <a:t>30-11-18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97B-B75B-4A08-8FA2-00A8B3C0DB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2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945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724279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28368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E131CD-C353-FD43-83F1-AA54EB6258C1}"/>
              </a:ext>
            </a:extLst>
          </p:cNvPr>
          <p:cNvGrpSpPr/>
          <p:nvPr/>
        </p:nvGrpSpPr>
        <p:grpSpPr>
          <a:xfrm>
            <a:off x="4825627" y="2048566"/>
            <a:ext cx="3204782" cy="3830163"/>
            <a:chOff x="5330147" y="2167023"/>
            <a:chExt cx="3204782" cy="38301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330147" y="216702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F00F4DC-9912-8646-9D25-AF352FDA0941}"/>
                </a:ext>
              </a:extLst>
            </p:cNvPr>
            <p:cNvCxnSpPr>
              <a:cxnSpLocks/>
              <a:stCxn id="61" idx="4"/>
              <a:endCxn id="69" idx="1"/>
            </p:cNvCxnSpPr>
            <p:nvPr/>
          </p:nvCxnSpPr>
          <p:spPr>
            <a:xfrm rot="16200000" flipH="1">
              <a:off x="4150307" y="3978103"/>
              <a:ext cx="2742732" cy="137968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5590657" y="2795888"/>
              <a:ext cx="422542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5822241" y="303278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5822241" y="32696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public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5822241" y="3506568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D90846-8421-D04B-A66E-61141C1697FC}"/>
                </a:ext>
              </a:extLst>
            </p:cNvPr>
            <p:cNvSpPr/>
            <p:nvPr/>
          </p:nvSpPr>
          <p:spPr>
            <a:xfrm>
              <a:off x="5822241" y="374346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7" idx="1"/>
            </p:cNvCxnSpPr>
            <p:nvPr/>
          </p:nvCxnSpPr>
          <p:spPr>
            <a:xfrm rot="16200000" flipH="1">
              <a:off x="5329385" y="3353586"/>
              <a:ext cx="84459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5655794" y="2951196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5681120" y="313576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681120" y="33726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C7E5C5-1343-E64C-B329-E4C15775D66C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5681120" y="3609549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2A51D07-6470-AE4F-98EF-17E2C51AF1B5}"/>
                </a:ext>
              </a:extLst>
            </p:cNvPr>
            <p:cNvGrpSpPr/>
            <p:nvPr/>
          </p:nvGrpSpPr>
          <p:grpSpPr>
            <a:xfrm>
              <a:off x="5590657" y="4042094"/>
              <a:ext cx="1271195" cy="1153535"/>
              <a:chOff x="3424630" y="3105358"/>
              <a:chExt cx="1271195" cy="115353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BB305F-60B1-E745-A92B-C397587DFB42}"/>
                  </a:ext>
                </a:extLst>
              </p:cNvPr>
              <p:cNvSpPr/>
              <p:nvPr/>
            </p:nvSpPr>
            <p:spPr>
              <a:xfrm>
                <a:off x="3424630" y="3105358"/>
                <a:ext cx="422542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ID 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C518C6-3994-C145-877F-C11B22B283BF}"/>
                  </a:ext>
                </a:extLst>
              </p:cNvPr>
              <p:cNvSpPr/>
              <p:nvPr/>
            </p:nvSpPr>
            <p:spPr>
              <a:xfrm>
                <a:off x="3656214" y="3342252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certificate 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768DD-2BAF-B24F-8FCF-BA549A87BFF3}"/>
                  </a:ext>
                </a:extLst>
              </p:cNvPr>
              <p:cNvSpPr/>
              <p:nvPr/>
            </p:nvSpPr>
            <p:spPr>
              <a:xfrm>
                <a:off x="3656214" y="3579145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public key 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6E42C7-9FA4-9D49-8F14-EF500A25D555}"/>
                  </a:ext>
                </a:extLst>
              </p:cNvPr>
              <p:cNvSpPr/>
              <p:nvPr/>
            </p:nvSpPr>
            <p:spPr>
              <a:xfrm>
                <a:off x="3656214" y="3816038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private key 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73CCDE-6686-C443-A184-506495307B31}"/>
                  </a:ext>
                </a:extLst>
              </p:cNvPr>
              <p:cNvSpPr/>
              <p:nvPr/>
            </p:nvSpPr>
            <p:spPr>
              <a:xfrm>
                <a:off x="3656214" y="4052931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metadata 2</a:t>
                </a:r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C724DB-564C-6E47-9D6E-087F0DACCA66}"/>
                  </a:ext>
                </a:extLst>
              </p:cNvPr>
              <p:cNvCxnSpPr>
                <a:cxnSpLocks/>
                <a:stCxn id="56" idx="4"/>
                <a:endCxn id="54" idx="1"/>
              </p:cNvCxnSpPr>
              <p:nvPr/>
            </p:nvCxnSpPr>
            <p:spPr>
              <a:xfrm rot="16200000" flipH="1">
                <a:off x="3163358" y="3663056"/>
                <a:ext cx="844592" cy="14112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E48F05-EE87-0340-9659-F2BB118924B7}"/>
                  </a:ext>
                </a:extLst>
              </p:cNvPr>
              <p:cNvSpPr/>
              <p:nvPr/>
            </p:nvSpPr>
            <p:spPr>
              <a:xfrm>
                <a:off x="3489767" y="3260666"/>
                <a:ext cx="50654" cy="5065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AF4320D-2606-8943-A342-4F8215FFDD8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3515093" y="3445233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9F20C0-EF49-E94B-BBC7-B4B10ECBBA7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515093" y="3682126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7DFCCD6-BDA6-8044-9A6B-69E854C49B0A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3515093" y="3919019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5427362" y="2625067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ECCE91-92FA-6846-B64B-39DFACCE4D1D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452689" y="2898869"/>
              <a:ext cx="137968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5590657" y="5315472"/>
              <a:ext cx="422542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5822241" y="555236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5684725" y="5517830"/>
              <a:ext cx="133913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5655794" y="547078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452688" y="4145075"/>
              <a:ext cx="137969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536C37-107C-9A46-8482-5AB94B604342}"/>
                </a:ext>
              </a:extLst>
            </p:cNvPr>
            <p:cNvSpPr/>
            <p:nvPr/>
          </p:nvSpPr>
          <p:spPr>
            <a:xfrm>
              <a:off x="5427362" y="4980250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1EC4EC-4C02-9A46-B0EC-F37EC01022E1}"/>
                </a:ext>
              </a:extLst>
            </p:cNvPr>
            <p:cNvSpPr/>
            <p:nvPr/>
          </p:nvSpPr>
          <p:spPr>
            <a:xfrm>
              <a:off x="5427362" y="5055319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5427362" y="5130388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9952FE-C562-CA47-9FD8-05D195FCC51A}"/>
                </a:ext>
              </a:extLst>
            </p:cNvPr>
            <p:cNvSpPr/>
            <p:nvPr/>
          </p:nvSpPr>
          <p:spPr>
            <a:xfrm>
              <a:off x="5427362" y="5205457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5771395" y="562785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7664045" y="2879658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664045" y="5399242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4659704-74EC-1D42-96CF-E75A5E6AEB89}"/>
                </a:ext>
              </a:extLst>
            </p:cNvPr>
            <p:cNvCxnSpPr>
              <a:stCxn id="93" idx="1"/>
              <a:endCxn id="34" idx="3"/>
            </p:cNvCxnSpPr>
            <p:nvPr/>
          </p:nvCxnSpPr>
          <p:spPr>
            <a:xfrm flipH="1">
              <a:off x="6861852" y="3135763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1"/>
              <a:endCxn id="70" idx="3"/>
            </p:cNvCxnSpPr>
            <p:nvPr/>
          </p:nvCxnSpPr>
          <p:spPr>
            <a:xfrm flipH="1">
              <a:off x="6861852" y="5655347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870962-F7D8-1F42-9954-8E839C2247F6}"/>
                </a:ext>
              </a:extLst>
            </p:cNvPr>
            <p:cNvSpPr txBox="1"/>
            <p:nvPr/>
          </p:nvSpPr>
          <p:spPr>
            <a:xfrm>
              <a:off x="7093405" y="2892657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7088830" y="5415820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stCxn id="93" idx="2"/>
              <a:endCxn id="51" idx="3"/>
            </p:cNvCxnSpPr>
            <p:nvPr/>
          </p:nvCxnSpPr>
          <p:spPr>
            <a:xfrm rot="5400000">
              <a:off x="6985619" y="3268101"/>
              <a:ext cx="990102" cy="123763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807273-0F89-F044-98CE-1ADA30FE9994}"/>
                </a:ext>
              </a:extLst>
            </p:cNvPr>
            <p:cNvSpPr txBox="1"/>
            <p:nvPr/>
          </p:nvSpPr>
          <p:spPr>
            <a:xfrm>
              <a:off x="7088831" y="4133936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506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11.b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57325-1C69-D248-8A62-A92BFB67FC2A}"/>
              </a:ext>
            </a:extLst>
          </p:cNvPr>
          <p:cNvGrpSpPr/>
          <p:nvPr/>
        </p:nvGrpSpPr>
        <p:grpSpPr>
          <a:xfrm>
            <a:off x="4825627" y="2267050"/>
            <a:ext cx="3204782" cy="3393195"/>
            <a:chOff x="4825627" y="2048566"/>
            <a:chExt cx="3204782" cy="33931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4825627" y="204856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F00F4DC-9912-8646-9D25-AF352FDA0941}"/>
                </a:ext>
              </a:extLst>
            </p:cNvPr>
            <p:cNvCxnSpPr>
              <a:cxnSpLocks/>
              <a:stCxn id="61" idx="4"/>
              <a:endCxn id="69" idx="1"/>
            </p:cNvCxnSpPr>
            <p:nvPr/>
          </p:nvCxnSpPr>
          <p:spPr>
            <a:xfrm rot="16200000" flipH="1">
              <a:off x="3864270" y="3641162"/>
              <a:ext cx="2305764" cy="13796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5086136" y="2677431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5317721" y="291432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5317721" y="3151218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5317721" y="338811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4943312" y="3116682"/>
              <a:ext cx="60769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5151274" y="2832739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5176600" y="301730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176600" y="3254199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250661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ECCE91-92FA-6846-B64B-39DFACCE4D1D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948169" y="2780412"/>
              <a:ext cx="13796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5086136" y="4760047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5317721" y="499694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5180205" y="4962405"/>
              <a:ext cx="133913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5151274" y="4915355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536C37-107C-9A46-8482-5AB94B604342}"/>
                </a:ext>
              </a:extLst>
            </p:cNvPr>
            <p:cNvSpPr/>
            <p:nvPr/>
          </p:nvSpPr>
          <p:spPr>
            <a:xfrm>
              <a:off x="4922842" y="442482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1EC4EC-4C02-9A46-B0EC-F37EC01022E1}"/>
                </a:ext>
              </a:extLst>
            </p:cNvPr>
            <p:cNvSpPr/>
            <p:nvPr/>
          </p:nvSpPr>
          <p:spPr>
            <a:xfrm>
              <a:off x="4922842" y="4499894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4922842" y="4574963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9952FE-C562-CA47-9FD8-05D195FCC51A}"/>
                </a:ext>
              </a:extLst>
            </p:cNvPr>
            <p:cNvSpPr/>
            <p:nvPr/>
          </p:nvSpPr>
          <p:spPr>
            <a:xfrm>
              <a:off x="4922842" y="4650032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5266875" y="5072431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7159525" y="2761201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159525" y="4843817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4659704-74EC-1D42-96CF-E75A5E6AEB89}"/>
                </a:ext>
              </a:extLst>
            </p:cNvPr>
            <p:cNvCxnSpPr>
              <a:stCxn id="93" idx="1"/>
              <a:endCxn id="34" idx="3"/>
            </p:cNvCxnSpPr>
            <p:nvPr/>
          </p:nvCxnSpPr>
          <p:spPr>
            <a:xfrm flipH="1">
              <a:off x="6357332" y="3017306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1"/>
              <a:endCxn id="70" idx="3"/>
            </p:cNvCxnSpPr>
            <p:nvPr/>
          </p:nvCxnSpPr>
          <p:spPr>
            <a:xfrm flipH="1">
              <a:off x="6357332" y="5099922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870962-F7D8-1F42-9954-8E839C2247F6}"/>
                </a:ext>
              </a:extLst>
            </p:cNvPr>
            <p:cNvSpPr txBox="1"/>
            <p:nvPr/>
          </p:nvSpPr>
          <p:spPr>
            <a:xfrm>
              <a:off x="6588885" y="2774200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584310" y="4860395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stCxn id="93" idx="2"/>
              <a:endCxn id="51" idx="3"/>
            </p:cNvCxnSpPr>
            <p:nvPr/>
          </p:nvCxnSpPr>
          <p:spPr>
            <a:xfrm rot="5400000">
              <a:off x="6610571" y="3020172"/>
              <a:ext cx="731158" cy="123763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10916D-A998-BC4D-BE38-56EFB5ED9B0A}"/>
                </a:ext>
              </a:extLst>
            </p:cNvPr>
            <p:cNvGrpSpPr/>
            <p:nvPr/>
          </p:nvGrpSpPr>
          <p:grpSpPr>
            <a:xfrm>
              <a:off x="4948168" y="3664693"/>
              <a:ext cx="2095562" cy="916642"/>
              <a:chOff x="4948168" y="3923637"/>
              <a:chExt cx="2095562" cy="91664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BB305F-60B1-E745-A92B-C397587DFB42}"/>
                  </a:ext>
                </a:extLst>
              </p:cNvPr>
              <p:cNvSpPr/>
              <p:nvPr/>
            </p:nvSpPr>
            <p:spPr>
              <a:xfrm>
                <a:off x="5086136" y="3923637"/>
                <a:ext cx="812958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ID label 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C518C6-3994-C145-877F-C11B22B283BF}"/>
                  </a:ext>
                </a:extLst>
              </p:cNvPr>
              <p:cNvSpPr/>
              <p:nvPr/>
            </p:nvSpPr>
            <p:spPr>
              <a:xfrm>
                <a:off x="5317721" y="4160531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certificate 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768DD-2BAF-B24F-8FCF-BA549A87BFF3}"/>
                  </a:ext>
                </a:extLst>
              </p:cNvPr>
              <p:cNvSpPr/>
              <p:nvPr/>
            </p:nvSpPr>
            <p:spPr>
              <a:xfrm>
                <a:off x="5317721" y="4397424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private key 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6E42C7-9FA4-9D49-8F14-EF500A25D555}"/>
                  </a:ext>
                </a:extLst>
              </p:cNvPr>
              <p:cNvSpPr/>
              <p:nvPr/>
            </p:nvSpPr>
            <p:spPr>
              <a:xfrm>
                <a:off x="5317721" y="4634317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metadata 2</a:t>
                </a:r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C724DB-564C-6E47-9D6E-087F0DACCA66}"/>
                  </a:ext>
                </a:extLst>
              </p:cNvPr>
              <p:cNvCxnSpPr>
                <a:cxnSpLocks/>
                <a:stCxn id="56" idx="4"/>
                <a:endCxn id="53" idx="1"/>
              </p:cNvCxnSpPr>
              <p:nvPr/>
            </p:nvCxnSpPr>
            <p:spPr>
              <a:xfrm rot="16200000" flipH="1">
                <a:off x="4943312" y="4362888"/>
                <a:ext cx="607699" cy="14112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E48F05-EE87-0340-9659-F2BB118924B7}"/>
                  </a:ext>
                </a:extLst>
              </p:cNvPr>
              <p:cNvSpPr/>
              <p:nvPr/>
            </p:nvSpPr>
            <p:spPr>
              <a:xfrm>
                <a:off x="5151274" y="4078945"/>
                <a:ext cx="50654" cy="5065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AF4320D-2606-8943-A342-4F8215FFDD8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5176600" y="4263512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9F20C0-EF49-E94B-BBC7-B4B10ECBBA7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5176600" y="4500405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B89EDD-A470-EF44-83B3-5D53AEB95683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4948168" y="4026618"/>
                <a:ext cx="137968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B807273-0F89-F044-98CE-1ADA30FE9994}"/>
                  </a:ext>
                </a:extLst>
              </p:cNvPr>
              <p:cNvSpPr txBox="1"/>
              <p:nvPr/>
            </p:nvSpPr>
            <p:spPr>
              <a:xfrm>
                <a:off x="6584311" y="4015479"/>
                <a:ext cx="459419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issue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126E3D-9552-B94A-B47B-1A366B2862CD}"/>
              </a:ext>
            </a:extLst>
          </p:cNvPr>
          <p:cNvCxnSpPr/>
          <p:nvPr/>
        </p:nvCxnSpPr>
        <p:spPr>
          <a:xfrm>
            <a:off x="1956378" y="2147183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F48520-F682-F649-B88B-9650FD50834B}"/>
              </a:ext>
            </a:extLst>
          </p:cNvPr>
          <p:cNvCxnSpPr/>
          <p:nvPr/>
        </p:nvCxnSpPr>
        <p:spPr>
          <a:xfrm>
            <a:off x="1956378" y="568205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993122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6ABD88-0209-3840-86EA-6BADC390880D}"/>
              </a:ext>
            </a:extLst>
          </p:cNvPr>
          <p:cNvCxnSpPr>
            <a:cxnSpLocks/>
            <a:stCxn id="94" idx="0"/>
            <a:endCxn id="70" idx="2"/>
          </p:cNvCxnSpPr>
          <p:nvPr/>
        </p:nvCxnSpPr>
        <p:spPr>
          <a:xfrm flipV="1">
            <a:off x="8397443" y="3563671"/>
            <a:ext cx="2484" cy="103667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18279D38-6718-9A43-8BEE-860D3FAF5EE3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rot="10800000">
            <a:off x="5337731" y="3455324"/>
            <a:ext cx="670527" cy="1397574"/>
          </a:xfrm>
          <a:prstGeom prst="bentConnector3">
            <a:avLst>
              <a:gd name="adj1" fmla="val 61756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CD654AC-3FA6-DF44-AE9D-9A5A5E247F79}"/>
              </a:ext>
            </a:extLst>
          </p:cNvPr>
          <p:cNvCxnSpPr>
            <a:cxnSpLocks/>
            <a:stCxn id="93" idx="3"/>
            <a:endCxn id="51" idx="3"/>
          </p:cNvCxnSpPr>
          <p:nvPr/>
        </p:nvCxnSpPr>
        <p:spPr>
          <a:xfrm flipV="1">
            <a:off x="6879141" y="3456556"/>
            <a:ext cx="118978" cy="1396342"/>
          </a:xfrm>
          <a:prstGeom prst="bentConnector3">
            <a:avLst>
              <a:gd name="adj1" fmla="val 292136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3C566FF-092E-7A4C-9422-C4120AA5E443}"/>
              </a:ext>
            </a:extLst>
          </p:cNvPr>
          <p:cNvSpPr txBox="1"/>
          <p:nvPr/>
        </p:nvSpPr>
        <p:spPr>
          <a:xfrm>
            <a:off x="6996649" y="4129858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57B4CF-271F-D140-90A6-FF5E969101E1}"/>
              </a:ext>
            </a:extLst>
          </p:cNvPr>
          <p:cNvSpPr txBox="1"/>
          <p:nvPr/>
        </p:nvSpPr>
        <p:spPr>
          <a:xfrm>
            <a:off x="8167734" y="4131412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978B85-0921-1D40-9D68-B0A3A32BB74C}"/>
              </a:ext>
            </a:extLst>
          </p:cNvPr>
          <p:cNvSpPr txBox="1"/>
          <p:nvPr/>
        </p:nvSpPr>
        <p:spPr>
          <a:xfrm>
            <a:off x="5366526" y="4130314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11.c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514BF-A5C0-664B-8765-9DA5A2432C88}"/>
              </a:ext>
            </a:extLst>
          </p:cNvPr>
          <p:cNvSpPr/>
          <p:nvPr/>
        </p:nvSpPr>
        <p:spPr>
          <a:xfrm>
            <a:off x="5697960" y="2272986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1611FF-82B5-3E42-BADB-C411592F6DCC}"/>
              </a:ext>
            </a:extLst>
          </p:cNvPr>
          <p:cNvSpPr/>
          <p:nvPr/>
        </p:nvSpPr>
        <p:spPr>
          <a:xfrm>
            <a:off x="4066534" y="3020855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572314-B9D7-8C4A-8F39-2437171E012F}"/>
              </a:ext>
            </a:extLst>
          </p:cNvPr>
          <p:cNvSpPr/>
          <p:nvPr/>
        </p:nvSpPr>
        <p:spPr>
          <a:xfrm>
            <a:off x="4298119" y="3352343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562937-01E5-D347-8AED-94D8F550B15D}"/>
              </a:ext>
            </a:extLst>
          </p:cNvPr>
          <p:cNvSpPr/>
          <p:nvPr/>
        </p:nvSpPr>
        <p:spPr>
          <a:xfrm>
            <a:off x="4298119" y="366806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private key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6E1D0E-3D9A-6B4A-A71D-BAAB1A280898}"/>
              </a:ext>
            </a:extLst>
          </p:cNvPr>
          <p:cNvSpPr/>
          <p:nvPr/>
        </p:nvSpPr>
        <p:spPr>
          <a:xfrm>
            <a:off x="4298119" y="398378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metadata 1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E3F11E-0D7D-CA45-91E8-3DC0B492AFFA}"/>
              </a:ext>
            </a:extLst>
          </p:cNvPr>
          <p:cNvCxnSpPr>
            <a:cxnSpLocks/>
            <a:stCxn id="10" idx="4"/>
            <a:endCxn id="36" idx="1"/>
          </p:cNvCxnSpPr>
          <p:nvPr/>
        </p:nvCxnSpPr>
        <p:spPr>
          <a:xfrm rot="16200000" flipH="1">
            <a:off x="3797583" y="3586231"/>
            <a:ext cx="859952" cy="14112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A90ED6-2B33-C940-B73C-85F4FCA6239F}"/>
              </a:ext>
            </a:extLst>
          </p:cNvPr>
          <p:cNvSpPr/>
          <p:nvPr/>
        </p:nvSpPr>
        <p:spPr>
          <a:xfrm>
            <a:off x="4131672" y="3176161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223C92-CF98-FA4F-9D48-F805F449EDD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56998" y="3455324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543D67-FDEF-B040-A50C-F69EF92B935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156998" y="3771047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B5FD801-57B3-E14F-99B7-7CADC8E2D819}"/>
              </a:ext>
            </a:extLst>
          </p:cNvPr>
          <p:cNvSpPr/>
          <p:nvPr/>
        </p:nvSpPr>
        <p:spPr>
          <a:xfrm>
            <a:off x="4922842" y="2725094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238042-CFA6-6C40-8CA7-0A762E0181BD}"/>
              </a:ext>
            </a:extLst>
          </p:cNvPr>
          <p:cNvSpPr/>
          <p:nvPr/>
        </p:nvSpPr>
        <p:spPr>
          <a:xfrm>
            <a:off x="7648536" y="3026221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0F46D9-8229-5D4B-BDB7-9234BE8B617C}"/>
              </a:ext>
            </a:extLst>
          </p:cNvPr>
          <p:cNvSpPr/>
          <p:nvPr/>
        </p:nvSpPr>
        <p:spPr>
          <a:xfrm>
            <a:off x="7880121" y="3357709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n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D9FECE9-E1F9-2344-B898-96CF8A6885EE}"/>
              </a:ext>
            </a:extLst>
          </p:cNvPr>
          <p:cNvCxnSpPr>
            <a:cxnSpLocks/>
            <a:stCxn id="75" idx="4"/>
            <a:endCxn id="70" idx="1"/>
          </p:cNvCxnSpPr>
          <p:nvPr/>
        </p:nvCxnSpPr>
        <p:spPr>
          <a:xfrm rot="16200000" flipH="1">
            <a:off x="7695307" y="3275875"/>
            <a:ext cx="228509" cy="14112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199F1CE-5ACB-934C-BDC9-C7E57E29AFA8}"/>
              </a:ext>
            </a:extLst>
          </p:cNvPr>
          <p:cNvSpPr/>
          <p:nvPr/>
        </p:nvSpPr>
        <p:spPr>
          <a:xfrm>
            <a:off x="7713674" y="3181527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C9CDC5-FF45-054B-8823-9465E4FFAAC2}"/>
              </a:ext>
            </a:extLst>
          </p:cNvPr>
          <p:cNvSpPr txBox="1"/>
          <p:nvPr/>
        </p:nvSpPr>
        <p:spPr>
          <a:xfrm>
            <a:off x="7829275" y="3433199"/>
            <a:ext cx="2654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0CEEC5-F6EE-0B44-BEBE-E8BDD90756EB}"/>
              </a:ext>
            </a:extLst>
          </p:cNvPr>
          <p:cNvSpPr/>
          <p:nvPr/>
        </p:nvSpPr>
        <p:spPr>
          <a:xfrm>
            <a:off x="6008257" y="4596793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54C7E47-E5D5-9D4A-B02B-B231A4B814E0}"/>
              </a:ext>
            </a:extLst>
          </p:cNvPr>
          <p:cNvSpPr/>
          <p:nvPr/>
        </p:nvSpPr>
        <p:spPr>
          <a:xfrm>
            <a:off x="7962001" y="4600349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 x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B305F-60B1-E745-A92B-C397587DFB42}"/>
              </a:ext>
            </a:extLst>
          </p:cNvPr>
          <p:cNvSpPr/>
          <p:nvPr/>
        </p:nvSpPr>
        <p:spPr>
          <a:xfrm>
            <a:off x="5726923" y="3022087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C518C6-3994-C145-877F-C11B22B283BF}"/>
              </a:ext>
            </a:extLst>
          </p:cNvPr>
          <p:cNvSpPr/>
          <p:nvPr/>
        </p:nvSpPr>
        <p:spPr>
          <a:xfrm>
            <a:off x="5958508" y="3353575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2768DD-2BAF-B24F-8FCF-BA549A87BFF3}"/>
              </a:ext>
            </a:extLst>
          </p:cNvPr>
          <p:cNvSpPr/>
          <p:nvPr/>
        </p:nvSpPr>
        <p:spPr>
          <a:xfrm>
            <a:off x="5958508" y="3669298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private key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6E42C7-9FA4-9D49-8F14-EF500A25D555}"/>
              </a:ext>
            </a:extLst>
          </p:cNvPr>
          <p:cNvSpPr/>
          <p:nvPr/>
        </p:nvSpPr>
        <p:spPr>
          <a:xfrm>
            <a:off x="5958507" y="398378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metadata 2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2C724DB-564C-6E47-9D6E-087F0DACCA66}"/>
              </a:ext>
            </a:extLst>
          </p:cNvPr>
          <p:cNvCxnSpPr>
            <a:cxnSpLocks/>
            <a:stCxn id="56" idx="4"/>
            <a:endCxn id="53" idx="1"/>
          </p:cNvCxnSpPr>
          <p:nvPr/>
        </p:nvCxnSpPr>
        <p:spPr>
          <a:xfrm rot="16200000" flipH="1">
            <a:off x="5458587" y="3586847"/>
            <a:ext cx="858720" cy="14111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DE48F05-EE87-0340-9659-F2BB118924B7}"/>
              </a:ext>
            </a:extLst>
          </p:cNvPr>
          <p:cNvSpPr/>
          <p:nvPr/>
        </p:nvSpPr>
        <p:spPr>
          <a:xfrm>
            <a:off x="5792061" y="3177393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F4320D-2606-8943-A342-4F8215FFDD8C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817387" y="3456556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9F20C0-EF49-E94B-BBC7-B4B10ECBBA7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817387" y="3772279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B89EDD-A470-EF44-83B3-5D53AEB9568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133401" y="2903025"/>
            <a:ext cx="1" cy="11906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126E3D-9552-B94A-B47B-1A366B2862CD}"/>
              </a:ext>
            </a:extLst>
          </p:cNvPr>
          <p:cNvCxnSpPr/>
          <p:nvPr/>
        </p:nvCxnSpPr>
        <p:spPr>
          <a:xfrm>
            <a:off x="1956378" y="2147183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F48520-F682-F649-B88B-9650FD50834B}"/>
              </a:ext>
            </a:extLst>
          </p:cNvPr>
          <p:cNvCxnSpPr/>
          <p:nvPr/>
        </p:nvCxnSpPr>
        <p:spPr>
          <a:xfrm>
            <a:off x="1956378" y="525638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D594FB3-1FDD-B449-A835-929C9219CE12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5185378" y="2072831"/>
            <a:ext cx="235660" cy="1660389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5AEFAC2-D7C4-0945-AAFD-94E1D7563D8C}"/>
              </a:ext>
            </a:extLst>
          </p:cNvPr>
          <p:cNvCxnSpPr>
            <a:cxnSpLocks/>
            <a:stCxn id="26" idx="2"/>
            <a:endCxn id="69" idx="0"/>
          </p:cNvCxnSpPr>
          <p:nvPr/>
        </p:nvCxnSpPr>
        <p:spPr>
          <a:xfrm rot="16200000" flipH="1">
            <a:off x="6973695" y="1944901"/>
            <a:ext cx="241026" cy="1921613"/>
          </a:xfrm>
          <a:prstGeom prst="bentConnector3">
            <a:avLst>
              <a:gd name="adj1" fmla="val 48682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6663AB-3BF5-1E48-A955-2CC97A5C8789}"/>
              </a:ext>
            </a:extLst>
          </p:cNvPr>
          <p:cNvGrpSpPr/>
          <p:nvPr/>
        </p:nvGrpSpPr>
        <p:grpSpPr>
          <a:xfrm>
            <a:off x="7183446" y="2884659"/>
            <a:ext cx="264794" cy="45719"/>
            <a:chOff x="8501071" y="1629445"/>
            <a:chExt cx="264794" cy="4571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8501071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3879C11-00B1-204A-9849-FB2950C6FF2C}"/>
                </a:ext>
              </a:extLst>
            </p:cNvPr>
            <p:cNvSpPr/>
            <p:nvPr/>
          </p:nvSpPr>
          <p:spPr>
            <a:xfrm>
              <a:off x="8574096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43845C-3638-0C48-8F97-1D8DB8B61436}"/>
                </a:ext>
              </a:extLst>
            </p:cNvPr>
            <p:cNvSpPr/>
            <p:nvPr/>
          </p:nvSpPr>
          <p:spPr>
            <a:xfrm>
              <a:off x="8647121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865EAA-1820-DF4E-98BA-656DA42D4B04}"/>
                </a:ext>
              </a:extLst>
            </p:cNvPr>
            <p:cNvSpPr/>
            <p:nvPr/>
          </p:nvSpPr>
          <p:spPr>
            <a:xfrm>
              <a:off x="8720146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912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C8777-B0C8-CF4B-A185-9B202A405CB3}"/>
              </a:ext>
            </a:extLst>
          </p:cNvPr>
          <p:cNvGrpSpPr/>
          <p:nvPr/>
        </p:nvGrpSpPr>
        <p:grpSpPr>
          <a:xfrm>
            <a:off x="6547506" y="3380911"/>
            <a:ext cx="786038" cy="1165473"/>
            <a:chOff x="7572518" y="3380911"/>
            <a:chExt cx="786038" cy="11654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1D105-C0F0-3344-95C4-3354E6A4543D}"/>
                </a:ext>
              </a:extLst>
            </p:cNvPr>
            <p:cNvSpPr/>
            <p:nvPr/>
          </p:nvSpPr>
          <p:spPr>
            <a:xfrm>
              <a:off x="7572518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HSM</a:t>
              </a:r>
            </a:p>
          </p:txBody>
        </p:sp>
        <p:pic>
          <p:nvPicPr>
            <p:cNvPr id="1028" name="Picture 4" descr="https://static.thenounproject.com/png/1037511-200.png">
              <a:extLst>
                <a:ext uri="{FF2B5EF4-FFF2-40B4-BE49-F238E27FC236}">
                  <a16:creationId xmlns:a16="http://schemas.microsoft.com/office/drawing/2014/main" id="{36C523F8-FCBD-D94A-A60E-A883259DF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147" y="3380911"/>
              <a:ext cx="680780" cy="68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2B127-2146-F04A-A122-D079AF75A31B}"/>
              </a:ext>
            </a:extLst>
          </p:cNvPr>
          <p:cNvGrpSpPr/>
          <p:nvPr/>
        </p:nvGrpSpPr>
        <p:grpSpPr>
          <a:xfrm>
            <a:off x="7572518" y="3490147"/>
            <a:ext cx="786038" cy="1056237"/>
            <a:chOff x="5556906" y="3490147"/>
            <a:chExt cx="786038" cy="10562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253E68-5058-EC41-ACC4-4ACE403276B4}"/>
                </a:ext>
              </a:extLst>
            </p:cNvPr>
            <p:cNvSpPr/>
            <p:nvPr/>
          </p:nvSpPr>
          <p:spPr>
            <a:xfrm>
              <a:off x="5556906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pic>
          <p:nvPicPr>
            <p:cNvPr id="21" name="Picture 8" descr="https://static.thenounproject.com/png/286444-200.png">
              <a:extLst>
                <a:ext uri="{FF2B5EF4-FFF2-40B4-BE49-F238E27FC236}">
                  <a16:creationId xmlns:a16="http://schemas.microsoft.com/office/drawing/2014/main" id="{F979002B-7220-FB44-8DC1-3D6FDF14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771" y="3490147"/>
              <a:ext cx="462307" cy="46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BC6B6-23FC-5148-BECC-9748E8074087}"/>
              </a:ext>
            </a:extLst>
          </p:cNvPr>
          <p:cNvGrpSpPr/>
          <p:nvPr/>
        </p:nvGrpSpPr>
        <p:grpSpPr>
          <a:xfrm>
            <a:off x="5522493" y="3403297"/>
            <a:ext cx="786038" cy="1143087"/>
            <a:chOff x="6564712" y="3403297"/>
            <a:chExt cx="786038" cy="11430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97B22-83F1-4542-B24A-EA64AA4A42B5}"/>
                </a:ext>
              </a:extLst>
            </p:cNvPr>
            <p:cNvSpPr/>
            <p:nvPr/>
          </p:nvSpPr>
          <p:spPr>
            <a:xfrm>
              <a:off x="6564712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pic>
          <p:nvPicPr>
            <p:cNvPr id="24" name="Picture 2" descr="https://static.thenounproject.com/png/679935-200.png">
              <a:extLst>
                <a:ext uri="{FF2B5EF4-FFF2-40B4-BE49-F238E27FC236}">
                  <a16:creationId xmlns:a16="http://schemas.microsoft.com/office/drawing/2014/main" id="{D298D6F8-2BF3-6645-B1A3-30D1710A1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27" y="3403297"/>
              <a:ext cx="636008" cy="6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4028D-A01D-E449-B464-4409F96E1E43}"/>
              </a:ext>
            </a:extLst>
          </p:cNvPr>
          <p:cNvGrpSpPr/>
          <p:nvPr/>
        </p:nvGrpSpPr>
        <p:grpSpPr>
          <a:xfrm>
            <a:off x="4497480" y="3441400"/>
            <a:ext cx="786038" cy="1104984"/>
            <a:chOff x="4497480" y="3441400"/>
            <a:chExt cx="786038" cy="1104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2CCCE-B1DB-EB47-83BD-979BCD257EA3}"/>
                </a:ext>
              </a:extLst>
            </p:cNvPr>
            <p:cNvSpPr/>
            <p:nvPr/>
          </p:nvSpPr>
          <p:spPr>
            <a:xfrm>
              <a:off x="4497480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</a:t>
              </a:r>
            </a:p>
          </p:txBody>
        </p:sp>
        <p:pic>
          <p:nvPicPr>
            <p:cNvPr id="1034" name="Picture 10" descr="https://static.thenounproject.com/png/992733-200.png">
              <a:extLst>
                <a:ext uri="{FF2B5EF4-FFF2-40B4-BE49-F238E27FC236}">
                  <a16:creationId xmlns:a16="http://schemas.microsoft.com/office/drawing/2014/main" id="{8A4619F8-7B09-6F44-BB60-A0DDAFAAB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598" y="3441400"/>
              <a:ext cx="559802" cy="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86027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628018" y="2469868"/>
            <a:ext cx="9339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add/import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41688" y="4934209"/>
            <a:ext cx="11086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delete/export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0595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65B6A1-1B40-DB46-9E62-4C1A1BF8A066}"/>
              </a:ext>
            </a:extLst>
          </p:cNvPr>
          <p:cNvGrpSpPr/>
          <p:nvPr/>
        </p:nvGrpSpPr>
        <p:grpSpPr>
          <a:xfrm>
            <a:off x="2569411" y="2578817"/>
            <a:ext cx="6525440" cy="2769662"/>
            <a:chOff x="3003865" y="2578817"/>
            <a:chExt cx="6525440" cy="276966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CF1695C-0173-A94B-9B5B-49BD8258D9EA}"/>
                </a:ext>
              </a:extLst>
            </p:cNvPr>
            <p:cNvSpPr/>
            <p:nvPr/>
          </p:nvSpPr>
          <p:spPr>
            <a:xfrm>
              <a:off x="5250402" y="257881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CCDC07-54ED-A64F-ADCE-F63999C3B93A}"/>
                </a:ext>
              </a:extLst>
            </p:cNvPr>
            <p:cNvSpPr/>
            <p:nvPr/>
          </p:nvSpPr>
          <p:spPr>
            <a:xfrm>
              <a:off x="3003865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1 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0FC75FF-0991-6346-BA34-380B5C0A6DC5}"/>
                </a:ext>
              </a:extLst>
            </p:cNvPr>
            <p:cNvSpPr/>
            <p:nvPr/>
          </p:nvSpPr>
          <p:spPr>
            <a:xfrm>
              <a:off x="5250403" y="382638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3E3AC02-1B1A-8D48-8658-0899B14A1DFC}"/>
                </a:ext>
              </a:extLst>
            </p:cNvPr>
            <p:cNvSpPr/>
            <p:nvPr/>
          </p:nvSpPr>
          <p:spPr>
            <a:xfrm>
              <a:off x="6283247" y="3065344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Peer2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0249CF3-5E12-084F-893B-9BADA99ECBBA}"/>
                </a:ext>
              </a:extLst>
            </p:cNvPr>
            <p:cNvSpPr/>
            <p:nvPr/>
          </p:nvSpPr>
          <p:spPr>
            <a:xfrm>
              <a:off x="6286964" y="4587434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Peer3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02776A2-8A01-4442-82C5-6D76EE717917}"/>
                </a:ext>
              </a:extLst>
            </p:cNvPr>
            <p:cNvSpPr/>
            <p:nvPr/>
          </p:nvSpPr>
          <p:spPr>
            <a:xfrm>
              <a:off x="7735416" y="3065343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Peer7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696B981-75BB-CB43-B3E3-8C52E1B4F55C}"/>
                </a:ext>
              </a:extLst>
            </p:cNvPr>
            <p:cNvSpPr/>
            <p:nvPr/>
          </p:nvSpPr>
          <p:spPr>
            <a:xfrm>
              <a:off x="8768260" y="3823130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Peer8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C482D5C-13A9-BC4E-8BBC-1D6F13D0AFC6}"/>
                </a:ext>
              </a:extLst>
            </p:cNvPr>
            <p:cNvSpPr/>
            <p:nvPr/>
          </p:nvSpPr>
          <p:spPr>
            <a:xfrm>
              <a:off x="7735416" y="4587434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Peer9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569C39-C3DE-C74B-A3E3-6589D09D7C8D}"/>
                </a:ext>
              </a:extLst>
            </p:cNvPr>
            <p:cNvSpPr/>
            <p:nvPr/>
          </p:nvSpPr>
          <p:spPr>
            <a:xfrm>
              <a:off x="4129823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B82454-0080-EA4E-B9A3-C2AA87E5A9BA}"/>
                </a:ext>
              </a:extLst>
            </p:cNvPr>
            <p:cNvCxnSpPr>
              <a:cxnSpLocks/>
              <a:stCxn id="4" idx="3"/>
              <a:endCxn id="16" idx="2"/>
            </p:cNvCxnSpPr>
            <p:nvPr/>
          </p:nvCxnSpPr>
          <p:spPr>
            <a:xfrm flipV="1">
              <a:off x="6011448" y="3826389"/>
              <a:ext cx="652322" cy="38052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E8F3B4-91F4-5840-9977-1F206C424C56}"/>
                </a:ext>
              </a:extLst>
            </p:cNvPr>
            <p:cNvCxnSpPr>
              <a:cxnSpLocks/>
              <a:stCxn id="4" idx="3"/>
              <a:endCxn id="18" idx="0"/>
            </p:cNvCxnSpPr>
            <p:nvPr/>
          </p:nvCxnSpPr>
          <p:spPr>
            <a:xfrm>
              <a:off x="6011448" y="4206912"/>
              <a:ext cx="656039" cy="38052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56C1F1-D9E3-D64F-98FD-52A24EDDE27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6663770" y="3826389"/>
              <a:ext cx="3717" cy="76104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163539-D389-1141-9D3D-7D0C71F32A7C}"/>
                </a:ext>
              </a:extLst>
            </p:cNvPr>
            <p:cNvSpPr txBox="1"/>
            <p:nvPr/>
          </p:nvSpPr>
          <p:spPr>
            <a:xfrm>
              <a:off x="6256096" y="3994725"/>
              <a:ext cx="44659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>i</a:t>
              </a: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n-org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gossip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747930-92D7-C34A-A445-BCEFAEB5D92C}"/>
                </a:ext>
              </a:extLst>
            </p:cNvPr>
            <p:cNvCxnSpPr>
              <a:cxnSpLocks/>
              <a:stCxn id="22" idx="0"/>
              <a:endCxn id="21" idx="1"/>
            </p:cNvCxnSpPr>
            <p:nvPr/>
          </p:nvCxnSpPr>
          <p:spPr>
            <a:xfrm flipV="1">
              <a:off x="8115939" y="4203653"/>
              <a:ext cx="652321" cy="383781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4A039D-2A96-1145-BE07-95F27B09BD4C}"/>
                </a:ext>
              </a:extLst>
            </p:cNvPr>
            <p:cNvCxnSpPr>
              <a:cxnSpLocks/>
              <a:stCxn id="19" idx="2"/>
              <a:endCxn id="21" idx="1"/>
            </p:cNvCxnSpPr>
            <p:nvPr/>
          </p:nvCxnSpPr>
          <p:spPr>
            <a:xfrm>
              <a:off x="8115939" y="3826388"/>
              <a:ext cx="652321" cy="37726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0C181CB-383F-EA49-A5A3-20871788723C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115939" y="3826388"/>
              <a:ext cx="0" cy="76104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884AD2-BA4E-984C-90A0-BA85CF14D349}"/>
                </a:ext>
              </a:extLst>
            </p:cNvPr>
            <p:cNvSpPr txBox="1"/>
            <p:nvPr/>
          </p:nvSpPr>
          <p:spPr>
            <a:xfrm>
              <a:off x="8115938" y="3994726"/>
              <a:ext cx="44659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in-org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gossip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16E8E2-585F-F540-8D4F-EB29B89C269F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>
              <a:off x="7048009" y="4967957"/>
              <a:ext cx="68740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972A19-0930-8245-AA34-2FB3A2524BB9}"/>
                </a:ext>
              </a:extLst>
            </p:cNvPr>
            <p:cNvSpPr txBox="1"/>
            <p:nvPr/>
          </p:nvSpPr>
          <p:spPr>
            <a:xfrm>
              <a:off x="7168415" y="4752513"/>
              <a:ext cx="44659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>x</a:t>
              </a: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-org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gossip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A18DB21-6A4C-D44F-A3BC-05C6B9C35D8E}"/>
                </a:ext>
              </a:extLst>
            </p:cNvPr>
            <p:cNvSpPr/>
            <p:nvPr/>
          </p:nvSpPr>
          <p:spPr>
            <a:xfrm>
              <a:off x="8768259" y="257881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4242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25.b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290380" y="258854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290381" y="383611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323225" y="307507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326942" y="459716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6775394" y="307507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96B981-75BB-CB43-B3E3-8C52E1B4F55C}"/>
              </a:ext>
            </a:extLst>
          </p:cNvPr>
          <p:cNvSpPr/>
          <p:nvPr/>
        </p:nvSpPr>
        <p:spPr>
          <a:xfrm>
            <a:off x="7808238" y="383285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6775394" y="459716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051426" y="3836116"/>
            <a:ext cx="652322" cy="38052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051426" y="4216639"/>
            <a:ext cx="656039" cy="38052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703748" y="3836116"/>
            <a:ext cx="3717" cy="76104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296074" y="4004452"/>
            <a:ext cx="44659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n-org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747930-92D7-C34A-A445-BCEFAEB5D92C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flipV="1">
            <a:off x="7155917" y="4213380"/>
            <a:ext cx="652321" cy="38378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4A039D-2A96-1145-BE07-95F27B09BD4C}"/>
              </a:ext>
            </a:extLst>
          </p:cNvPr>
          <p:cNvCxnSpPr>
            <a:cxnSpLocks/>
            <a:stCxn id="19" idx="2"/>
            <a:endCxn id="21" idx="1"/>
          </p:cNvCxnSpPr>
          <p:nvPr/>
        </p:nvCxnSpPr>
        <p:spPr>
          <a:xfrm>
            <a:off x="7155917" y="3836115"/>
            <a:ext cx="652321" cy="37726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155917" y="3836115"/>
            <a:ext cx="0" cy="76104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155916" y="4004453"/>
            <a:ext cx="44659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in-org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087987" y="4977684"/>
            <a:ext cx="68740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208393" y="4762240"/>
            <a:ext cx="44659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x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-org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7808237" y="258854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C2AAFF-AF79-9C48-9FCA-F5835C59BBCA}"/>
              </a:ext>
            </a:extLst>
          </p:cNvPr>
          <p:cNvGrpSpPr/>
          <p:nvPr/>
        </p:nvGrpSpPr>
        <p:grpSpPr>
          <a:xfrm>
            <a:off x="2404380" y="3823130"/>
            <a:ext cx="1419484" cy="711802"/>
            <a:chOff x="2569411" y="3823130"/>
            <a:chExt cx="1419484" cy="7118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569C39-C3DE-C74B-A3E3-6589D09D7C8D}"/>
                </a:ext>
              </a:extLst>
            </p:cNvPr>
            <p:cNvSpPr/>
            <p:nvPr/>
          </p:nvSpPr>
          <p:spPr>
            <a:xfrm>
              <a:off x="3277093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1</a:t>
              </a:r>
              <a:endPara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CCDC07-54ED-A64F-ADCE-F63999C3B93A}"/>
                </a:ext>
              </a:extLst>
            </p:cNvPr>
            <p:cNvSpPr/>
            <p:nvPr/>
          </p:nvSpPr>
          <p:spPr>
            <a:xfrm>
              <a:off x="2569411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1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F44EC8-D5C6-F840-9C5C-690862124228}"/>
              </a:ext>
            </a:extLst>
          </p:cNvPr>
          <p:cNvGrpSpPr/>
          <p:nvPr/>
        </p:nvGrpSpPr>
        <p:grpSpPr>
          <a:xfrm>
            <a:off x="9028051" y="3847752"/>
            <a:ext cx="1423604" cy="711802"/>
            <a:chOff x="9193082" y="3847752"/>
            <a:chExt cx="1423604" cy="71180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FD476C-EBC0-1343-BCB2-B646DD8FA6C9}"/>
                </a:ext>
              </a:extLst>
            </p:cNvPr>
            <p:cNvSpPr/>
            <p:nvPr/>
          </p:nvSpPr>
          <p:spPr>
            <a:xfrm>
              <a:off x="9193082" y="3847752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2</a:t>
              </a:r>
              <a:endPara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E7093E-FD6E-8544-B806-DB7E98C3227D}"/>
                </a:ext>
              </a:extLst>
            </p:cNvPr>
            <p:cNvSpPr/>
            <p:nvPr/>
          </p:nvSpPr>
          <p:spPr>
            <a:xfrm>
              <a:off x="9904884" y="3847752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5594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25.c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23564347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25.d – Gateway/Direction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399288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9903" y="38258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32344" y="38258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9D6885B-02E4-8D45-92E4-B4F6B26019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11313" y="3152817"/>
            <a:ext cx="855408" cy="3687950"/>
          </a:xfrm>
          <a:prstGeom prst="bentConnector3">
            <a:avLst>
              <a:gd name="adj1" fmla="val 133346"/>
            </a:avLst>
          </a:prstGeom>
          <a:noFill/>
          <a:ln w="12700" cap="flat">
            <a:solidFill>
              <a:schemeClr val="accent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9A860EA-C8F2-844D-97D3-ED736426FDC4}"/>
              </a:ext>
            </a:extLst>
          </p:cNvPr>
          <p:cNvCxnSpPr>
            <a:cxnSpLocks/>
            <a:stCxn id="4" idx="2"/>
            <a:endCxn id="22" idx="2"/>
          </p:cNvCxnSpPr>
          <p:nvPr/>
        </p:nvCxnSpPr>
        <p:spPr>
          <a:xfrm rot="16200000" flipH="1">
            <a:off x="5914311" y="3733633"/>
            <a:ext cx="830786" cy="2488100"/>
          </a:xfrm>
          <a:prstGeom prst="bentConnector3">
            <a:avLst>
              <a:gd name="adj1" fmla="val 127516"/>
            </a:avLst>
          </a:prstGeom>
          <a:noFill/>
          <a:ln w="12700" cap="flat">
            <a:solidFill>
              <a:schemeClr val="accent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9985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C372CF-FF55-FD49-A841-DD13B373A91D}"/>
              </a:ext>
            </a:extLst>
          </p:cNvPr>
          <p:cNvSpPr/>
          <p:nvPr/>
        </p:nvSpPr>
        <p:spPr>
          <a:xfrm>
            <a:off x="1184704" y="2466144"/>
            <a:ext cx="1172603" cy="145151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90FCFA-6475-8347-87E8-880CD5601B7D}"/>
              </a:ext>
            </a:extLst>
          </p:cNvPr>
          <p:cNvSpPr/>
          <p:nvPr/>
        </p:nvSpPr>
        <p:spPr>
          <a:xfrm>
            <a:off x="4647501" y="119400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7DDE5-FED9-314D-9400-A78CB6839F82}"/>
              </a:ext>
            </a:extLst>
          </p:cNvPr>
          <p:cNvSpPr/>
          <p:nvPr/>
        </p:nvSpPr>
        <p:spPr>
          <a:xfrm>
            <a:off x="4647501" y="3073140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3F071-2148-294B-93D2-06A56D737E65}"/>
              </a:ext>
            </a:extLst>
          </p:cNvPr>
          <p:cNvSpPr/>
          <p:nvPr/>
        </p:nvSpPr>
        <p:spPr>
          <a:xfrm>
            <a:off x="4647501" y="4952272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34238-3611-A741-99DC-06B2B99DAF56}"/>
              </a:ext>
            </a:extLst>
          </p:cNvPr>
          <p:cNvSpPr/>
          <p:nvPr/>
        </p:nvSpPr>
        <p:spPr>
          <a:xfrm>
            <a:off x="6281696" y="1949010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BC5ADA-4614-3642-8083-37F5F75C41B0}"/>
              </a:ext>
            </a:extLst>
          </p:cNvPr>
          <p:cNvSpPr/>
          <p:nvPr/>
        </p:nvSpPr>
        <p:spPr>
          <a:xfrm>
            <a:off x="7825442" y="901784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D4DD22-92DD-1945-A02B-BAE8371A802F}"/>
              </a:ext>
            </a:extLst>
          </p:cNvPr>
          <p:cNvSpPr/>
          <p:nvPr/>
        </p:nvSpPr>
        <p:spPr>
          <a:xfrm>
            <a:off x="6096000" y="3191901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100322-3A39-FB48-9D52-8056FEA03EED}"/>
              </a:ext>
            </a:extLst>
          </p:cNvPr>
          <p:cNvSpPr/>
          <p:nvPr/>
        </p:nvSpPr>
        <p:spPr>
          <a:xfrm>
            <a:off x="6363309" y="453001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AD02FA-BC44-754D-83DD-C2CF6CAF8C48}"/>
              </a:ext>
            </a:extLst>
          </p:cNvPr>
          <p:cNvSpPr/>
          <p:nvPr/>
        </p:nvSpPr>
        <p:spPr>
          <a:xfrm>
            <a:off x="8652365" y="279352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50F224-7B81-B744-A9C0-9760FD22B212}"/>
              </a:ext>
            </a:extLst>
          </p:cNvPr>
          <p:cNvSpPr/>
          <p:nvPr/>
        </p:nvSpPr>
        <p:spPr>
          <a:xfrm>
            <a:off x="10941421" y="105704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6D275-D713-3743-97A6-9D1C59D90629}"/>
              </a:ext>
            </a:extLst>
          </p:cNvPr>
          <p:cNvSpPr/>
          <p:nvPr/>
        </p:nvSpPr>
        <p:spPr>
          <a:xfrm>
            <a:off x="5942374" y="658509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D10428-D6B6-864E-9F91-5AA497C9A3BB}"/>
              </a:ext>
            </a:extLst>
          </p:cNvPr>
          <p:cNvSpPr/>
          <p:nvPr/>
        </p:nvSpPr>
        <p:spPr>
          <a:xfrm>
            <a:off x="8231430" y="4325895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E24DDF-DF8B-3144-9FAF-51B3A717F5B5}"/>
              </a:ext>
            </a:extLst>
          </p:cNvPr>
          <p:cNvSpPr/>
          <p:nvPr/>
        </p:nvSpPr>
        <p:spPr>
          <a:xfrm>
            <a:off x="3805631" y="4036419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6C201579-0439-AB4C-8842-5C9E0A5C3488}"/>
              </a:ext>
            </a:extLst>
          </p:cNvPr>
          <p:cNvSpPr/>
          <p:nvPr/>
        </p:nvSpPr>
        <p:spPr>
          <a:xfrm>
            <a:off x="2529379" y="631734"/>
            <a:ext cx="1399084" cy="177856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YAML: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P1, P2, P3...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O1, O2...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19515-A2DC-A248-A7F6-021F3337C3DA}"/>
              </a:ext>
            </a:extLst>
          </p:cNvPr>
          <p:cNvSpPr txBox="1"/>
          <p:nvPr/>
        </p:nvSpPr>
        <p:spPr>
          <a:xfrm>
            <a:off x="2088859" y="55694"/>
            <a:ext cx="18396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 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ccp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F8172E-E669-7B43-9BF9-DE77E089618D}"/>
              </a:ext>
            </a:extLst>
          </p:cNvPr>
          <p:cNvCxnSpPr>
            <a:stCxn id="2" idx="0"/>
            <a:endCxn id="18" idx="1"/>
          </p:cNvCxnSpPr>
          <p:nvPr/>
        </p:nvCxnSpPr>
        <p:spPr>
          <a:xfrm rot="5400000" flipH="1" flipV="1">
            <a:off x="1677629" y="1614395"/>
            <a:ext cx="945126" cy="75837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E9D957-9009-0540-805A-B51F84895624}"/>
              </a:ext>
            </a:extLst>
          </p:cNvPr>
          <p:cNvSpPr txBox="1"/>
          <p:nvPr/>
        </p:nvSpPr>
        <p:spPr>
          <a:xfrm>
            <a:off x="249255" y="419026"/>
            <a:ext cx="10284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 DISCO</a:t>
            </a:r>
          </a:p>
        </p:txBody>
      </p:sp>
    </p:spTree>
    <p:extLst>
      <p:ext uri="{BB962C8B-B14F-4D97-AF65-F5344CB8AC3E}">
        <p14:creationId xmlns:p14="http://schemas.microsoft.com/office/powerpoint/2010/main" val="283505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C372CF-FF55-FD49-A841-DD13B373A91D}"/>
              </a:ext>
            </a:extLst>
          </p:cNvPr>
          <p:cNvSpPr/>
          <p:nvPr/>
        </p:nvSpPr>
        <p:spPr>
          <a:xfrm>
            <a:off x="1184704" y="2466144"/>
            <a:ext cx="1172603" cy="145151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90FCFA-6475-8347-87E8-880CD5601B7D}"/>
              </a:ext>
            </a:extLst>
          </p:cNvPr>
          <p:cNvSpPr/>
          <p:nvPr/>
        </p:nvSpPr>
        <p:spPr>
          <a:xfrm>
            <a:off x="4647501" y="119400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7DDE5-FED9-314D-9400-A78CB6839F82}"/>
              </a:ext>
            </a:extLst>
          </p:cNvPr>
          <p:cNvSpPr/>
          <p:nvPr/>
        </p:nvSpPr>
        <p:spPr>
          <a:xfrm>
            <a:off x="3384696" y="2769642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3F071-2148-294B-93D2-06A56D737E65}"/>
              </a:ext>
            </a:extLst>
          </p:cNvPr>
          <p:cNvSpPr/>
          <p:nvPr/>
        </p:nvSpPr>
        <p:spPr>
          <a:xfrm>
            <a:off x="4647501" y="4952272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34238-3611-A741-99DC-06B2B99DAF56}"/>
              </a:ext>
            </a:extLst>
          </p:cNvPr>
          <p:cNvSpPr/>
          <p:nvPr/>
        </p:nvSpPr>
        <p:spPr>
          <a:xfrm>
            <a:off x="6281696" y="1949010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BC5ADA-4614-3642-8083-37F5F75C41B0}"/>
              </a:ext>
            </a:extLst>
          </p:cNvPr>
          <p:cNvSpPr/>
          <p:nvPr/>
        </p:nvSpPr>
        <p:spPr>
          <a:xfrm>
            <a:off x="7825442" y="901784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D4DD22-92DD-1945-A02B-BAE8371A802F}"/>
              </a:ext>
            </a:extLst>
          </p:cNvPr>
          <p:cNvSpPr/>
          <p:nvPr/>
        </p:nvSpPr>
        <p:spPr>
          <a:xfrm>
            <a:off x="6096000" y="3191901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100322-3A39-FB48-9D52-8056FEA03EED}"/>
              </a:ext>
            </a:extLst>
          </p:cNvPr>
          <p:cNvSpPr/>
          <p:nvPr/>
        </p:nvSpPr>
        <p:spPr>
          <a:xfrm>
            <a:off x="6363309" y="453001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AD02FA-BC44-754D-83DD-C2CF6CAF8C48}"/>
              </a:ext>
            </a:extLst>
          </p:cNvPr>
          <p:cNvSpPr/>
          <p:nvPr/>
        </p:nvSpPr>
        <p:spPr>
          <a:xfrm>
            <a:off x="8652365" y="279352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50F224-7B81-B744-A9C0-9760FD22B212}"/>
              </a:ext>
            </a:extLst>
          </p:cNvPr>
          <p:cNvSpPr/>
          <p:nvPr/>
        </p:nvSpPr>
        <p:spPr>
          <a:xfrm>
            <a:off x="10941421" y="105704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6D275-D713-3743-97A6-9D1C59D90629}"/>
              </a:ext>
            </a:extLst>
          </p:cNvPr>
          <p:cNvSpPr/>
          <p:nvPr/>
        </p:nvSpPr>
        <p:spPr>
          <a:xfrm>
            <a:off x="5942374" y="658509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D10428-D6B6-864E-9F91-5AA497C9A3BB}"/>
              </a:ext>
            </a:extLst>
          </p:cNvPr>
          <p:cNvSpPr/>
          <p:nvPr/>
        </p:nvSpPr>
        <p:spPr>
          <a:xfrm>
            <a:off x="8231430" y="4325895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E24DDF-DF8B-3144-9FAF-51B3A717F5B5}"/>
              </a:ext>
            </a:extLst>
          </p:cNvPr>
          <p:cNvSpPr/>
          <p:nvPr/>
        </p:nvSpPr>
        <p:spPr>
          <a:xfrm>
            <a:off x="4313631" y="3818306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6C201579-0439-AB4C-8842-5C9E0A5C3488}"/>
              </a:ext>
            </a:extLst>
          </p:cNvPr>
          <p:cNvSpPr/>
          <p:nvPr/>
        </p:nvSpPr>
        <p:spPr>
          <a:xfrm>
            <a:off x="2529379" y="631734"/>
            <a:ext cx="1784252" cy="177856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YAML: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(P2, P3,P4...)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(O1...)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19515-A2DC-A248-A7F6-021F3337C3DA}"/>
              </a:ext>
            </a:extLst>
          </p:cNvPr>
          <p:cNvSpPr txBox="1"/>
          <p:nvPr/>
        </p:nvSpPr>
        <p:spPr>
          <a:xfrm>
            <a:off x="2088859" y="55694"/>
            <a:ext cx="18396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 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ccp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F8172E-E669-7B43-9BF9-DE77E089618D}"/>
              </a:ext>
            </a:extLst>
          </p:cNvPr>
          <p:cNvCxnSpPr>
            <a:cxnSpLocks/>
            <a:stCxn id="2" idx="0"/>
            <a:endCxn id="18" idx="1"/>
          </p:cNvCxnSpPr>
          <p:nvPr/>
        </p:nvCxnSpPr>
        <p:spPr>
          <a:xfrm rot="5400000" flipH="1" flipV="1">
            <a:off x="1677629" y="1614395"/>
            <a:ext cx="945126" cy="75837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5F9CA0-3947-3F4C-92D8-1743979F5D06}"/>
              </a:ext>
            </a:extLst>
          </p:cNvPr>
          <p:cNvSpPr txBox="1"/>
          <p:nvPr/>
        </p:nvSpPr>
        <p:spPr>
          <a:xfrm>
            <a:off x="249255" y="419026"/>
            <a:ext cx="6742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74AA65-B5B0-1C4A-A65E-84B777013E90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226566" y="2371269"/>
            <a:ext cx="2055130" cy="82063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C7401-E597-EE48-BCF4-136312170CB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7123566" y="2371269"/>
            <a:ext cx="1652088" cy="54593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ACFD3C-95CF-FC4C-B8A2-DDAFC604BE3F}"/>
              </a:ext>
            </a:extLst>
          </p:cNvPr>
          <p:cNvSpPr txBox="1"/>
          <p:nvPr/>
        </p:nvSpPr>
        <p:spPr>
          <a:xfrm>
            <a:off x="5105956" y="2339857"/>
            <a:ext cx="6774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125137-B0B7-4140-95A6-F8A27679B34B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H="1" flipV="1">
            <a:off x="6363309" y="1503027"/>
            <a:ext cx="339322" cy="44598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7FAA29-7ECA-9E4C-AEF3-D7923EA2065B}"/>
              </a:ext>
            </a:extLst>
          </p:cNvPr>
          <p:cNvSpPr txBox="1"/>
          <p:nvPr/>
        </p:nvSpPr>
        <p:spPr>
          <a:xfrm>
            <a:off x="4173836" y="3112019"/>
            <a:ext cx="1121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(discovery)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31791F3-06B8-6840-B76A-29558CC937E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rot="16200000" flipV="1">
            <a:off x="3433898" y="2397909"/>
            <a:ext cx="359341" cy="38412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CC97DB-C548-4746-8C07-FC5D50BC5C8C}"/>
              </a:ext>
            </a:extLst>
          </p:cNvPr>
          <p:cNvSpPr txBox="1"/>
          <p:nvPr/>
        </p:nvSpPr>
        <p:spPr>
          <a:xfrm>
            <a:off x="3799940" y="2416499"/>
            <a:ext cx="10765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(populate)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609B35-74F9-8A47-BC8C-3D819389C5BC}"/>
              </a:ext>
            </a:extLst>
          </p:cNvPr>
          <p:cNvSpPr/>
          <p:nvPr/>
        </p:nvSpPr>
        <p:spPr>
          <a:xfrm>
            <a:off x="7404507" y="335063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CB5DB1-4D51-6D44-A228-9E929EA11D41}"/>
              </a:ext>
            </a:extLst>
          </p:cNvPr>
          <p:cNvSpPr txBox="1"/>
          <p:nvPr/>
        </p:nvSpPr>
        <p:spPr>
          <a:xfrm>
            <a:off x="7377215" y="2240525"/>
            <a:ext cx="1232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X-org gossip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F7EE28-7622-B04E-8343-5880DA8E2AAF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4103277" y="1914849"/>
            <a:ext cx="667513" cy="97847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770209-E1CA-0947-9304-DE1F2721C422}"/>
              </a:ext>
            </a:extLst>
          </p:cNvPr>
          <p:cNvCxnSpPr>
            <a:cxnSpLocks/>
            <a:stCxn id="9" idx="1"/>
            <a:endCxn id="3" idx="6"/>
          </p:cNvCxnSpPr>
          <p:nvPr/>
        </p:nvCxnSpPr>
        <p:spPr>
          <a:xfrm flipH="1" flipV="1">
            <a:off x="5489371" y="1616267"/>
            <a:ext cx="915614" cy="45642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81C65-FADF-9848-9293-88395ABE231E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246377" y="1746302"/>
            <a:ext cx="826923" cy="104722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5819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/>
          <a:p>
            <a:fld id="{08BF69C1-739F-1B47-B5E3-FA651BCAB1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4C99-A1EE-1042-ABCB-35E13792D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70"/>
          <a:ext cx="9242755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742" y="2834083"/>
          <a:ext cx="1343567" cy="49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56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/>
                        <a:t>STATES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420120" y="2341641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9457134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3BA05E-C87D-4048-8551-14DCE78AE4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4308415"/>
          <a:ext cx="862782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035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82021129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Org.papernet.paper. ISAACORP-0001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IsaacCorp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Trading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176FC7-B996-764E-800E-F3ED98C820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7" y="4946620"/>
          <a:ext cx="86278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11177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549432334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PAPERS-MAGNETOCORP-0001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MagnetoCorp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DF4357-DAF8-1F49-80A8-403E4C7A3F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5584825"/>
          <a:ext cx="862782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84340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66087793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PAPERS-DIGICORP-0001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DigiCorp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Redeemed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FF8C8B-4791-9247-BF4D-7EC9D62B8208}"/>
              </a:ext>
            </a:extLst>
          </p:cNvPr>
          <p:cNvSpPr txBox="1"/>
          <p:nvPr/>
        </p:nvSpPr>
        <p:spPr>
          <a:xfrm>
            <a:off x="2291309" y="391806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4204C-0106-614C-B9BD-6DF9A4C04B31}"/>
              </a:ext>
            </a:extLst>
          </p:cNvPr>
          <p:cNvCxnSpPr/>
          <p:nvPr/>
        </p:nvCxnSpPr>
        <p:spPr>
          <a:xfrm>
            <a:off x="4311442" y="4020160"/>
            <a:ext cx="5626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5FF25E-2A54-5442-86B8-0E30DA7A689D}"/>
              </a:ext>
            </a:extLst>
          </p:cNvPr>
          <p:cNvSpPr txBox="1"/>
          <p:nvPr/>
        </p:nvSpPr>
        <p:spPr>
          <a:xfrm>
            <a:off x="6725850" y="3587556"/>
            <a:ext cx="10150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36712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69C1-739F-1B47-B5E3-FA651BCAB10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69"/>
          <a:ext cx="924275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74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071069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011748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704397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4190989850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3489787"/>
          <a:ext cx="10523427" cy="198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280672">
                  <a:extLst>
                    <a:ext uri="{9D8B030D-6E8A-4147-A177-3AD203B41FA5}">
                      <a16:colId xmlns:a16="http://schemas.microsoft.com/office/drawing/2014/main" val="787921868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May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Dec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Issued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June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Trade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45962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SjirCorp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Sep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Redeem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0619379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Nov 21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167641" y="2997345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11472947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2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1215592" y="2499467"/>
            <a:ext cx="1616016" cy="107104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4882575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8577566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856524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6296026" y="3608040"/>
            <a:ext cx="28574" cy="16456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2088462" y="18016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3053856" y="254642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cxnSp>
        <p:nvCxnSpPr>
          <p:cNvPr id="32" name="Rechte verbindingslijn met pijl 31"/>
          <p:cNvCxnSpPr>
            <a:stCxn id="21" idx="4"/>
            <a:endCxn id="5" idx="0"/>
          </p:cNvCxnSpPr>
          <p:nvPr/>
        </p:nvCxnSpPr>
        <p:spPr>
          <a:xfrm>
            <a:off x="2013176" y="1534560"/>
            <a:ext cx="10424" cy="9649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5" idx="3"/>
            <a:endCxn id="6" idx="1"/>
          </p:cNvCxnSpPr>
          <p:nvPr/>
        </p:nvCxnSpPr>
        <p:spPr>
          <a:xfrm>
            <a:off x="2831608" y="3034991"/>
            <a:ext cx="2050967" cy="24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6" idx="3"/>
            <a:endCxn id="7" idx="1"/>
          </p:cNvCxnSpPr>
          <p:nvPr/>
        </p:nvCxnSpPr>
        <p:spPr>
          <a:xfrm>
            <a:off x="6498591" y="3059392"/>
            <a:ext cx="2078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6953250" y="2666170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Rechte verbindingslijn 51"/>
          <p:cNvCxnSpPr/>
          <p:nvPr/>
        </p:nvCxnSpPr>
        <p:spPr>
          <a:xfrm>
            <a:off x="5191766" y="3621656"/>
            <a:ext cx="0" cy="1609725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 flipH="1">
            <a:off x="5168219" y="5231370"/>
            <a:ext cx="1156381" cy="1033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/>
          <p:cNvSpPr txBox="1"/>
          <p:nvPr/>
        </p:nvSpPr>
        <p:spPr>
          <a:xfrm>
            <a:off x="6387646" y="4173629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grpSp>
        <p:nvGrpSpPr>
          <p:cNvPr id="115" name="Groep 114"/>
          <p:cNvGrpSpPr/>
          <p:nvPr/>
        </p:nvGrpSpPr>
        <p:grpSpPr>
          <a:xfrm>
            <a:off x="5203191" y="5875890"/>
            <a:ext cx="3401073" cy="646331"/>
            <a:chOff x="6498591" y="5875890"/>
            <a:chExt cx="3401073" cy="646331"/>
          </a:xfrm>
        </p:grpSpPr>
        <p:cxnSp>
          <p:nvCxnSpPr>
            <p:cNvPr id="33" name="Rechte verbindingslijn met pijl 32"/>
            <p:cNvCxnSpPr/>
            <p:nvPr/>
          </p:nvCxnSpPr>
          <p:spPr>
            <a:xfrm flipV="1">
              <a:off x="6498591" y="6039165"/>
              <a:ext cx="1303744" cy="317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kstvak 71"/>
            <p:cNvSpPr txBox="1"/>
            <p:nvPr/>
          </p:nvSpPr>
          <p:spPr>
            <a:xfrm>
              <a:off x="7808899" y="5875890"/>
              <a:ext cx="2090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Transaction of Commercial paper </a:t>
              </a: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8624712" y="5886277"/>
            <a:ext cx="1092204" cy="369332"/>
            <a:chOff x="6926541" y="5102511"/>
            <a:chExt cx="1092204" cy="369332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7204529" y="5102511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26326" y="274989"/>
            <a:ext cx="352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4044042" y="2834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cxnSp>
        <p:nvCxnSpPr>
          <p:cNvPr id="89" name="Rechte verbindingslijn met pijl 88"/>
          <p:cNvCxnSpPr/>
          <p:nvPr/>
        </p:nvCxnSpPr>
        <p:spPr>
          <a:xfrm flipH="1">
            <a:off x="4203176" y="2198124"/>
            <a:ext cx="115839" cy="4564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2392574" y="3725150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/>
          <p:nvPr/>
        </p:nvCxnSpPr>
        <p:spPr>
          <a:xfrm>
            <a:off x="4555772" y="4134984"/>
            <a:ext cx="527121" cy="2130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939583" y="36507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7400203" y="501933"/>
            <a:ext cx="3538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met pijl 106"/>
          <p:cNvCxnSpPr/>
          <p:nvPr/>
        </p:nvCxnSpPr>
        <p:spPr>
          <a:xfrm>
            <a:off x="7808899" y="2032515"/>
            <a:ext cx="5344" cy="57176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/>
          <p:cNvCxnSpPr/>
          <p:nvPr/>
        </p:nvCxnSpPr>
        <p:spPr>
          <a:xfrm flipH="1">
            <a:off x="2906315" y="1581391"/>
            <a:ext cx="403352" cy="411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bogen verbindingslijn 2"/>
          <p:cNvCxnSpPr/>
          <p:nvPr/>
        </p:nvCxnSpPr>
        <p:spPr>
          <a:xfrm>
            <a:off x="8168070" y="14155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77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851928" y="1250157"/>
            <a:ext cx="1616016" cy="74001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Trading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3141692" y="1258782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10492029" y="1393999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696633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3014" y="244461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5893814" y="17746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sp>
        <p:nvSpPr>
          <p:cNvPr id="45" name="Tekstvak 44"/>
          <p:cNvSpPr txBox="1"/>
          <p:nvPr/>
        </p:nvSpPr>
        <p:spPr>
          <a:xfrm>
            <a:off x="8295290" y="651596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kstvak 66"/>
          <p:cNvSpPr txBox="1"/>
          <p:nvPr/>
        </p:nvSpPr>
        <p:spPr>
          <a:xfrm>
            <a:off x="7338374" y="6165327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cxnSp>
        <p:nvCxnSpPr>
          <p:cNvPr id="33" name="Rechte verbindingslijn met pijl 32"/>
          <p:cNvCxnSpPr>
            <a:cxnSpLocks/>
            <a:stCxn id="73" idx="6"/>
            <a:endCxn id="86" idx="1"/>
          </p:cNvCxnSpPr>
          <p:nvPr/>
        </p:nvCxnSpPr>
        <p:spPr>
          <a:xfrm flipV="1">
            <a:off x="22975" y="2930912"/>
            <a:ext cx="669151" cy="12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1246403" y="4477985"/>
            <a:ext cx="20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Transaction of Commercial paper </a:t>
            </a:r>
          </a:p>
        </p:txBody>
      </p:sp>
      <p:grpSp>
        <p:nvGrpSpPr>
          <p:cNvPr id="76" name="Groep 75"/>
          <p:cNvGrpSpPr/>
          <p:nvPr/>
        </p:nvGrpSpPr>
        <p:grpSpPr>
          <a:xfrm>
            <a:off x="-504016" y="2352285"/>
            <a:ext cx="814216" cy="725573"/>
            <a:chOff x="6690906" y="4707678"/>
            <a:chExt cx="814216" cy="725573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6690906" y="4707678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692126" y="2292275"/>
            <a:ext cx="264210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2757953" y="23318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sp>
        <p:nvSpPr>
          <p:cNvPr id="92" name="Tekstvak 91"/>
          <p:cNvSpPr txBox="1"/>
          <p:nvPr/>
        </p:nvSpPr>
        <p:spPr>
          <a:xfrm>
            <a:off x="5284241" y="23769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791313" y="2441324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10416565" y="2600087"/>
            <a:ext cx="265408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">
            <a:extLst>
              <a:ext uri="{FF2B5EF4-FFF2-40B4-BE49-F238E27FC236}">
                <a16:creationId xmlns:a16="http://schemas.microsoft.com/office/drawing/2014/main" id="{C5B12A29-0C6E-384E-966B-80BF5D960BB4}"/>
              </a:ext>
            </a:extLst>
          </p:cNvPr>
          <p:cNvSpPr/>
          <p:nvPr/>
        </p:nvSpPr>
        <p:spPr>
          <a:xfrm>
            <a:off x="5765643" y="1243566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95ED601F-A0AC-544A-8870-592CE98CC27A}"/>
              </a:ext>
            </a:extLst>
          </p:cNvPr>
          <p:cNvSpPr/>
          <p:nvPr/>
        </p:nvSpPr>
        <p:spPr>
          <a:xfrm>
            <a:off x="7962382" y="1419167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34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D817-B226-6443-8C29-A029CFE0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43E3-1EA5-CA45-BA82-379ED9EBF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460694-B6CD-0142-A470-AAE29D1C4254}"/>
              </a:ext>
            </a:extLst>
          </p:cNvPr>
          <p:cNvGrpSpPr/>
          <p:nvPr/>
        </p:nvGrpSpPr>
        <p:grpSpPr>
          <a:xfrm>
            <a:off x="838200" y="2401247"/>
            <a:ext cx="4652483" cy="3384836"/>
            <a:chOff x="2434974" y="2514263"/>
            <a:chExt cx="4652483" cy="3384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9EC70D-C543-CB4C-B2E9-759E58B34673}"/>
                </a:ext>
              </a:extLst>
            </p:cNvPr>
            <p:cNvSpPr/>
            <p:nvPr/>
          </p:nvSpPr>
          <p:spPr>
            <a:xfrm>
              <a:off x="2434974" y="3555128"/>
              <a:ext cx="1479479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– Org1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C5687F-A459-6C4A-8354-1867BBECE148}"/>
                </a:ext>
              </a:extLst>
            </p:cNvPr>
            <p:cNvSpPr/>
            <p:nvPr/>
          </p:nvSpPr>
          <p:spPr>
            <a:xfrm>
              <a:off x="5957299" y="25142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P1 – Org1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CBD77-01A5-A848-8FED-66242C0B883F}"/>
                </a:ext>
              </a:extLst>
            </p:cNvPr>
            <p:cNvSpPr/>
            <p:nvPr/>
          </p:nvSpPr>
          <p:spPr>
            <a:xfrm>
              <a:off x="5957299" y="33704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P2 – Org2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B7C3A7-DAEE-0744-AF4A-37B94A432AC8}"/>
                </a:ext>
              </a:extLst>
            </p:cNvPr>
            <p:cNvSpPr/>
            <p:nvPr/>
          </p:nvSpPr>
          <p:spPr>
            <a:xfrm>
              <a:off x="5957299" y="42266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P3 – Org3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2A06F4-81C6-0844-B20C-12CE00A9A2B3}"/>
                </a:ext>
              </a:extLst>
            </p:cNvPr>
            <p:cNvSpPr/>
            <p:nvPr/>
          </p:nvSpPr>
          <p:spPr>
            <a:xfrm>
              <a:off x="5957299" y="5529769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O1 – Org4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71688F-DCB4-6448-A890-4A58985BEABC}"/>
                </a:ext>
              </a:extLst>
            </p:cNvPr>
            <p:cNvSpPr/>
            <p:nvPr/>
          </p:nvSpPr>
          <p:spPr>
            <a:xfrm>
              <a:off x="3914453" y="3555128"/>
              <a:ext cx="287677" cy="369330"/>
            </a:xfrm>
            <a:prstGeom prst="rect">
              <a:avLst/>
            </a:prstGeom>
            <a:solidFill>
              <a:schemeClr val="tx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264AC-2A93-BC4A-AB3E-4337219D98C5}"/>
                </a:ext>
              </a:extLst>
            </p:cNvPr>
            <p:cNvSpPr txBox="1"/>
            <p:nvPr/>
          </p:nvSpPr>
          <p:spPr>
            <a:xfrm>
              <a:off x="3827781" y="3185798"/>
              <a:ext cx="4610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SDK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1D1685-E924-C44A-BB4F-E3D177F9A263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202130" y="2698928"/>
              <a:ext cx="1755169" cy="10408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E9D72F-5C99-6B4E-9444-13386C16475E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4202130" y="3555128"/>
              <a:ext cx="1755169" cy="1846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3C2BBD-771F-AC49-B3FC-F49E7134AF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02130" y="3739793"/>
              <a:ext cx="1755169" cy="6715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FC33E3-F24E-E24F-839A-B8EFDCA424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02130" y="3756896"/>
              <a:ext cx="1755169" cy="195753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9BF6D-C6EF-134A-8D0B-B64306F0E577}"/>
              </a:ext>
            </a:extLst>
          </p:cNvPr>
          <p:cNvSpPr/>
          <p:nvPr/>
        </p:nvSpPr>
        <p:spPr>
          <a:xfrm>
            <a:off x="5922196" y="3442112"/>
            <a:ext cx="1479479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 – Org1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216D1D-0434-1445-B6CF-774FAFBE66EF}"/>
              </a:ext>
            </a:extLst>
          </p:cNvPr>
          <p:cNvSpPr/>
          <p:nvPr/>
        </p:nvSpPr>
        <p:spPr>
          <a:xfrm>
            <a:off x="7890558" y="399610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 – Org1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A2674-31DC-FA42-BAE4-F3079FF6A97C}"/>
              </a:ext>
            </a:extLst>
          </p:cNvPr>
          <p:cNvSpPr/>
          <p:nvPr/>
        </p:nvSpPr>
        <p:spPr>
          <a:xfrm>
            <a:off x="9444521" y="325744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69233-90F0-954B-82E1-99DE146A9622}"/>
              </a:ext>
            </a:extLst>
          </p:cNvPr>
          <p:cNvSpPr/>
          <p:nvPr/>
        </p:nvSpPr>
        <p:spPr>
          <a:xfrm>
            <a:off x="9524148" y="400300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P3 – Org3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5D6B9-594C-CF45-87E3-133C05D03C16}"/>
              </a:ext>
            </a:extLst>
          </p:cNvPr>
          <p:cNvSpPr/>
          <p:nvPr/>
        </p:nvSpPr>
        <p:spPr>
          <a:xfrm>
            <a:off x="9444521" y="541675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O1 – Org4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4C4B9-E441-714E-8FED-3600A650B797}"/>
              </a:ext>
            </a:extLst>
          </p:cNvPr>
          <p:cNvSpPr/>
          <p:nvPr/>
        </p:nvSpPr>
        <p:spPr>
          <a:xfrm>
            <a:off x="7401676" y="3442112"/>
            <a:ext cx="113212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DAE45-C4EA-EF4C-BB8D-580AC0D1293C}"/>
              </a:ext>
            </a:extLst>
          </p:cNvPr>
          <p:cNvSpPr txBox="1"/>
          <p:nvPr/>
        </p:nvSpPr>
        <p:spPr>
          <a:xfrm>
            <a:off x="7315003" y="3072782"/>
            <a:ext cx="9050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SDK-thin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A24B8-DC83-F442-9B08-8152549425AD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514888" y="3626777"/>
            <a:ext cx="375670" cy="553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95B08-A9BA-F34A-9D1D-C38709F8C40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020716" y="3442112"/>
            <a:ext cx="423805" cy="7386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A82C6-CBF4-EA43-A55D-0F2122EB29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308393" y="4185223"/>
            <a:ext cx="215755" cy="24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4DE17-D523-324F-B4EA-39A8D1BCD63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9020716" y="4180772"/>
            <a:ext cx="423805" cy="14206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3C616-F786-DF45-8E19-4A13B137D455}"/>
              </a:ext>
            </a:extLst>
          </p:cNvPr>
          <p:cNvSpPr txBox="1"/>
          <p:nvPr/>
        </p:nvSpPr>
        <p:spPr>
          <a:xfrm>
            <a:off x="8023290" y="36267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89AAB-425A-1248-8386-21A85E836DD1}"/>
              </a:ext>
            </a:extLst>
          </p:cNvPr>
          <p:cNvSpPr/>
          <p:nvPr/>
        </p:nvSpPr>
        <p:spPr>
          <a:xfrm>
            <a:off x="6015514" y="4248240"/>
            <a:ext cx="1292842" cy="147732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1 or more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Peers for connectivity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54CE0-D5CF-C042-8500-3E1AFA6EF800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6661935" y="3811442"/>
            <a:ext cx="1" cy="43679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AB3DCE-082F-1E4C-ADF1-46FB170CF67C}"/>
              </a:ext>
            </a:extLst>
          </p:cNvPr>
          <p:cNvSpPr/>
          <p:nvPr/>
        </p:nvSpPr>
        <p:spPr>
          <a:xfrm>
            <a:off x="7689352" y="2770577"/>
            <a:ext cx="3571124" cy="354132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48E1-79F3-AE4E-A2FB-70A9A16D9520}"/>
              </a:ext>
            </a:extLst>
          </p:cNvPr>
          <p:cNvSpPr txBox="1"/>
          <p:nvPr/>
        </p:nvSpPr>
        <p:spPr>
          <a:xfrm>
            <a:off x="4360525" y="20652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83D55A-6FAE-D842-ACB1-F784D3EAE2A2}"/>
              </a:ext>
            </a:extLst>
          </p:cNvPr>
          <p:cNvSpPr/>
          <p:nvPr/>
        </p:nvSpPr>
        <p:spPr>
          <a:xfrm>
            <a:off x="9020716" y="3991656"/>
            <a:ext cx="287677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CA2704-86E4-BD46-9465-844ECA02C4D9}"/>
              </a:ext>
            </a:extLst>
          </p:cNvPr>
          <p:cNvSpPr/>
          <p:nvPr/>
        </p:nvSpPr>
        <p:spPr>
          <a:xfrm>
            <a:off x="7900318" y="4609646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9724F7-FD38-FB42-B4E9-EA17E36DA14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514888" y="3626777"/>
            <a:ext cx="371512" cy="11675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838160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59667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263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34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524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653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650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1768</Words>
  <Application>Microsoft Macintosh PowerPoint</Application>
  <PresentationFormat>Widescreen</PresentationFormat>
  <Paragraphs>644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IBM Plex Sans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11.b – Wallet Structure</vt:lpstr>
      <vt:lpstr>Diagram 11.c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123</cp:revision>
  <dcterms:modified xsi:type="dcterms:W3CDTF">2018-11-30T07:23:20Z</dcterms:modified>
</cp:coreProperties>
</file>