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417" r:id="rId4"/>
    <p:sldId id="411" r:id="rId5"/>
    <p:sldId id="413" r:id="rId6"/>
    <p:sldId id="414" r:id="rId7"/>
    <p:sldId id="418" r:id="rId8"/>
    <p:sldId id="415" r:id="rId9"/>
    <p:sldId id="416" r:id="rId10"/>
    <p:sldId id="425" r:id="rId11"/>
    <p:sldId id="419" r:id="rId12"/>
    <p:sldId id="420" r:id="rId13"/>
    <p:sldId id="421" r:id="rId14"/>
    <p:sldId id="422" r:id="rId15"/>
    <p:sldId id="423" r:id="rId16"/>
    <p:sldId id="424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7059"/>
  </p:normalViewPr>
  <p:slideViewPr>
    <p:cSldViewPr snapToGrid="0" snapToObjects="1">
      <p:cViewPr>
        <p:scale>
          <a:sx n="127" d="100"/>
          <a:sy n="127" d="100"/>
        </p:scale>
        <p:origin x="23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09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0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1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3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9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1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9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0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6.b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6407944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5648152" y="3116024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6126510" y="336665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4124818" y="3061585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6898C-B454-AA4B-84FD-8E5433822678}"/>
              </a:ext>
            </a:extLst>
          </p:cNvPr>
          <p:cNvSpPr txBox="1"/>
          <p:nvPr/>
        </p:nvSpPr>
        <p:spPr>
          <a:xfrm>
            <a:off x="2641811" y="4430724"/>
            <a:ext cx="17610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development 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opy 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machine’s file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233061" y="4430724"/>
            <a:ext cx="6213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installed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version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 flipV="1">
            <a:off x="7905103" y="4063483"/>
            <a:ext cx="722372" cy="338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FFC9EC87-FC92-3B4D-AA55-681023B1C05D}"/>
              </a:ext>
            </a:extLst>
          </p:cNvPr>
          <p:cNvSpPr/>
          <p:nvPr/>
        </p:nvSpPr>
        <p:spPr>
          <a:xfrm>
            <a:off x="3166277" y="372565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92988" y="3704656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6A1723-628F-E848-A4EB-D1B2F93B1511}"/>
              </a:ext>
            </a:extLst>
          </p:cNvPr>
          <p:cNvCxnSpPr>
            <a:cxnSpLocks/>
            <a:stCxn id="2" idx="0"/>
            <a:endCxn id="23" idx="1"/>
          </p:cNvCxnSpPr>
          <p:nvPr/>
        </p:nvCxnSpPr>
        <p:spPr>
          <a:xfrm rot="5400000" flipH="1" flipV="1">
            <a:off x="3672647" y="3273487"/>
            <a:ext cx="301858" cy="60248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788DED-26EF-8A45-AB8E-5D9A3FFB5A2B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5356526" y="3423799"/>
            <a:ext cx="2290317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48831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Instantiate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5369943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4269487" y="3583824"/>
            <a:ext cx="8810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instantiate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97593" y="3529386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3929301" y="3891600"/>
            <a:ext cx="337488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4582281" y="34001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5572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8EB860D-042F-1345-AA4D-B86C264754B6}"/>
              </a:ext>
            </a:extLst>
          </p:cNvPr>
          <p:cNvCxnSpPr>
            <a:cxnSpLocks/>
            <a:stCxn id="47" idx="3"/>
            <a:endCxn id="27" idx="2"/>
          </p:cNvCxnSpPr>
          <p:nvPr/>
        </p:nvCxnSpPr>
        <p:spPr>
          <a:xfrm flipV="1">
            <a:off x="7557127" y="4243605"/>
            <a:ext cx="2185656" cy="30391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480153D-8F29-524F-BDC0-14779D93ED6F}"/>
              </a:ext>
            </a:extLst>
          </p:cNvPr>
          <p:cNvSpPr/>
          <p:nvPr/>
        </p:nvSpPr>
        <p:spPr>
          <a:xfrm>
            <a:off x="8761661" y="4251975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B9864-60D7-144D-B499-26BD3E25E261}"/>
              </a:ext>
            </a:extLst>
          </p:cNvPr>
          <p:cNvSpPr txBox="1"/>
          <p:nvPr/>
        </p:nvSpPr>
        <p:spPr>
          <a:xfrm>
            <a:off x="8670081" y="4547523"/>
            <a:ext cx="4385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copy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6BDDED47-F44E-EA48-8770-6D08AFF32F19}"/>
              </a:ext>
            </a:extLst>
          </p:cNvPr>
          <p:cNvSpPr/>
          <p:nvPr/>
        </p:nvSpPr>
        <p:spPr>
          <a:xfrm>
            <a:off x="9386725" y="351917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paper</a:t>
            </a:r>
          </a:p>
          <a:p>
            <a:pPr algn="ctr"/>
            <a:r>
              <a:rPr lang="en-US" sz="1400"/>
              <a:t>contract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7453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7.b – Instantiate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5369943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4269487" y="3583824"/>
            <a:ext cx="8810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instantiate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97593" y="3529386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3929301" y="3891600"/>
            <a:ext cx="337488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4582281" y="34001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5572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11BBD-0D3B-B048-BBBC-2CF1843E3A4E}"/>
              </a:ext>
            </a:extLst>
          </p:cNvPr>
          <p:cNvSpPr/>
          <p:nvPr/>
        </p:nvSpPr>
        <p:spPr>
          <a:xfrm>
            <a:off x="7886598" y="466826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9080671" y="380467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BC112A-E768-A94A-B72F-95B54614D07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29301" y="4133154"/>
            <a:ext cx="5151370" cy="3373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ABA288-1A9F-8747-8E97-A017E1F88D71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flipH="1">
            <a:off x="9118306" y="4529098"/>
            <a:ext cx="578219" cy="50138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17F87-7DA5-B34C-906F-F80B799D008F}"/>
              </a:ext>
            </a:extLst>
          </p:cNvPr>
          <p:cNvSpPr/>
          <p:nvPr/>
        </p:nvSpPr>
        <p:spPr>
          <a:xfrm>
            <a:off x="8831923" y="52046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</p:spTree>
    <p:extLst>
      <p:ext uri="{BB962C8B-B14F-4D97-AF65-F5344CB8AC3E}">
        <p14:creationId xmlns:p14="http://schemas.microsoft.com/office/powerpoint/2010/main" val="739810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4381347" y="4199095"/>
            <a:ext cx="3602570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98668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281334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983917" y="383688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76809" y="3836882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508517" y="4199095"/>
            <a:ext cx="628854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898668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41749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6DE77-9CF9-CC4E-A5FD-B4DAA21A5822}"/>
              </a:ext>
            </a:extLst>
          </p:cNvPr>
          <p:cNvSpPr/>
          <p:nvPr/>
        </p:nvSpPr>
        <p:spPr>
          <a:xfrm>
            <a:off x="4137371" y="3836881"/>
            <a:ext cx="243976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363815" y="3497952"/>
            <a:ext cx="2053677" cy="491426"/>
          </a:xfrm>
          <a:prstGeom prst="bentConnector3">
            <a:avLst>
              <a:gd name="adj1" fmla="val 10991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7649200" y="3497952"/>
            <a:ext cx="950571" cy="338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4363815" y="4400047"/>
            <a:ext cx="362010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4969679" y="408289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498846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798391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88508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507000" y="4120193"/>
            <a:ext cx="172519" cy="144745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224712-1560-AD48-92F8-A50D901DF92D}"/>
              </a:ext>
            </a:extLst>
          </p:cNvPr>
          <p:cNvSpPr/>
          <p:nvPr/>
        </p:nvSpPr>
        <p:spPr>
          <a:xfrm>
            <a:off x="5528798" y="435034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4747450" y="3790844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4853614" y="3069335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771469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75773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522044" y="4142794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3F492D7-0C0F-1941-897F-68B773652829}"/>
              </a:ext>
            </a:extLst>
          </p:cNvPr>
          <p:cNvSpPr/>
          <p:nvPr/>
        </p:nvSpPr>
        <p:spPr>
          <a:xfrm>
            <a:off x="5533283" y="3436618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5588427" y="2662448"/>
            <a:ext cx="0" cy="255415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730746" y="39047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4247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390401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0029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8.b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111051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131140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13114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54180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54180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13734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27314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09370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093702"/>
            <a:ext cx="941846" cy="4481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197922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297607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729483" y="407611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2674707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597027" y="4256272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54056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729483" y="378325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290939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43640" y="3499883"/>
            <a:ext cx="14003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propose/</a:t>
            </a:r>
            <a:r>
              <a:rPr lang="en-US" sz="1400" dirty="0"/>
              <a:t>endorse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57709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194560"/>
            <a:ext cx="0" cy="325474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29701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54274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472487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382781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00447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395717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23938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26623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37950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36398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46790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5571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>
            <a:off x="4214138" y="3722262"/>
            <a:ext cx="4158614" cy="47050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8.c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2982430" y="336004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3DB3E1-06E3-854F-A712-1590DE6D49C2}"/>
              </a:ext>
            </a:extLst>
          </p:cNvPr>
          <p:cNvSpPr/>
          <p:nvPr/>
        </p:nvSpPr>
        <p:spPr>
          <a:xfrm>
            <a:off x="4168266" y="29354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A758781-1A1A-0E4E-8C1A-3EA701EC075B}"/>
              </a:ext>
            </a:extLst>
          </p:cNvPr>
          <p:cNvCxnSpPr>
            <a:cxnSpLocks/>
            <a:stCxn id="23" idx="0"/>
            <a:endCxn id="49" idx="1"/>
          </p:cNvCxnSpPr>
          <p:nvPr/>
        </p:nvCxnSpPr>
        <p:spPr>
          <a:xfrm rot="5400000" flipH="1" flipV="1">
            <a:off x="3207406" y="2869694"/>
            <a:ext cx="532870" cy="1388849"/>
          </a:xfrm>
          <a:prstGeom prst="bentConnector2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386499" y="3003920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</p:spTree>
    <p:extLst>
      <p:ext uri="{BB962C8B-B14F-4D97-AF65-F5344CB8AC3E}">
        <p14:creationId xmlns:p14="http://schemas.microsoft.com/office/powerpoint/2010/main" val="12568962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419276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8.d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83149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415879" y="3662772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BF4DE-4DD9-F945-86DC-A9524BE15179}"/>
              </a:ext>
            </a:extLst>
          </p:cNvPr>
          <p:cNvCxnSpPr>
            <a:cxnSpLocks/>
          </p:cNvCxnSpPr>
          <p:nvPr/>
        </p:nvCxnSpPr>
        <p:spPr>
          <a:xfrm>
            <a:off x="3407279" y="3899625"/>
            <a:ext cx="784799" cy="94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68099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Commercial Paper </a:t>
            </a:r>
            <a:r>
              <a:rPr lang="en-US" dirty="0" err="1"/>
              <a:t>Turotial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Tutorial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925319" y="359828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5740873" y="3395188"/>
            <a:ext cx="1136919" cy="113691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8433548" y="359828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5201921" y="3706585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7090577" y="3563839"/>
            <a:ext cx="29751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1FD87-6C6E-E449-BA0D-37D82BD0C9F5}"/>
              </a:ext>
            </a:extLst>
          </p:cNvPr>
          <p:cNvSpPr txBox="1"/>
          <p:nvPr/>
        </p:nvSpPr>
        <p:spPr>
          <a:xfrm>
            <a:off x="6966345" y="4125379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835239-E505-3D4C-B4E9-7F48F4DF3929}"/>
              </a:ext>
            </a:extLst>
          </p:cNvPr>
          <p:cNvCxnSpPr>
            <a:cxnSpLocks/>
          </p:cNvCxnSpPr>
          <p:nvPr/>
        </p:nvCxnSpPr>
        <p:spPr>
          <a:xfrm flipH="1" flipV="1">
            <a:off x="6847912" y="378016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42C1FB-6FC3-A34D-A1CC-A1E8DECBE842}"/>
              </a:ext>
            </a:extLst>
          </p:cNvPr>
          <p:cNvCxnSpPr>
            <a:cxnSpLocks/>
          </p:cNvCxnSpPr>
          <p:nvPr/>
        </p:nvCxnSpPr>
        <p:spPr>
          <a:xfrm flipH="1" flipV="1">
            <a:off x="6847910" y="416924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EAB6F5-92A9-1345-93EB-7FEAB5AC2633}"/>
              </a:ext>
            </a:extLst>
          </p:cNvPr>
          <p:cNvGrpSpPr/>
          <p:nvPr/>
        </p:nvGrpSpPr>
        <p:grpSpPr>
          <a:xfrm>
            <a:off x="4367987" y="3446779"/>
            <a:ext cx="466037" cy="931440"/>
            <a:chOff x="4188945" y="2848482"/>
            <a:chExt cx="138497" cy="2768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E32A9A-A4EC-EC4C-9E02-0DD949F7E96D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02749719-FFE8-1B44-8CC5-BDEB313369B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67F767-DE04-FC4A-AEF8-CD4F85EFDAEE}"/>
              </a:ext>
            </a:extLst>
          </p:cNvPr>
          <p:cNvSpPr txBox="1"/>
          <p:nvPr/>
        </p:nvSpPr>
        <p:spPr>
          <a:xfrm>
            <a:off x="4276718" y="4378219"/>
            <a:ext cx="6485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ADC64B-BD17-8342-8899-428D6FCDC1C8}"/>
              </a:ext>
            </a:extLst>
          </p:cNvPr>
          <p:cNvGrpSpPr/>
          <p:nvPr/>
        </p:nvGrpSpPr>
        <p:grpSpPr>
          <a:xfrm>
            <a:off x="7751810" y="3466238"/>
            <a:ext cx="466037" cy="931455"/>
            <a:chOff x="4188945" y="2848478"/>
            <a:chExt cx="138497" cy="27681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88487B-8DC6-D549-9029-1A752FA89DCD}"/>
                </a:ext>
              </a:extLst>
            </p:cNvPr>
            <p:cNvSpPr/>
            <p:nvPr/>
          </p:nvSpPr>
          <p:spPr>
            <a:xfrm>
              <a:off x="4202973" y="2848478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Round Same Side Corner Rectangle 60">
              <a:extLst>
                <a:ext uri="{FF2B5EF4-FFF2-40B4-BE49-F238E27FC236}">
                  <a16:creationId xmlns:a16="http://schemas.microsoft.com/office/drawing/2014/main" id="{F9356664-A82F-B04E-BF36-4964D3A1B2D1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613E974-E169-C04C-AE23-ED95A6CAD1F8}"/>
              </a:ext>
            </a:extLst>
          </p:cNvPr>
          <p:cNvSpPr txBox="1"/>
          <p:nvPr/>
        </p:nvSpPr>
        <p:spPr>
          <a:xfrm>
            <a:off x="7739890" y="4378219"/>
            <a:ext cx="4898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Balaji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FD74033-8E1D-9046-8F46-F5D5273D798A}"/>
              </a:ext>
            </a:extLst>
          </p:cNvPr>
          <p:cNvCxnSpPr/>
          <p:nvPr/>
        </p:nvCxnSpPr>
        <p:spPr>
          <a:xfrm>
            <a:off x="1956378" y="278615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07E20E-EC0E-3A4C-A370-1447C1103EC7}"/>
              </a:ext>
            </a:extLst>
          </p:cNvPr>
          <p:cNvCxnSpPr/>
          <p:nvPr/>
        </p:nvCxnSpPr>
        <p:spPr>
          <a:xfrm>
            <a:off x="1956378" y="52286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03CAC7-3A80-FA4A-9F25-7E5F0E7B8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01775" y="3963648"/>
            <a:ext cx="73909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09798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Download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622598" y="301189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fabric-samples</a:t>
            </a:r>
          </a:p>
          <a:p>
            <a:pPr algn="ctr"/>
            <a:r>
              <a:rPr lang="en-US" sz="1400" dirty="0"/>
              <a:t>GitHub repository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5622598" y="414817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Local machine</a:t>
            </a:r>
          </a:p>
          <a:p>
            <a:pPr algn="ctr"/>
            <a:r>
              <a:rPr lang="en-US" sz="1400" dirty="0"/>
              <a:t>(MacOS, Linux)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6238452" y="3759726"/>
            <a:ext cx="8216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download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D7B0C-EE92-F842-949E-C947C0E09484}"/>
              </a:ext>
            </a:extLst>
          </p:cNvPr>
          <p:cNvCxnSpPr>
            <a:stCxn id="4" idx="2"/>
            <a:endCxn id="91" idx="0"/>
          </p:cNvCxnSpPr>
          <p:nvPr/>
        </p:nvCxnSpPr>
        <p:spPr>
          <a:xfrm>
            <a:off x="6238452" y="3736317"/>
            <a:ext cx="0" cy="4118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22C6C5-46F4-EC42-9BA6-FC1800FF2355}"/>
              </a:ext>
            </a:extLst>
          </p:cNvPr>
          <p:cNvCxnSpPr/>
          <p:nvPr/>
        </p:nvCxnSpPr>
        <p:spPr>
          <a:xfrm>
            <a:off x="1956378" y="256517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7EE573-007C-764F-9262-0AFE87FDAC32}"/>
              </a:ext>
            </a:extLst>
          </p:cNvPr>
          <p:cNvCxnSpPr/>
          <p:nvPr/>
        </p:nvCxnSpPr>
        <p:spPr>
          <a:xfrm>
            <a:off x="1956378" y="500762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6A05B-057B-BD4B-911F-57763F3C1396}"/>
              </a:ext>
            </a:extLst>
          </p:cNvPr>
          <p:cNvSpPr/>
          <p:nvPr/>
        </p:nvSpPr>
        <p:spPr>
          <a:xfrm>
            <a:off x="3709827" y="2643153"/>
            <a:ext cx="507714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https://github.com/hyperledger/fabric-samples</a:t>
            </a:r>
          </a:p>
        </p:txBody>
      </p: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Create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3871334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691678" y="2782918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</p:spTree>
    <p:extLst>
      <p:ext uri="{BB962C8B-B14F-4D97-AF65-F5344CB8AC3E}">
        <p14:creationId xmlns:p14="http://schemas.microsoft.com/office/powerpoint/2010/main" val="3190603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709484" y="271084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44288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860856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4.b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615398" y="375697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7185" y="468550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21732" y="28991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26499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Working as DigiBank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7F8EB-9824-8B46-AC51-1EA5CF11245D}"/>
              </a:ext>
            </a:extLst>
          </p:cNvPr>
          <p:cNvSpPr/>
          <p:nvPr/>
        </p:nvSpPr>
        <p:spPr>
          <a:xfrm>
            <a:off x="394054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E244E-0FC4-7240-A0EB-C8A7E63FB6A8}"/>
              </a:ext>
            </a:extLst>
          </p:cNvPr>
          <p:cNvSpPr/>
          <p:nvPr/>
        </p:nvSpPr>
        <p:spPr>
          <a:xfrm>
            <a:off x="782220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6463030" y="428354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18813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196298" y="403023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366522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856154" y="2605218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DDDDD-6617-7140-965A-EBD94B8F119E}"/>
              </a:ext>
            </a:extLst>
          </p:cNvPr>
          <p:cNvSpPr/>
          <p:nvPr/>
        </p:nvSpPr>
        <p:spPr>
          <a:xfrm>
            <a:off x="9468864" y="403504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06530-4EAF-1640-9118-9C988964652E}"/>
              </a:ext>
            </a:extLst>
          </p:cNvPr>
          <p:cNvCxnSpPr>
            <a:cxnSpLocks/>
          </p:cNvCxnSpPr>
          <p:nvPr/>
        </p:nvCxnSpPr>
        <p:spPr>
          <a:xfrm>
            <a:off x="928878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258085" y="2593829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4F76-BA83-0B41-ABB7-9681877E26DA}"/>
              </a:ext>
            </a:extLst>
          </p:cNvPr>
          <p:cNvSpPr txBox="1"/>
          <p:nvPr/>
        </p:nvSpPr>
        <p:spPr>
          <a:xfrm>
            <a:off x="9764921" y="2604456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02632" y="31724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F958D-A9A8-7A44-B029-12A0A6EED3A3}"/>
              </a:ext>
            </a:extLst>
          </p:cNvPr>
          <p:cNvSpPr/>
          <p:nvPr/>
        </p:nvSpPr>
        <p:spPr>
          <a:xfrm>
            <a:off x="9475198" y="317726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 console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4A25D-6D57-D04E-8C64-CB2D965ED045}"/>
              </a:ext>
            </a:extLst>
          </p:cNvPr>
          <p:cNvSpPr/>
          <p:nvPr/>
        </p:nvSpPr>
        <p:spPr>
          <a:xfrm>
            <a:off x="6463030" y="305874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F76407A4-69AB-9B43-8A15-6EA9FCCD6178}"/>
              </a:ext>
            </a:extLst>
          </p:cNvPr>
          <p:cNvSpPr/>
          <p:nvPr/>
        </p:nvSpPr>
        <p:spPr>
          <a:xfrm>
            <a:off x="5406982" y="4283548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877794" y="365027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41850563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6407944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5648152" y="3116024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6126510" y="336665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59A0DFC-6943-9243-B479-A510F04326A1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rot="5400000" flipH="1" flipV="1">
            <a:off x="5433661" y="1512475"/>
            <a:ext cx="301857" cy="412450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4103360" y="3061586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6898C-B454-AA4B-84FD-8E5433822678}"/>
              </a:ext>
            </a:extLst>
          </p:cNvPr>
          <p:cNvSpPr txBox="1"/>
          <p:nvPr/>
        </p:nvSpPr>
        <p:spPr>
          <a:xfrm>
            <a:off x="2641811" y="4430724"/>
            <a:ext cx="17610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development 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opy 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machine’s file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233061" y="4430724"/>
            <a:ext cx="6213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installed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version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45608" y="4063483"/>
            <a:ext cx="68186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FFC9EC87-FC92-3B4D-AA55-681023B1C05D}"/>
              </a:ext>
            </a:extLst>
          </p:cNvPr>
          <p:cNvSpPr/>
          <p:nvPr/>
        </p:nvSpPr>
        <p:spPr>
          <a:xfrm>
            <a:off x="3166277" y="372565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87666" y="371399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6360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377</Words>
  <Application>Microsoft Macintosh PowerPoint</Application>
  <PresentationFormat>Widescreen</PresentationFormat>
  <Paragraphs>244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161</cp:revision>
  <dcterms:modified xsi:type="dcterms:W3CDTF">2018-11-06T18:32:06Z</dcterms:modified>
</cp:coreProperties>
</file>