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4" r:id="rId4"/>
    <p:sldId id="265" r:id="rId5"/>
    <p:sldId id="261" r:id="rId6"/>
    <p:sldId id="276" r:id="rId7"/>
    <p:sldId id="273" r:id="rId8"/>
    <p:sldId id="267" r:id="rId9"/>
    <p:sldId id="297" r:id="rId10"/>
    <p:sldId id="277" r:id="rId11"/>
    <p:sldId id="269" r:id="rId12"/>
    <p:sldId id="272" r:id="rId13"/>
    <p:sldId id="270" r:id="rId14"/>
    <p:sldId id="271" r:id="rId15"/>
    <p:sldId id="286" r:id="rId16"/>
    <p:sldId id="287" r:id="rId17"/>
    <p:sldId id="274" r:id="rId18"/>
    <p:sldId id="275" r:id="rId19"/>
    <p:sldId id="280" r:id="rId20"/>
    <p:sldId id="284" r:id="rId21"/>
    <p:sldId id="278" r:id="rId22"/>
    <p:sldId id="298" r:id="rId23"/>
    <p:sldId id="282" r:id="rId24"/>
    <p:sldId id="303" r:id="rId25"/>
    <p:sldId id="302" r:id="rId26"/>
    <p:sldId id="300" r:id="rId27"/>
    <p:sldId id="305" r:id="rId28"/>
    <p:sldId id="281" r:id="rId29"/>
    <p:sldId id="283" r:id="rId30"/>
    <p:sldId id="285" r:id="rId31"/>
    <p:sldId id="288" r:id="rId32"/>
    <p:sldId id="289" r:id="rId33"/>
    <p:sldId id="290" r:id="rId34"/>
    <p:sldId id="293" r:id="rId35"/>
    <p:sldId id="294" r:id="rId36"/>
    <p:sldId id="295" r:id="rId37"/>
    <p:sldId id="291" r:id="rId38"/>
    <p:sldId id="292" r:id="rId39"/>
    <p:sldId id="296" r:id="rId4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0" autoAdjust="0"/>
    <p:restoredTop sz="86421" autoAdjust="0"/>
  </p:normalViewPr>
  <p:slideViewPr>
    <p:cSldViewPr snapToGrid="0" snapToObjects="1">
      <p:cViewPr varScale="1">
        <p:scale>
          <a:sx n="161" d="100"/>
          <a:sy n="161" d="100"/>
        </p:scale>
        <p:origin x="-203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AEED0-731A-E143-9DDE-C101E8FE0496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E7C23-0548-3E48-9D34-09A90D047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7C23-0548-3E48-9D34-09A90D0471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52CC-DC91-D34F-B3F8-0F3969184619}" type="datetimeFigureOut">
              <a:rPr lang="en-US" smtClean="0"/>
              <a:t>17/04/18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"/>
          <p:cNvGrpSpPr/>
          <p:nvPr/>
        </p:nvGrpSpPr>
        <p:grpSpPr>
          <a:xfrm>
            <a:off x="630743" y="4393061"/>
            <a:ext cx="1044294" cy="858958"/>
            <a:chOff x="683304" y="5252484"/>
            <a:chExt cx="1209291" cy="1030749"/>
          </a:xfrm>
        </p:grpSpPr>
        <p:sp>
          <p:nvSpPr>
            <p:cNvPr id="5" name="직사각형 7"/>
            <p:cNvSpPr/>
            <p:nvPr/>
          </p:nvSpPr>
          <p:spPr>
            <a:xfrm>
              <a:off x="683304" y="5767859"/>
              <a:ext cx="1209291" cy="515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ko-KR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/>
              <a:endPara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/>
              <a:r>
                <a:rPr lang="ko-KR" alt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팀명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: </a:t>
              </a:r>
              <a:endPara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/>
              <a:endPara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/>
              <a:endParaRPr lang="ko-KR" alt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직사각형 6"/>
            <p:cNvSpPr/>
            <p:nvPr/>
          </p:nvSpPr>
          <p:spPr>
            <a:xfrm>
              <a:off x="683304" y="5252484"/>
              <a:ext cx="1209291" cy="6521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Pick ME</a:t>
              </a:r>
              <a:endPara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lvl="0"/>
              <a:r>
                <a:rPr lang="en-US" altLang="ko-KR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UID v.1.0</a:t>
              </a:r>
            </a:p>
          </p:txBody>
        </p:sp>
      </p:grpSp>
      <p:sp>
        <p:nvSpPr>
          <p:cNvPr id="7" name="직사각형 1"/>
          <p:cNvSpPr/>
          <p:nvPr/>
        </p:nvSpPr>
        <p:spPr>
          <a:xfrm>
            <a:off x="530916" y="1268339"/>
            <a:ext cx="6771494" cy="54350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lvl="0"/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인재채용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플래폼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Pick ME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8" name="직선 연결선 4"/>
          <p:cNvCxnSpPr/>
          <p:nvPr/>
        </p:nvCxnSpPr>
        <p:spPr>
          <a:xfrm>
            <a:off x="621596" y="1758006"/>
            <a:ext cx="78779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1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092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구직자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,  </a:t>
            </a:r>
            <a:r>
              <a:rPr lang="ko-KR" altLang="en-US" sz="900" dirty="0" smtClean="0"/>
              <a:t>이름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현재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스카우터</a:t>
            </a:r>
            <a:r>
              <a:rPr lang="en-US" altLang="ko-KR" sz="900" dirty="0" smtClean="0"/>
              <a:t> YN,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소속</a:t>
            </a:r>
            <a:r>
              <a:rPr lang="en-US" altLang="ko-KR" sz="900" dirty="0" smtClean="0"/>
              <a:t> : 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관심분야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태그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[“SW”, “BLOCK-Chain”]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학력</a:t>
            </a:r>
            <a:r>
              <a:rPr lang="en-US" altLang="ko-KR" sz="900" dirty="0" smtClean="0"/>
              <a:t> [“</a:t>
            </a:r>
            <a:r>
              <a:rPr lang="ko-KR" altLang="en-US" sz="900" dirty="0" smtClean="0"/>
              <a:t>숭일고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”, “</a:t>
            </a:r>
            <a:r>
              <a:rPr lang="ko-KR" altLang="en-US" sz="900" dirty="0" smtClean="0"/>
              <a:t>아주대학교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미디어학부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졸업</a:t>
            </a:r>
            <a:r>
              <a:rPr lang="en-US" altLang="ko-KR" sz="900" dirty="0" smtClean="0"/>
              <a:t>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경력</a:t>
            </a:r>
            <a:r>
              <a:rPr lang="en-US" altLang="ko-KR" sz="900" dirty="0" smtClean="0"/>
              <a:t> [	“</a:t>
            </a:r>
            <a:r>
              <a:rPr lang="ko-KR" altLang="en-US" sz="900" dirty="0" smtClean="0"/>
              <a:t>한국일보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연예부기자</a:t>
            </a:r>
            <a:r>
              <a:rPr lang="en-US" altLang="ko-KR" sz="900" dirty="0" smtClean="0"/>
              <a:t> 12.06~13.01”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,“</a:t>
            </a:r>
            <a:r>
              <a:rPr lang="ko-KR" altLang="en-US" sz="900" dirty="0" smtClean="0"/>
              <a:t>삼성전자</a:t>
            </a:r>
            <a:r>
              <a:rPr lang="en-US" altLang="ko-KR" sz="900" dirty="0" smtClean="0"/>
              <a:t> SW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14.01~15.08”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,”</a:t>
            </a:r>
            <a:r>
              <a:rPr lang="ko-KR" altLang="en-US" sz="900" dirty="0" smtClean="0"/>
              <a:t>삼성전자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첨단기술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연수원</a:t>
            </a:r>
            <a:r>
              <a:rPr lang="en-US" altLang="ko-KR" sz="900" dirty="0" smtClean="0"/>
              <a:t> 15.08~16.01”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,”SK</a:t>
            </a:r>
            <a:r>
              <a:rPr lang="ko-KR" altLang="en-US" sz="900" dirty="0" smtClean="0"/>
              <a:t>플래닛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16.01~(</a:t>
            </a:r>
            <a:r>
              <a:rPr lang="ko-KR" altLang="en-US" sz="900" dirty="0" smtClean="0"/>
              <a:t>진행</a:t>
            </a:r>
            <a:r>
              <a:rPr lang="en-US" altLang="ko-KR" sz="900" dirty="0" smtClean="0"/>
              <a:t>)”]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업적</a:t>
            </a:r>
            <a:r>
              <a:rPr lang="en-US" altLang="ko-KR" sz="900" dirty="0" smtClean="0"/>
              <a:t> [“</a:t>
            </a:r>
            <a:r>
              <a:rPr lang="ko-KR" altLang="en-US" sz="900" dirty="0" smtClean="0"/>
              <a:t>임베디드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소프트웨어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공모전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입상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넥슨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콘텐츠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공모전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동상</a:t>
            </a:r>
            <a:r>
              <a:rPr lang="en-US" altLang="ko-KR" sz="900" dirty="0" smtClean="0"/>
              <a:t>’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”Bike App </a:t>
            </a:r>
            <a:r>
              <a:rPr lang="ko-KR" altLang="en-US" sz="900" dirty="0" smtClean="0"/>
              <a:t>개발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“Syrup Wallet Server</a:t>
            </a:r>
            <a:r>
              <a:rPr lang="ko-KR" altLang="en-US" sz="900" dirty="0" smtClean="0"/>
              <a:t>개발</a:t>
            </a:r>
            <a:r>
              <a:rPr lang="en-US" altLang="ko-KR" sz="900" dirty="0" smtClean="0"/>
              <a:t>(Spring)”]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Free Vision[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병장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만기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제대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말뚝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박을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까도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생각할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정도로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조직생활에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적응을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잘함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평생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누구와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싸워본적없으나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싸움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중재는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잘함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리버풀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한화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팬</a:t>
            </a:r>
            <a:r>
              <a:rPr lang="en-US" altLang="ko-KR" sz="900" dirty="0" smtClean="0"/>
              <a:t>”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가치</a:t>
            </a:r>
            <a:r>
              <a:rPr lang="en-US" altLang="ko-KR" sz="900" dirty="0" smtClean="0"/>
              <a:t> : 50 PM Token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평가가치</a:t>
            </a:r>
            <a:r>
              <a:rPr lang="en-US" altLang="ko-KR" sz="900" dirty="0" smtClean="0"/>
              <a:t> : 65 PM Token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열람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 : 203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포함된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내용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힌트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이전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연봉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첨부자료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졸업증명서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성적증명서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특허증명서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첨부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총</a:t>
            </a:r>
            <a:r>
              <a:rPr lang="en-US" altLang="ko-KR" sz="900" dirty="0" smtClean="0"/>
              <a:t> 5</a:t>
            </a:r>
            <a:r>
              <a:rPr lang="ko-KR" altLang="en-US" sz="900" dirty="0" smtClean="0"/>
              <a:t>건</a:t>
            </a:r>
            <a:r>
              <a:rPr lang="en-US" altLang="ko-KR" sz="900" dirty="0" smtClean="0"/>
              <a:t>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오큘러스리프트를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이용한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로봇팔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모듈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URL”,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오큘러스리프트를</a:t>
            </a:r>
            <a:r>
              <a:rPr lang="en-US" altLang="ko-KR" sz="900" dirty="0"/>
              <a:t> </a:t>
            </a:r>
            <a:r>
              <a:rPr lang="ko-KR" altLang="en-US" sz="900" dirty="0"/>
              <a:t>이용한</a:t>
            </a:r>
            <a:r>
              <a:rPr lang="en-US" altLang="ko-KR" sz="900" dirty="0"/>
              <a:t> </a:t>
            </a:r>
            <a:r>
              <a:rPr lang="ko-KR" altLang="en-US" sz="900" dirty="0"/>
              <a:t>로봇팔</a:t>
            </a:r>
            <a:r>
              <a:rPr lang="en-US" altLang="ko-KR" sz="900" dirty="0"/>
              <a:t> </a:t>
            </a:r>
            <a:r>
              <a:rPr lang="ko-KR" altLang="en-US" sz="900" dirty="0"/>
              <a:t>모듈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설계도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및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시스템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		“</a:t>
            </a:r>
            <a:r>
              <a:rPr lang="ko-KR" altLang="en-US" sz="900" dirty="0" smtClean="0"/>
              <a:t>우체국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플래폼</a:t>
            </a:r>
            <a:r>
              <a:rPr lang="en-US" altLang="ko-KR" sz="900" dirty="0" smtClean="0"/>
              <a:t> KP </a:t>
            </a:r>
            <a:r>
              <a:rPr lang="ko-KR" altLang="en-US" sz="900" dirty="0" smtClean="0"/>
              <a:t>토큰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우체국</a:t>
            </a:r>
            <a:r>
              <a:rPr lang="en-US" altLang="ko-KR" sz="900" dirty="0"/>
              <a:t> </a:t>
            </a:r>
            <a:r>
              <a:rPr lang="ko-KR" altLang="en-US" sz="900" dirty="0"/>
              <a:t>통합</a:t>
            </a:r>
            <a:r>
              <a:rPr lang="en-US" altLang="ko-KR" sz="900" dirty="0"/>
              <a:t> </a:t>
            </a:r>
            <a:r>
              <a:rPr lang="ko-KR" altLang="en-US" sz="900" dirty="0"/>
              <a:t>멤버십</a:t>
            </a:r>
            <a:r>
              <a:rPr lang="en-US" altLang="ko-KR" sz="900" dirty="0"/>
              <a:t> </a:t>
            </a:r>
            <a:r>
              <a:rPr lang="ko-KR" altLang="en-US" sz="900" dirty="0"/>
              <a:t>포인트</a:t>
            </a:r>
            <a:r>
              <a:rPr lang="en-US" altLang="ko-KR" sz="900" dirty="0"/>
              <a:t> </a:t>
            </a:r>
            <a:r>
              <a:rPr lang="ko-KR" altLang="en-US" sz="900" dirty="0"/>
              <a:t>플래폼</a:t>
            </a:r>
            <a:r>
              <a:rPr lang="en-US" altLang="ko-KR" sz="900" dirty="0"/>
              <a:t> KP </a:t>
            </a:r>
            <a:r>
              <a:rPr lang="ko-KR" altLang="en-US" sz="900" dirty="0"/>
              <a:t>토큰</a:t>
            </a:r>
            <a:r>
              <a:rPr lang="en-US" altLang="ko-KR" sz="900" dirty="0"/>
              <a:t> </a:t>
            </a:r>
            <a:r>
              <a:rPr lang="ko-KR" altLang="en-US" sz="900" dirty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URL”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대학교</a:t>
            </a:r>
            <a:r>
              <a:rPr lang="en-US" altLang="ko-KR" sz="900" dirty="0" smtClean="0"/>
              <a:t> 3</a:t>
            </a:r>
            <a:r>
              <a:rPr lang="ko-KR" altLang="en-US" sz="900" dirty="0" smtClean="0"/>
              <a:t>학년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축제때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부른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Bonjovi</a:t>
            </a:r>
            <a:r>
              <a:rPr lang="en-US" altLang="ko-KR" sz="900" dirty="0" smtClean="0"/>
              <a:t> Always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095881"/>
            <a:ext cx="8229600" cy="44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공개정보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JobSeeker</a:t>
            </a:r>
            <a:r>
              <a:rPr lang="en-US" altLang="ko-KR" sz="2000" dirty="0" smtClean="0"/>
              <a:t> contract)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000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092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구직자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첨부자료</a:t>
            </a:r>
            <a:r>
              <a:rPr lang="en-US" altLang="ko-KR" sz="900" dirty="0" smtClean="0"/>
              <a:t>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오큘러스리프트를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이용한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로봇팔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모듈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URL = http://~~~~~~~~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오큘러스리프트를</a:t>
            </a:r>
            <a:r>
              <a:rPr lang="en-US" altLang="ko-KR" sz="900" dirty="0"/>
              <a:t> </a:t>
            </a:r>
            <a:r>
              <a:rPr lang="ko-KR" altLang="en-US" sz="900" dirty="0"/>
              <a:t>이용한</a:t>
            </a:r>
            <a:r>
              <a:rPr lang="en-US" altLang="ko-KR" sz="900" dirty="0"/>
              <a:t> </a:t>
            </a:r>
            <a:r>
              <a:rPr lang="ko-KR" altLang="en-US" sz="900" dirty="0"/>
              <a:t>로봇팔</a:t>
            </a:r>
            <a:r>
              <a:rPr lang="en-US" altLang="ko-KR" sz="900" dirty="0"/>
              <a:t> </a:t>
            </a:r>
            <a:r>
              <a:rPr lang="ko-KR" altLang="en-US" sz="900" dirty="0"/>
              <a:t>모듈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설계도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및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시스템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 =  </a:t>
            </a:r>
            <a:r>
              <a:rPr lang="en-US" altLang="ko-KR" sz="900" dirty="0" err="1" smtClean="0"/>
              <a:t>bzz</a:t>
            </a:r>
            <a:r>
              <a:rPr lang="en-US" altLang="ko-KR" sz="900" dirty="0" smtClean="0"/>
              <a:t>:/~~~~~~~~~~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	“</a:t>
            </a:r>
            <a:r>
              <a:rPr lang="ko-KR" altLang="en-US" sz="900" dirty="0" smtClean="0"/>
              <a:t>우체국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플래폼</a:t>
            </a:r>
            <a:r>
              <a:rPr lang="en-US" altLang="ko-KR" sz="900" dirty="0" smtClean="0"/>
              <a:t> KP </a:t>
            </a:r>
            <a:r>
              <a:rPr lang="ko-KR" altLang="en-US" sz="900" dirty="0" smtClean="0"/>
              <a:t>토큰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</a:t>
            </a:r>
            <a:r>
              <a:rPr lang="en-US" altLang="ko-KR" sz="900" dirty="0"/>
              <a:t> =  </a:t>
            </a:r>
            <a:r>
              <a:rPr lang="en-US" altLang="ko-KR" sz="900" dirty="0" err="1"/>
              <a:t>bzz</a:t>
            </a:r>
            <a:r>
              <a:rPr lang="en-US" altLang="ko-KR" sz="900" dirty="0"/>
              <a:t>:/~~~~~~~~~~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우체국</a:t>
            </a:r>
            <a:r>
              <a:rPr lang="en-US" altLang="ko-KR" sz="900" dirty="0"/>
              <a:t> </a:t>
            </a:r>
            <a:r>
              <a:rPr lang="ko-KR" altLang="en-US" sz="900" dirty="0"/>
              <a:t>통합</a:t>
            </a:r>
            <a:r>
              <a:rPr lang="en-US" altLang="ko-KR" sz="900" dirty="0"/>
              <a:t> </a:t>
            </a:r>
            <a:r>
              <a:rPr lang="ko-KR" altLang="en-US" sz="900" dirty="0"/>
              <a:t>멤버십</a:t>
            </a:r>
            <a:r>
              <a:rPr lang="en-US" altLang="ko-KR" sz="900" dirty="0"/>
              <a:t> </a:t>
            </a:r>
            <a:r>
              <a:rPr lang="ko-KR" altLang="en-US" sz="900" dirty="0"/>
              <a:t>포인트</a:t>
            </a:r>
            <a:r>
              <a:rPr lang="en-US" altLang="ko-KR" sz="900" dirty="0"/>
              <a:t> </a:t>
            </a:r>
            <a:r>
              <a:rPr lang="ko-KR" altLang="en-US" sz="900" dirty="0"/>
              <a:t>플래폼</a:t>
            </a:r>
            <a:r>
              <a:rPr lang="en-US" altLang="ko-KR" sz="900" dirty="0"/>
              <a:t> KP </a:t>
            </a:r>
            <a:r>
              <a:rPr lang="ko-KR" altLang="en-US" sz="900" dirty="0"/>
              <a:t>토큰</a:t>
            </a:r>
            <a:r>
              <a:rPr lang="en-US" altLang="ko-KR" sz="900" dirty="0"/>
              <a:t> </a:t>
            </a:r>
            <a:r>
              <a:rPr lang="ko-KR" altLang="en-US" sz="900" dirty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URL </a:t>
            </a:r>
            <a:r>
              <a:rPr lang="en-US" altLang="ko-KR" sz="900" dirty="0"/>
              <a:t>= http://~~~~~~~~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대학교</a:t>
            </a:r>
            <a:r>
              <a:rPr lang="en-US" altLang="ko-KR" sz="900" dirty="0" smtClean="0"/>
              <a:t> 3</a:t>
            </a:r>
            <a:r>
              <a:rPr lang="ko-KR" altLang="en-US" sz="900" dirty="0" smtClean="0"/>
              <a:t>학년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축제때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부른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Bonjovi</a:t>
            </a:r>
            <a:r>
              <a:rPr lang="en-US" altLang="ko-KR" sz="900" dirty="0" smtClean="0"/>
              <a:t> Always </a:t>
            </a:r>
            <a:r>
              <a:rPr lang="ko-KR" altLang="en-US" sz="900" dirty="0" smtClean="0"/>
              <a:t>영상</a:t>
            </a:r>
            <a:r>
              <a:rPr lang="en-US" altLang="ko-KR" sz="900" dirty="0"/>
              <a:t> URL = http://~~~~~~~~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휴대폰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번호</a:t>
            </a:r>
            <a:r>
              <a:rPr lang="en-US" altLang="ko-KR" sz="900" dirty="0" smtClean="0"/>
              <a:t> : 010 9838 5589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이메일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주소</a:t>
            </a:r>
            <a:r>
              <a:rPr lang="en-US" altLang="ko-KR" sz="900" dirty="0" smtClean="0"/>
              <a:t> : </a:t>
            </a:r>
            <a:r>
              <a:rPr lang="en-US" altLang="ko-KR" sz="900" dirty="0" err="1" smtClean="0"/>
              <a:t>junhwan_lee@sk.com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 : 7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성적증명서</a:t>
            </a:r>
            <a:r>
              <a:rPr lang="en-US" altLang="ko-KR" sz="900" dirty="0" smtClean="0"/>
              <a:t> : </a:t>
            </a:r>
            <a:r>
              <a:rPr lang="en-US" altLang="ko-KR" sz="900" dirty="0"/>
              <a:t>=  </a:t>
            </a:r>
            <a:r>
              <a:rPr lang="en-US" altLang="ko-KR" sz="900" dirty="0" err="1"/>
              <a:t>bzz</a:t>
            </a:r>
            <a:r>
              <a:rPr lang="en-US" altLang="ko-KR" sz="900" dirty="0"/>
              <a:t>:/~~~~~~~~~~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졸업증명서</a:t>
            </a:r>
            <a:r>
              <a:rPr lang="en-US" altLang="ko-KR" sz="900" dirty="0" smtClean="0"/>
              <a:t>: </a:t>
            </a:r>
            <a:r>
              <a:rPr lang="en-US" altLang="ko-KR" sz="900" dirty="0"/>
              <a:t>=  </a:t>
            </a:r>
            <a:r>
              <a:rPr lang="en-US" altLang="ko-KR" sz="900" dirty="0" err="1"/>
              <a:t>bzz</a:t>
            </a:r>
            <a:r>
              <a:rPr lang="en-US" altLang="ko-KR" sz="900" dirty="0"/>
              <a:t>:/~~~~~~~~~</a:t>
            </a:r>
            <a:r>
              <a:rPr lang="en-US" altLang="ko-KR" sz="900" dirty="0" smtClean="0"/>
              <a:t>~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이전직장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원천징수</a:t>
            </a:r>
            <a:r>
              <a:rPr lang="en-US" altLang="ko-KR" sz="900" dirty="0" smtClean="0"/>
              <a:t> := </a:t>
            </a:r>
            <a:r>
              <a:rPr lang="en-US" altLang="ko-KR" sz="900" dirty="0"/>
              <a:t>=  </a:t>
            </a:r>
            <a:r>
              <a:rPr lang="en-US" altLang="ko-KR" sz="900" dirty="0" err="1"/>
              <a:t>bzz</a:t>
            </a:r>
            <a:r>
              <a:rPr lang="en-US" altLang="ko-KR" sz="900" dirty="0"/>
              <a:t>:/~~~~~~~~~</a:t>
            </a:r>
            <a:r>
              <a:rPr lang="en-US" altLang="ko-KR" sz="900" dirty="0" smtClean="0"/>
              <a:t>~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특허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첨부</a:t>
            </a:r>
            <a:r>
              <a:rPr lang="en-US" altLang="ko-KR" sz="900" dirty="0" smtClean="0"/>
              <a:t>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null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데이터를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숨기는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방법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글을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작성하기에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앞서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대해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별도의</a:t>
            </a:r>
            <a:r>
              <a:rPr lang="en-US" altLang="ko-KR" sz="900" dirty="0" smtClean="0"/>
              <a:t> Password</a:t>
            </a:r>
            <a:r>
              <a:rPr lang="ko-KR" altLang="en-US" sz="900" dirty="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입력하여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대칭키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암호화</a:t>
            </a:r>
            <a:endParaRPr lang="en-US" altLang="ko-KR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095881"/>
            <a:ext cx="8229600" cy="44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비공개정보</a:t>
            </a:r>
            <a:r>
              <a:rPr lang="en-US" altLang="ko-KR" sz="2000" dirty="0" smtClean="0"/>
              <a:t>(Job Seeker hide contract)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37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9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092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기업정보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Company Contract {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CVP : 80 (default 50)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기업명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오리온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산업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업종</a:t>
            </a:r>
            <a:r>
              <a:rPr lang="en-US" altLang="ko-KR" sz="900" dirty="0" smtClean="0"/>
              <a:t>) : </a:t>
            </a:r>
            <a:r>
              <a:rPr lang="ko-KR" altLang="en-US" sz="900" dirty="0" smtClean="0"/>
              <a:t>식품가공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사원수</a:t>
            </a:r>
            <a:r>
              <a:rPr lang="en-US" altLang="ko-KR" sz="900" dirty="0" smtClean="0"/>
              <a:t> : 2,000</a:t>
            </a:r>
            <a:r>
              <a:rPr lang="ko-KR" altLang="en-US" sz="900" dirty="0" smtClean="0"/>
              <a:t>명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설립년도</a:t>
            </a:r>
            <a:r>
              <a:rPr lang="en-US" altLang="ko-KR" sz="900" dirty="0" smtClean="0"/>
              <a:t> : 2017</a:t>
            </a:r>
            <a:r>
              <a:rPr lang="ko-KR" altLang="en-US" sz="900" dirty="0" smtClean="0"/>
              <a:t>년</a:t>
            </a:r>
            <a:r>
              <a:rPr lang="en-US" altLang="ko-KR" sz="900" dirty="0" smtClean="0"/>
              <a:t> (1</a:t>
            </a:r>
            <a:r>
              <a:rPr lang="ko-KR" altLang="en-US" sz="900" dirty="0" smtClean="0"/>
              <a:t>년차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기업형태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중견기업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주권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유가증권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상장</a:t>
            </a:r>
            <a:r>
              <a:rPr lang="en-US" altLang="ko-KR" sz="900" dirty="0" smtClean="0"/>
              <a:t> )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홈페이지</a:t>
            </a:r>
            <a:r>
              <a:rPr lang="en-US" altLang="ko-KR" sz="900" dirty="0" smtClean="0"/>
              <a:t> : </a:t>
            </a:r>
            <a:r>
              <a:rPr lang="en-US" altLang="ko-KR" sz="900" dirty="0" err="1" smtClean="0"/>
              <a:t>orionworld.com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기업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로고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url</a:t>
            </a:r>
            <a:r>
              <a:rPr lang="en-US" altLang="ko-KR" sz="900" dirty="0" smtClean="0"/>
              <a:t> : ~~~~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피드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표시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url</a:t>
            </a:r>
            <a:r>
              <a:rPr lang="en-US" altLang="ko-KR" sz="900" dirty="0" smtClean="0"/>
              <a:t> : ~~~~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채용리스트</a:t>
            </a:r>
            <a:r>
              <a:rPr lang="en-US" altLang="ko-KR" sz="900" dirty="0" smtClean="0"/>
              <a:t>[</a:t>
            </a:r>
          </a:p>
          <a:p>
            <a:pPr marL="0" indent="0">
              <a:buNone/>
            </a:pPr>
            <a:r>
              <a:rPr lang="en-US" altLang="ko-KR" sz="900" dirty="0" smtClean="0"/>
              <a:t>		</a:t>
            </a:r>
            <a:r>
              <a:rPr lang="ko-KR" altLang="en-US" sz="900" dirty="0" smtClean="0"/>
              <a:t>채용</a:t>
            </a:r>
            <a:r>
              <a:rPr lang="en-US" altLang="ko-KR" sz="900" dirty="0" smtClean="0"/>
              <a:t>1 (Employ Seek Contract1){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타이틀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정기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인턴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경력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신입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학력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대졸이상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우대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장애인</a:t>
            </a:r>
            <a:r>
              <a:rPr lang="en-US" altLang="ko-KR" sz="900" dirty="0" smtClean="0"/>
              <a:t>, 1</a:t>
            </a:r>
            <a:r>
              <a:rPr lang="ko-KR" altLang="en-US" sz="900" dirty="0" smtClean="0"/>
              <a:t>종보통운전면허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		</a:t>
            </a:r>
            <a:r>
              <a:rPr lang="ko-KR" altLang="en-US" sz="900" dirty="0" smtClean="0"/>
              <a:t>근무조건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[</a:t>
            </a:r>
            <a:r>
              <a:rPr lang="ko-KR" altLang="en-US" sz="900" dirty="0" smtClean="0"/>
              <a:t>인턴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급여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회사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내규에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따름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지역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서울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전지역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충북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청주시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흥덕구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전북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익산시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},</a:t>
            </a:r>
            <a:r>
              <a:rPr lang="en-US" altLang="ko-KR" sz="900" dirty="0"/>
              <a:t> 		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채용</a:t>
            </a:r>
            <a:r>
              <a:rPr lang="en-US" altLang="ko-KR" sz="900" dirty="0" smtClean="0"/>
              <a:t>2 </a:t>
            </a:r>
            <a:r>
              <a:rPr lang="en-US" altLang="ko-KR" sz="900" dirty="0"/>
              <a:t>(Employ Seek </a:t>
            </a:r>
            <a:r>
              <a:rPr lang="en-US" altLang="ko-KR" sz="900" dirty="0" smtClean="0"/>
              <a:t>Contract2)</a:t>
            </a:r>
            <a:r>
              <a:rPr lang="en-US" altLang="ko-KR" sz="900" dirty="0"/>
              <a:t>{</a:t>
            </a:r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타이틀</a:t>
            </a:r>
            <a:r>
              <a:rPr lang="en-US" altLang="ko-KR" sz="900" dirty="0"/>
              <a:t> : </a:t>
            </a:r>
            <a:r>
              <a:rPr lang="ko-KR" altLang="en-US" sz="900" dirty="0" smtClean="0"/>
              <a:t>공채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경력</a:t>
            </a:r>
            <a:r>
              <a:rPr lang="en-US" altLang="ko-KR" sz="900" dirty="0"/>
              <a:t> : </a:t>
            </a:r>
            <a:r>
              <a:rPr lang="ko-KR" altLang="en-US" sz="900" dirty="0"/>
              <a:t>신입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학력</a:t>
            </a:r>
            <a:r>
              <a:rPr lang="en-US" altLang="ko-KR" sz="900" dirty="0"/>
              <a:t> : </a:t>
            </a:r>
            <a:r>
              <a:rPr lang="ko-KR" altLang="en-US" sz="900" dirty="0"/>
              <a:t>대졸이상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우대</a:t>
            </a:r>
            <a:r>
              <a:rPr lang="en-US" altLang="ko-KR" sz="900" dirty="0"/>
              <a:t> : </a:t>
            </a:r>
            <a:r>
              <a:rPr lang="ko-KR" altLang="en-US" sz="900" dirty="0"/>
              <a:t>장애인</a:t>
            </a:r>
            <a:r>
              <a:rPr lang="en-US" altLang="ko-KR" sz="900" dirty="0"/>
              <a:t>, 1</a:t>
            </a:r>
            <a:r>
              <a:rPr lang="ko-KR" altLang="en-US" sz="900" dirty="0"/>
              <a:t>종보통운전면허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근무조건</a:t>
            </a:r>
            <a:r>
              <a:rPr lang="en-US" altLang="ko-KR" sz="900" dirty="0"/>
              <a:t> :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정규직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급여</a:t>
            </a:r>
            <a:r>
              <a:rPr lang="en-US" altLang="ko-KR" sz="900" dirty="0"/>
              <a:t> : </a:t>
            </a:r>
            <a:r>
              <a:rPr lang="ko-KR" altLang="en-US" sz="900" dirty="0"/>
              <a:t>회사</a:t>
            </a:r>
            <a:r>
              <a:rPr lang="en-US" altLang="ko-KR" sz="900" dirty="0"/>
              <a:t> </a:t>
            </a:r>
            <a:r>
              <a:rPr lang="ko-KR" altLang="en-US" sz="900" dirty="0"/>
              <a:t>내규에</a:t>
            </a:r>
            <a:r>
              <a:rPr lang="en-US" altLang="ko-KR" sz="900" dirty="0"/>
              <a:t> </a:t>
            </a:r>
            <a:r>
              <a:rPr lang="ko-KR" altLang="en-US" sz="900" dirty="0"/>
              <a:t>따름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지역</a:t>
            </a:r>
            <a:r>
              <a:rPr lang="en-US" altLang="ko-KR" sz="900" dirty="0"/>
              <a:t> : </a:t>
            </a:r>
            <a:r>
              <a:rPr lang="ko-KR" altLang="en-US" sz="900" dirty="0"/>
              <a:t>서울</a:t>
            </a:r>
            <a:r>
              <a:rPr lang="en-US" altLang="ko-KR" sz="900" dirty="0"/>
              <a:t> </a:t>
            </a:r>
            <a:r>
              <a:rPr lang="ko-KR" altLang="en-US" sz="900" dirty="0"/>
              <a:t>전지역</a:t>
            </a:r>
            <a:r>
              <a:rPr lang="en-US" altLang="ko-KR" sz="900" dirty="0"/>
              <a:t>, </a:t>
            </a:r>
            <a:r>
              <a:rPr lang="ko-KR" altLang="en-US" sz="900" dirty="0"/>
              <a:t>충북</a:t>
            </a:r>
            <a:r>
              <a:rPr lang="en-US" altLang="ko-KR" sz="900" dirty="0"/>
              <a:t> </a:t>
            </a:r>
            <a:r>
              <a:rPr lang="ko-KR" altLang="en-US" sz="900" dirty="0"/>
              <a:t>청주시</a:t>
            </a:r>
            <a:r>
              <a:rPr lang="en-US" altLang="ko-KR" sz="900" dirty="0"/>
              <a:t> </a:t>
            </a:r>
            <a:r>
              <a:rPr lang="ko-KR" altLang="en-US" sz="900" dirty="0"/>
              <a:t>흥덕구</a:t>
            </a:r>
            <a:r>
              <a:rPr lang="en-US" altLang="ko-KR" sz="900" dirty="0"/>
              <a:t>, </a:t>
            </a:r>
            <a:r>
              <a:rPr lang="ko-KR" altLang="en-US" sz="900" dirty="0"/>
              <a:t>전북</a:t>
            </a:r>
            <a:r>
              <a:rPr lang="en-US" altLang="ko-KR" sz="900" dirty="0"/>
              <a:t> </a:t>
            </a:r>
            <a:r>
              <a:rPr lang="ko-KR" altLang="en-US" sz="900" dirty="0"/>
              <a:t>익산시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}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095881"/>
            <a:ext cx="8229600" cy="44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기업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(Employ Seeker contract1)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96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40092"/>
            <a:ext cx="3106287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기업정보</a:t>
            </a:r>
            <a:r>
              <a:rPr lang="en-US" altLang="ko-KR" sz="900" dirty="0" smtClean="0"/>
              <a:t> Company Contract {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/>
              <a:t>열람한</a:t>
            </a:r>
            <a:r>
              <a:rPr lang="en-US" altLang="ko-KR" sz="900" dirty="0"/>
              <a:t> Job Seeker [</a:t>
            </a:r>
          </a:p>
          <a:p>
            <a:pPr marL="0" indent="0">
              <a:buNone/>
            </a:pPr>
            <a:r>
              <a:rPr lang="en-US" altLang="ko-KR" sz="900" dirty="0"/>
              <a:t>		Get Job Seeker contract1,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contract2,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contract3,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contract4,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contract5,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contract6,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진행중</a:t>
            </a:r>
            <a:r>
              <a:rPr lang="en-US" altLang="ko-KR" sz="900" dirty="0" smtClean="0"/>
              <a:t> Job </a:t>
            </a:r>
            <a:r>
              <a:rPr lang="en-US" altLang="ko-KR" sz="900" dirty="0"/>
              <a:t>Seeker [</a:t>
            </a:r>
          </a:p>
          <a:p>
            <a:pPr marL="0" indent="0">
              <a:buNone/>
            </a:pPr>
            <a:r>
              <a:rPr lang="en-US" altLang="ko-KR" sz="900" dirty="0"/>
              <a:t>		Get Job Seeker contract1,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contract2,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contract3,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contract4,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contract5,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contract6,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실제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채용</a:t>
            </a:r>
            <a:r>
              <a:rPr lang="en-US" altLang="ko-KR" sz="900" dirty="0" smtClean="0"/>
              <a:t> Job Seeker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Job </a:t>
            </a:r>
            <a:r>
              <a:rPr lang="en-US" altLang="ko-KR" sz="900" dirty="0"/>
              <a:t>Seeker contract1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</a:t>
            </a:r>
            <a:r>
              <a:rPr lang="en-US" altLang="ko-KR" sz="900" dirty="0"/>
              <a:t>Job Seeker </a:t>
            </a:r>
            <a:r>
              <a:rPr lang="en-US" altLang="ko-KR" sz="900" dirty="0" smtClean="0"/>
              <a:t>contract2,	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스카우터</a:t>
            </a:r>
            <a:r>
              <a:rPr lang="en-US" altLang="ko-KR" sz="900" dirty="0" smtClean="0"/>
              <a:t> Account [</a:t>
            </a:r>
          </a:p>
          <a:p>
            <a:pPr marL="0" indent="0">
              <a:buNone/>
            </a:pPr>
            <a:r>
              <a:rPr lang="en-US" altLang="ko-KR" sz="900" dirty="0" smtClean="0"/>
              <a:t>		scouter contract1,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scouter </a:t>
            </a:r>
            <a:r>
              <a:rPr lang="en-US" altLang="ko-KR" sz="900" dirty="0" smtClean="0"/>
              <a:t>contract2,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scouter </a:t>
            </a:r>
            <a:r>
              <a:rPr lang="en-US" altLang="ko-KR" sz="900" dirty="0" smtClean="0"/>
              <a:t>contract3</a:t>
            </a:r>
          </a:p>
          <a:p>
            <a:pPr marL="0" indent="0">
              <a:buNone/>
            </a:pPr>
            <a:r>
              <a:rPr lang="en-US" altLang="ko-KR" sz="900" dirty="0" smtClean="0"/>
              <a:t>	]</a:t>
            </a:r>
            <a:endParaRPr lang="en-US" altLang="ko-KR" sz="900" dirty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095881"/>
            <a:ext cx="8229600" cy="44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기업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(Employ Seeker contract1)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71563" y="1545572"/>
            <a:ext cx="3106287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ko-KR" altLang="en-US" sz="900" dirty="0" smtClean="0"/>
              <a:t>기업은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원하는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Job Seeker </a:t>
            </a:r>
            <a:r>
              <a:rPr lang="en-US" altLang="ko-KR" sz="900" dirty="0" smtClean="0"/>
              <a:t>contract1 </a:t>
            </a:r>
            <a:r>
              <a:rPr lang="ko-KR" altLang="en-US" sz="900" dirty="0" smtClean="0"/>
              <a:t>를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해당</a:t>
            </a:r>
            <a:r>
              <a:rPr lang="en-US" altLang="ko-KR" sz="900" dirty="0" smtClean="0"/>
              <a:t> PM</a:t>
            </a:r>
            <a:r>
              <a:rPr lang="ko-KR" altLang="en-US" sz="900" dirty="0" smtClean="0"/>
              <a:t>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지불하고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열람하면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Get Job Seeker </a:t>
            </a:r>
            <a:r>
              <a:rPr lang="en-US" altLang="ko-KR" sz="900" dirty="0" smtClean="0"/>
              <a:t>contract1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라는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자신만의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컨트랙을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해당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Job Seeker </a:t>
            </a:r>
            <a:r>
              <a:rPr lang="en-US" altLang="ko-KR" sz="900" dirty="0" smtClean="0"/>
              <a:t>contract1 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정보까지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모두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복사하여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저장한다</a:t>
            </a:r>
            <a:r>
              <a:rPr lang="en-US" altLang="ko-KR" sz="900" dirty="0" smtClean="0"/>
              <a:t>.</a:t>
            </a:r>
            <a:endParaRPr lang="en-US" altLang="ko-KR" sz="500" dirty="0" smtClean="0"/>
          </a:p>
          <a:p>
            <a:pPr>
              <a:buFontTx/>
              <a:buChar char="•"/>
            </a:pPr>
            <a:r>
              <a:rPr lang="ko-KR" altLang="en-US" sz="900" dirty="0" smtClean="0"/>
              <a:t>이때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복사하여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저장할때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기업의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Password</a:t>
            </a:r>
            <a:r>
              <a:rPr lang="ko-KR" altLang="en-US" sz="900" dirty="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대칭키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암호화를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진행하여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아무나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블록체인을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해당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개인정보를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볼수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없도록한다</a:t>
            </a:r>
            <a:r>
              <a:rPr lang="en-US" altLang="ko-KR" sz="900" dirty="0" smtClean="0"/>
              <a:t>.</a:t>
            </a:r>
          </a:p>
          <a:p>
            <a:pPr>
              <a:buFontTx/>
              <a:buChar char="•"/>
            </a:pPr>
            <a:endParaRPr lang="en-US" altLang="ko-KR" sz="900" dirty="0"/>
          </a:p>
          <a:p>
            <a:pPr>
              <a:buFontTx/>
              <a:buChar char="•"/>
            </a:pPr>
            <a:r>
              <a:rPr lang="ko-KR" altLang="en-US" sz="900" dirty="0" smtClean="0"/>
              <a:t>기업의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계정은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수기로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생성한다</a:t>
            </a:r>
            <a:r>
              <a:rPr lang="en-US" altLang="ko-KR" sz="900" dirty="0" smtClean="0"/>
              <a:t>. Admin Account</a:t>
            </a:r>
            <a:r>
              <a:rPr lang="ko-KR" altLang="en-US" sz="900" dirty="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우리가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생성해준다</a:t>
            </a:r>
            <a:r>
              <a:rPr lang="en-US" altLang="ko-KR" sz="900" dirty="0" smtClean="0"/>
              <a:t>.</a:t>
            </a:r>
          </a:p>
          <a:p>
            <a:pPr>
              <a:buFontTx/>
              <a:buChar char="•"/>
            </a:pPr>
            <a:endParaRPr lang="en-US" altLang="ko-KR" sz="900" dirty="0"/>
          </a:p>
          <a:p>
            <a:pPr>
              <a:buFontTx/>
              <a:buChar char="•"/>
            </a:pPr>
            <a:r>
              <a:rPr lang="ko-KR" altLang="en-US" sz="900" dirty="0" smtClean="0"/>
              <a:t>등록이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될떄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스카우터수도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함께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등록된다</a:t>
            </a:r>
            <a:r>
              <a:rPr lang="en-US" altLang="ko-KR" sz="900" dirty="0" smtClean="0"/>
              <a:t>.</a:t>
            </a:r>
          </a:p>
          <a:p>
            <a:pPr>
              <a:buFontTx/>
              <a:buChar char="•"/>
            </a:pPr>
            <a:r>
              <a:rPr lang="ko-KR" altLang="en-US" sz="900" dirty="0" smtClean="0"/>
              <a:t>스카우터계정은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추가생성은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가능하다</a:t>
            </a:r>
            <a:r>
              <a:rPr lang="en-US" altLang="ko-KR" sz="900" dirty="0" smtClean="0"/>
              <a:t>.</a:t>
            </a:r>
          </a:p>
          <a:p>
            <a:pPr>
              <a:buFontTx/>
              <a:buChar char="•"/>
            </a:pPr>
            <a:r>
              <a:rPr lang="ko-KR" altLang="en-US" sz="900" dirty="0" smtClean="0"/>
              <a:t>스카우터의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토큰배분은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기업에서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자신의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토큰을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알아서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분배하여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스카우터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활동비로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사용하게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10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스카우터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616102" y="1299004"/>
            <a:ext cx="3714084" cy="18740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98847" y="1472654"/>
            <a:ext cx="1681235" cy="487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4176" y="144091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Employ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0x1000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95130" y="1920076"/>
            <a:ext cx="1009655" cy="631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Job </a:t>
            </a:r>
          </a:p>
          <a:p>
            <a:pPr algn="ctr"/>
            <a:r>
              <a:rPr lang="en-US" sz="1200" dirty="0" smtClean="0"/>
              <a:t>Seeker1</a:t>
            </a:r>
          </a:p>
          <a:p>
            <a:pPr algn="ctr"/>
            <a:r>
              <a:rPr lang="en-US" altLang="ko-KR" sz="1200" dirty="0" smtClean="0"/>
              <a:t>Browser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027269" y="1936765"/>
            <a:ext cx="12234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Company Contract1</a:t>
            </a:r>
          </a:p>
          <a:p>
            <a:r>
              <a:rPr lang="en-US" sz="1000" dirty="0"/>
              <a:t>Company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/>
              <a:t>Company </a:t>
            </a:r>
            <a:r>
              <a:rPr lang="en-US" sz="1000" dirty="0" smtClean="0"/>
              <a:t>Contract3</a:t>
            </a:r>
          </a:p>
          <a:p>
            <a:r>
              <a:rPr lang="en-US" sz="1000" dirty="0"/>
              <a:t>Company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cxnSp>
        <p:nvCxnSpPr>
          <p:cNvPr id="30" name="Straight Arrow Connector 29"/>
          <p:cNvCxnSpPr>
            <a:stCxn id="50" idx="1"/>
            <a:endCxn id="25" idx="6"/>
          </p:cNvCxnSpPr>
          <p:nvPr/>
        </p:nvCxnSpPr>
        <p:spPr>
          <a:xfrm flipH="1">
            <a:off x="1404785" y="2236042"/>
            <a:ext cx="12113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05291" y="2017589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채용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조회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11822" y="165065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cxnSp>
        <p:nvCxnSpPr>
          <p:cNvPr id="36" name="Straight Connector 35"/>
          <p:cNvCxnSpPr>
            <a:stCxn id="34" idx="1"/>
          </p:cNvCxnSpPr>
          <p:nvPr/>
        </p:nvCxnSpPr>
        <p:spPr>
          <a:xfrm flipH="1">
            <a:off x="4160280" y="1850706"/>
            <a:ext cx="651542" cy="203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11822" y="1984077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805614" y="2338213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807087" y="2684604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cxnSp>
        <p:nvCxnSpPr>
          <p:cNvPr id="41" name="Straight Connector 40"/>
          <p:cNvCxnSpPr>
            <a:stCxn id="38" idx="1"/>
          </p:cNvCxnSpPr>
          <p:nvPr/>
        </p:nvCxnSpPr>
        <p:spPr>
          <a:xfrm flipH="1" flipV="1">
            <a:off x="4160280" y="2180873"/>
            <a:ext cx="651542" cy="3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1"/>
          </p:cNvCxnSpPr>
          <p:nvPr/>
        </p:nvCxnSpPr>
        <p:spPr>
          <a:xfrm flipH="1" flipV="1">
            <a:off x="4160280" y="2307872"/>
            <a:ext cx="645334" cy="230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1"/>
          </p:cNvCxnSpPr>
          <p:nvPr/>
        </p:nvCxnSpPr>
        <p:spPr>
          <a:xfrm flipH="1" flipV="1">
            <a:off x="4160284" y="2434874"/>
            <a:ext cx="646803" cy="449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674504" y="4072822"/>
            <a:ext cx="1009655" cy="631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200" dirty="0" smtClean="0"/>
              <a:t>Employ Seeker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458783" y="4166429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열람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>
            <a:off x="6337122" y="4387914"/>
            <a:ext cx="1337380" cy="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23038" y="3536128"/>
            <a:ext cx="3714084" cy="18740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05783" y="3709778"/>
            <a:ext cx="1681235" cy="487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61112" y="3678038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Job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0x2000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034205" y="4173888"/>
            <a:ext cx="2663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JobSeeker</a:t>
            </a:r>
            <a:r>
              <a:rPr lang="en-US" sz="1000" dirty="0" smtClean="0"/>
              <a:t> Contract1, Job Seeker hide contract1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Contract2, </a:t>
            </a:r>
            <a:r>
              <a:rPr lang="en-US" sz="1000" dirty="0"/>
              <a:t>Job Seeker hide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Contract3, </a:t>
            </a:r>
            <a:r>
              <a:rPr lang="en-US" sz="1000" dirty="0"/>
              <a:t>Job Seeker hide </a:t>
            </a:r>
            <a:r>
              <a:rPr lang="en-US" sz="1000" dirty="0" smtClean="0"/>
              <a:t>contract3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Contract4, </a:t>
            </a:r>
            <a:r>
              <a:rPr lang="en-US" sz="1000" dirty="0"/>
              <a:t>Job Seeker hide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cxnSp>
        <p:nvCxnSpPr>
          <p:cNvPr id="76" name="Straight Arrow Connector 75"/>
          <p:cNvCxnSpPr>
            <a:stCxn id="78" idx="2"/>
            <a:endCxn id="50" idx="3"/>
          </p:cNvCxnSpPr>
          <p:nvPr/>
        </p:nvCxnSpPr>
        <p:spPr>
          <a:xfrm flipH="1">
            <a:off x="6330186" y="2236042"/>
            <a:ext cx="13443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674504" y="1920076"/>
            <a:ext cx="1009655" cy="631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 Holder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15031" y="1989309"/>
            <a:ext cx="1026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기업정보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</a:t>
            </a:r>
            <a:endParaRPr lang="en-US" sz="1200" dirty="0"/>
          </a:p>
        </p:txBody>
      </p:sp>
      <p:cxnSp>
        <p:nvCxnSpPr>
          <p:cNvPr id="83" name="Straight Arrow Connector 82"/>
          <p:cNvCxnSpPr>
            <a:stCxn id="56" idx="0"/>
            <a:endCxn id="78" idx="4"/>
          </p:cNvCxnSpPr>
          <p:nvPr/>
        </p:nvCxnSpPr>
        <p:spPr>
          <a:xfrm flipV="1">
            <a:off x="8179330" y="2552010"/>
            <a:ext cx="0" cy="1520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74502" y="3148425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의뢰</a:t>
            </a:r>
            <a:endParaRPr lang="en-US" sz="1200" dirty="0"/>
          </a:p>
        </p:txBody>
      </p:sp>
      <p:cxnSp>
        <p:nvCxnSpPr>
          <p:cNvPr id="87" name="Straight Arrow Connector 86"/>
          <p:cNvCxnSpPr>
            <a:stCxn id="25" idx="5"/>
            <a:endCxn id="59" idx="1"/>
          </p:cNvCxnSpPr>
          <p:nvPr/>
        </p:nvCxnSpPr>
        <p:spPr>
          <a:xfrm>
            <a:off x="1256922" y="2459465"/>
            <a:ext cx="1366116" cy="2013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3580693">
            <a:off x="1122930" y="3240757"/>
            <a:ext cx="124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가입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및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787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&amp; </a:t>
            </a:r>
            <a:r>
              <a:rPr lang="ko-KR" altLang="en-US" dirty="0" smtClean="0"/>
              <a:t>비공개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r>
              <a:rPr lang="ko-KR" altLang="en-US" dirty="0" smtClean="0"/>
              <a:t>기업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기업이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구직자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비공개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열람</a:t>
            </a:r>
            <a:endParaRPr lang="en-US" altLang="ko-KR" dirty="0" smtClean="0"/>
          </a:p>
          <a:p>
            <a:r>
              <a:rPr lang="ko-KR" altLang="en-US" dirty="0" smtClean="0"/>
              <a:t>면접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</a:t>
            </a:r>
            <a:endParaRPr lang="en-US" altLang="ko-KR" dirty="0"/>
          </a:p>
          <a:p>
            <a:r>
              <a:rPr lang="ko-KR" altLang="en-US" dirty="0" smtClean="0"/>
              <a:t>면접비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지급</a:t>
            </a:r>
            <a:endParaRPr lang="en-US" altLang="ko-K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사람</a:t>
            </a:r>
            <a:r>
              <a:rPr lang="en-US" altLang="ko-KR" dirty="0" smtClean="0"/>
              <a:t>in , </a:t>
            </a:r>
            <a:r>
              <a:rPr lang="ko-KR" altLang="en-US" dirty="0" smtClean="0"/>
              <a:t>잡코리아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기업정보를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구직자가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채용정보를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Linked 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스카우터들이</a:t>
            </a:r>
            <a:r>
              <a:rPr lang="en-US" altLang="ko-KR" dirty="0"/>
              <a:t> </a:t>
            </a:r>
            <a:r>
              <a:rPr lang="ko-KR" altLang="en-US" dirty="0" smtClean="0"/>
              <a:t>구직자들이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올려놓은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열람하여</a:t>
            </a:r>
            <a:r>
              <a:rPr lang="en-US" altLang="ko-KR" dirty="0"/>
              <a:t> </a:t>
            </a:r>
            <a:r>
              <a:rPr lang="ko-KR" altLang="en-US" dirty="0" smtClean="0"/>
              <a:t>직원을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채용목적의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플래폼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42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313868"/>
            <a:ext cx="8229600" cy="9525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Android Pick Me App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8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5249" y="1461716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5010" y="1461716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6472" y="2698464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0857" y="3419720"/>
            <a:ext cx="1497540" cy="355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카카오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1379" y="3902119"/>
            <a:ext cx="1497540" cy="355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페이스북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1379" y="4384517"/>
            <a:ext cx="1497540" cy="355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81552" y="2849276"/>
            <a:ext cx="144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/>
              <a:t> </a:t>
            </a:r>
            <a:r>
              <a:rPr lang="ko-KR" altLang="en-US" dirty="0" smtClean="0"/>
              <a:t>입력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30830" y="3546722"/>
            <a:ext cx="1497540" cy="355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30830" y="4029119"/>
            <a:ext cx="1497540" cy="355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재입력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3930830" y="4511518"/>
            <a:ext cx="1497540" cy="355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확인</a:t>
            </a:r>
            <a:endParaRPr lang="en-US" sz="1100" dirty="0"/>
          </a:p>
        </p:txBody>
      </p:sp>
      <p:sp>
        <p:nvSpPr>
          <p:cNvPr id="32" name="Right Arrow 31"/>
          <p:cNvSpPr/>
          <p:nvPr/>
        </p:nvSpPr>
        <p:spPr>
          <a:xfrm>
            <a:off x="2985602" y="3288387"/>
            <a:ext cx="284342" cy="2626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22854" y="1466194"/>
            <a:ext cx="4732162" cy="4893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Android Storage Data</a:t>
            </a:r>
          </a:p>
          <a:p>
            <a:r>
              <a:rPr lang="en-US" sz="1200" dirty="0" smtClean="0"/>
              <a:t>/data/</a:t>
            </a:r>
            <a:r>
              <a:rPr lang="en-US" sz="1200" dirty="0" err="1" smtClean="0"/>
              <a:t>pickme</a:t>
            </a:r>
            <a:r>
              <a:rPr lang="en-US" sz="1200" dirty="0" smtClean="0"/>
              <a:t>/</a:t>
            </a:r>
            <a:r>
              <a:rPr lang="en-US" sz="1200" dirty="0" err="1" smtClean="0"/>
              <a:t>keystore</a:t>
            </a:r>
            <a:r>
              <a:rPr lang="en-US" sz="1200" dirty="0" smtClean="0"/>
              <a:t>/</a:t>
            </a:r>
            <a:r>
              <a:rPr lang="en-US" sz="1200" dirty="0" err="1" smtClean="0"/>
              <a:t>myinfo.ini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KeyStore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Type: </a:t>
            </a:r>
            <a:r>
              <a:rPr lang="en-US" sz="1200" dirty="0" err="1" smtClean="0"/>
              <a:t>kakao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Value: niip00ng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privateKey</a:t>
            </a:r>
            <a:r>
              <a:rPr lang="en-US" sz="1200" dirty="0" smtClean="0"/>
              <a:t> : 12312312313123 (</a:t>
            </a:r>
            <a:r>
              <a:rPr lang="ko-KR" altLang="en-US" sz="1200" dirty="0" smtClean="0"/>
              <a:t>패스워드로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비대칭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암호화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Cypther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my account : 0x000001230123923012123123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procStatus</a:t>
            </a:r>
            <a:r>
              <a:rPr lang="en-US" sz="1200" dirty="0"/>
              <a:t> </a:t>
            </a:r>
            <a:r>
              <a:rPr lang="en-US" sz="1200" dirty="0" smtClean="0"/>
              <a:t>: 01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/>
              <a:t>procStatus</a:t>
            </a:r>
            <a:r>
              <a:rPr lang="en-US" sz="1200" dirty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01</a:t>
            </a:r>
            <a:r>
              <a:rPr lang="ko-KR" altLang="en-US" sz="1200" dirty="0" smtClean="0"/>
              <a:t>일때는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인증은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했으나</a:t>
            </a:r>
            <a:endParaRPr lang="en-US" altLang="ko-KR" sz="1200" dirty="0"/>
          </a:p>
          <a:p>
            <a:endParaRPr lang="en-US" sz="1200" dirty="0"/>
          </a:p>
          <a:p>
            <a:r>
              <a:rPr lang="ko-KR" altLang="en-US" sz="1200" dirty="0" smtClean="0"/>
              <a:t>개인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프로필을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작성하지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않아서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블록체인에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없으니</a:t>
            </a:r>
            <a:endParaRPr lang="en-US" altLang="ko-KR" sz="1200" dirty="0" smtClean="0"/>
          </a:p>
          <a:p>
            <a:endParaRPr lang="en-US" sz="1200" dirty="0"/>
          </a:p>
          <a:p>
            <a:r>
              <a:rPr lang="en-US" altLang="ko-KR" sz="1200" dirty="0" smtClean="0"/>
              <a:t>01</a:t>
            </a:r>
            <a:r>
              <a:rPr lang="ko-KR" altLang="en-US" sz="1200" dirty="0" smtClean="0"/>
              <a:t>인경우</a:t>
            </a:r>
            <a:endParaRPr lang="en-US" altLang="ko-KR" sz="1200" dirty="0"/>
          </a:p>
          <a:p>
            <a:r>
              <a:rPr lang="en-US" sz="1200" dirty="0" smtClean="0"/>
              <a:t>Toast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시작할때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알아서</a:t>
            </a:r>
            <a:endParaRPr lang="en-US" altLang="ko-KR" sz="1200" dirty="0"/>
          </a:p>
          <a:p>
            <a:endParaRPr lang="en-US" sz="1200" dirty="0" smtClean="0"/>
          </a:p>
          <a:p>
            <a:r>
              <a:rPr lang="en-US" sz="1200" dirty="0" smtClean="0"/>
              <a:t>“</a:t>
            </a:r>
            <a:r>
              <a:rPr lang="ko-KR" altLang="en-US" sz="1200" dirty="0" smtClean="0"/>
              <a:t>개인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미등록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상태입니다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나의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프로필을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멋지게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보세요</a:t>
            </a:r>
            <a:r>
              <a:rPr lang="en-US" sz="1200" dirty="0" smtClean="0"/>
              <a:t>”</a:t>
            </a:r>
          </a:p>
          <a:p>
            <a:endParaRPr lang="en-US" sz="1200" dirty="0"/>
          </a:p>
          <a:p>
            <a:r>
              <a:rPr lang="ko-KR" altLang="en-US" sz="1200" dirty="0" smtClean="0"/>
              <a:t>라는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메세지를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항상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띄움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372411"/>
            <a:ext cx="276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시작시</a:t>
            </a:r>
          </a:p>
          <a:p>
            <a:r>
              <a:rPr lang="en-US" altLang="ko-KR" sz="1200" dirty="0" smtClean="0"/>
              <a:t>Android </a:t>
            </a:r>
            <a:r>
              <a:rPr lang="en-US" sz="1200" dirty="0"/>
              <a:t>/data/</a:t>
            </a:r>
            <a:r>
              <a:rPr lang="en-US" sz="1200" dirty="0" err="1"/>
              <a:t>pickme</a:t>
            </a:r>
            <a:r>
              <a:rPr lang="en-US" sz="1200" dirty="0"/>
              <a:t>/</a:t>
            </a:r>
            <a:r>
              <a:rPr lang="en-US" sz="1200" dirty="0" err="1"/>
              <a:t>keystore</a:t>
            </a:r>
            <a:r>
              <a:rPr lang="en-US" sz="1200" dirty="0"/>
              <a:t>/</a:t>
            </a:r>
            <a:r>
              <a:rPr lang="en-US" sz="1200" dirty="0" err="1"/>
              <a:t>myinfo.ini</a:t>
            </a:r>
            <a:endParaRPr lang="en-US" sz="1200" dirty="0"/>
          </a:p>
          <a:p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없을시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무조건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이화면</a:t>
            </a:r>
            <a:r>
              <a:rPr lang="en-US" altLang="ko-KR" sz="1200" dirty="0" smtClean="0"/>
              <a:t> 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5386" y="1550585"/>
            <a:ext cx="27674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인증후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이단계가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거친후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오른쪽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path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다음</a:t>
            </a:r>
            <a:r>
              <a:rPr lang="en-US" altLang="ko-KR" sz="1200" dirty="0" smtClean="0"/>
              <a:t> Activity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계좌생성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전단계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타입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sz="1200" dirty="0" err="1" smtClean="0"/>
              <a:t>Pravekey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비밀번호로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대칭키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암호화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이더리움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계좌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procStatus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>현재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서비스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진행상태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(</a:t>
            </a:r>
            <a:r>
              <a:rPr lang="ko-KR" altLang="en-US" sz="1200" dirty="0" smtClean="0"/>
              <a:t>인증후</a:t>
            </a:r>
            <a:r>
              <a:rPr lang="en-US" altLang="ko-KR" sz="1200" dirty="0" smtClean="0"/>
              <a:t> 01, </a:t>
            </a:r>
            <a:r>
              <a:rPr lang="ko-KR" altLang="en-US" sz="1200" dirty="0" smtClean="0"/>
              <a:t>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까지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적었으면</a:t>
            </a:r>
            <a:r>
              <a:rPr lang="en-US" altLang="ko-KR" sz="1200" dirty="0" smtClean="0"/>
              <a:t> 02)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258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6973" y="2311799"/>
            <a:ext cx="2192771" cy="3128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7301" y="2311799"/>
            <a:ext cx="2192771" cy="3128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3141" y="4930922"/>
            <a:ext cx="1497540" cy="355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카카오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인증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3272" y="4586568"/>
            <a:ext cx="179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Password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53274" y="4986488"/>
            <a:ext cx="1186501" cy="2815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*******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647060" y="3820214"/>
            <a:ext cx="284342" cy="2626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3792" y="2705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ko-KR" altLang="en-US" dirty="0" smtClean="0"/>
              <a:t>최초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endParaRPr lang="en-US" dirty="0"/>
          </a:p>
        </p:txBody>
      </p:sp>
      <p:graphicFrame>
        <p:nvGraphicFramePr>
          <p:cNvPr id="9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72487"/>
              </p:ext>
            </p:extLst>
          </p:nvPr>
        </p:nvGraphicFramePr>
        <p:xfrm>
          <a:off x="5444711" y="301760"/>
          <a:ext cx="3503980" cy="115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74"/>
                <a:gridCol w="993676"/>
                <a:gridCol w="2142330"/>
              </a:tblGrid>
              <a:tr h="219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l" defTabSz="957785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app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디렉토리를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l" defTabSz="957785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한번의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개의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Account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패스워드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785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key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대칭키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암호화하여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app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디렉토리에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보관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231" marR="33231" marT="30000" marB="3000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2642" y="4445777"/>
            <a:ext cx="1186501" cy="2815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0005" dist="22987" dir="5400000" sx="0" sy="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*******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2642" y="3942092"/>
            <a:ext cx="1186501" cy="2815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0005" dist="22987" dir="5400000" sx="0" sy="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rgbClr val="7F7F7F"/>
                </a:solidFill>
              </a:rPr>
              <a:t>Niip@daum.net</a:t>
            </a:r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6925" y="2805290"/>
            <a:ext cx="6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57355" y="1917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0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3868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WebView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7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1686" y="115086"/>
            <a:ext cx="191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메뉴탭</a:t>
            </a:r>
            <a:endParaRPr lang="en-US" dirty="0"/>
          </a:p>
        </p:txBody>
      </p:sp>
      <p:pic>
        <p:nvPicPr>
          <p:cNvPr id="9" name="Picture 8" descr="메뉴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" y="733426"/>
            <a:ext cx="2392544" cy="4866884"/>
          </a:xfrm>
          <a:prstGeom prst="rect">
            <a:avLst/>
          </a:prstGeom>
        </p:spPr>
      </p:pic>
      <p:pic>
        <p:nvPicPr>
          <p:cNvPr id="10" name="Picture 9" descr="KakaoTalk_Photo_2018-04-17-16-54-17_3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4" y="733426"/>
            <a:ext cx="2116260" cy="4350342"/>
          </a:xfrm>
          <a:prstGeom prst="rect">
            <a:avLst/>
          </a:prstGeom>
        </p:spPr>
      </p:pic>
      <p:pic>
        <p:nvPicPr>
          <p:cNvPr id="11" name="Picture 10" descr="KakaoTalk_Photo_2018-04-17-16-54-17_39 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4" y="1718553"/>
            <a:ext cx="2116260" cy="185795"/>
          </a:xfrm>
          <a:prstGeom prst="rect">
            <a:avLst/>
          </a:prstGeom>
        </p:spPr>
      </p:pic>
      <p:pic>
        <p:nvPicPr>
          <p:cNvPr id="12" name="Picture 11" descr="KakaoTalk_Photo_2018-04-17-16-54-17_39 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4" y="1896460"/>
            <a:ext cx="2116260" cy="185795"/>
          </a:xfrm>
          <a:prstGeom prst="rect">
            <a:avLst/>
          </a:prstGeom>
        </p:spPr>
      </p:pic>
      <p:pic>
        <p:nvPicPr>
          <p:cNvPr id="13" name="Picture 12" descr="KakaoTalk_Photo_2018-04-17-16-54-17_39 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4" y="2082255"/>
            <a:ext cx="2116260" cy="185795"/>
          </a:xfrm>
          <a:prstGeom prst="rect">
            <a:avLst/>
          </a:prstGeom>
        </p:spPr>
      </p:pic>
      <p:pic>
        <p:nvPicPr>
          <p:cNvPr id="14" name="Picture 13" descr="KakaoTalk_Photo_2018-04-17-16-54-17_39 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4" y="2259128"/>
            <a:ext cx="2116260" cy="185795"/>
          </a:xfrm>
          <a:prstGeom prst="rect">
            <a:avLst/>
          </a:prstGeom>
        </p:spPr>
      </p:pic>
      <p:pic>
        <p:nvPicPr>
          <p:cNvPr id="15" name="Picture 14" descr="KakaoTalk_Photo_2018-04-17-16-54-17_39 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4" y="2437035"/>
            <a:ext cx="2116260" cy="18579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139608" y="1183230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/>
              <a:t>Welcome Pick ME</a:t>
            </a:r>
            <a:endParaRPr lang="en-US" sz="700" dirty="0"/>
          </a:p>
        </p:txBody>
      </p:sp>
      <p:sp>
        <p:nvSpPr>
          <p:cNvPr id="17" name="Rectangle 16"/>
          <p:cNvSpPr/>
          <p:nvPr/>
        </p:nvSpPr>
        <p:spPr>
          <a:xfrm>
            <a:off x="3139608" y="1353932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지갑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보기</a:t>
            </a:r>
            <a:endParaRPr lang="en-US" sz="700" dirty="0"/>
          </a:p>
        </p:txBody>
      </p:sp>
      <p:pic>
        <p:nvPicPr>
          <p:cNvPr id="18" name="Picture 17" descr="KakaoTalk_Photo_2018-04-17-16-54-17_39 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94" y="2791137"/>
            <a:ext cx="2116260" cy="53597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139608" y="1514220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비밀번호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변경</a:t>
            </a:r>
            <a:endParaRPr lang="en-US" sz="700" dirty="0"/>
          </a:p>
        </p:txBody>
      </p:sp>
      <p:sp>
        <p:nvSpPr>
          <p:cNvPr id="20" name="Rectangle 19"/>
          <p:cNvSpPr/>
          <p:nvPr/>
        </p:nvSpPr>
        <p:spPr>
          <a:xfrm>
            <a:off x="3139608" y="1678038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면접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정보</a:t>
            </a:r>
            <a:endParaRPr lang="en-US" sz="700" dirty="0"/>
          </a:p>
        </p:txBody>
      </p:sp>
      <p:sp>
        <p:nvSpPr>
          <p:cNvPr id="21" name="Rectangle 20"/>
          <p:cNvSpPr/>
          <p:nvPr/>
        </p:nvSpPr>
        <p:spPr>
          <a:xfrm>
            <a:off x="3139608" y="1841619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나의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프로필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관리</a:t>
            </a:r>
            <a:endParaRPr lang="en-US" sz="700" dirty="0"/>
          </a:p>
        </p:txBody>
      </p:sp>
      <p:sp>
        <p:nvSpPr>
          <p:cNvPr id="22" name="Rectangle 21"/>
          <p:cNvSpPr/>
          <p:nvPr/>
        </p:nvSpPr>
        <p:spPr>
          <a:xfrm>
            <a:off x="3142136" y="1994019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비공개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정보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관리</a:t>
            </a:r>
            <a:endParaRPr lang="en-US" sz="700" dirty="0"/>
          </a:p>
        </p:txBody>
      </p:sp>
      <p:sp>
        <p:nvSpPr>
          <p:cNvPr id="23" name="Rectangle 22"/>
          <p:cNvSpPr/>
          <p:nvPr/>
        </p:nvSpPr>
        <p:spPr>
          <a:xfrm>
            <a:off x="3139608" y="2159684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블랙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리스트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관리</a:t>
            </a:r>
            <a:endParaRPr lang="en-US" sz="700" dirty="0"/>
          </a:p>
        </p:txBody>
      </p:sp>
      <p:sp>
        <p:nvSpPr>
          <p:cNvPr id="25" name="Rectangle 24"/>
          <p:cNvSpPr/>
          <p:nvPr/>
        </p:nvSpPr>
        <p:spPr>
          <a:xfrm>
            <a:off x="3142136" y="2501755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개인정보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방침</a:t>
            </a:r>
            <a:endParaRPr lang="en-US" sz="700" dirty="0"/>
          </a:p>
        </p:txBody>
      </p:sp>
      <p:pic>
        <p:nvPicPr>
          <p:cNvPr id="27" name="Picture 26" descr="KakaoTalk_Photo_2018-04-17-16-54-17_39 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4" y="2614792"/>
            <a:ext cx="2116260" cy="18579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144664" y="2654155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이용약관</a:t>
            </a:r>
            <a:endParaRPr lang="en-US" sz="700" dirty="0"/>
          </a:p>
        </p:txBody>
      </p:sp>
      <p:sp>
        <p:nvSpPr>
          <p:cNvPr id="29" name="Rectangle 28"/>
          <p:cNvSpPr/>
          <p:nvPr/>
        </p:nvSpPr>
        <p:spPr>
          <a:xfrm>
            <a:off x="3137971" y="2326749"/>
            <a:ext cx="859777" cy="1262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거래소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763933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686" y="115086"/>
            <a:ext cx="104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38963" y="637933"/>
            <a:ext cx="490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하단에</a:t>
            </a:r>
            <a:r>
              <a:rPr lang="en-US" altLang="ko-KR" sz="1200" dirty="0" smtClean="0"/>
              <a:t> People / Company / Pick Me </a:t>
            </a:r>
            <a:r>
              <a:rPr lang="ko-KR" altLang="en-US" sz="1200" dirty="0" smtClean="0"/>
              <a:t>탭을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선택함에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따라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목록이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업데이트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49379" y="944608"/>
            <a:ext cx="5730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구직자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-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여러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</a:t>
            </a:r>
            <a:r>
              <a:rPr lang="en-US" altLang="ko-KR" sz="1200" dirty="0" smtClean="0"/>
              <a:t> / </a:t>
            </a:r>
            <a:r>
              <a:rPr lang="ko-KR" altLang="en-US" sz="1200" dirty="0" smtClean="0"/>
              <a:t>회사</a:t>
            </a:r>
            <a:r>
              <a:rPr lang="en-US" altLang="ko-KR" sz="1200" dirty="0" smtClean="0"/>
              <a:t> / </a:t>
            </a:r>
            <a:r>
              <a:rPr lang="ko-KR" altLang="en-US" sz="1200" dirty="0" smtClean="0"/>
              <a:t>채용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공고를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확인</a:t>
            </a:r>
            <a:endParaRPr lang="en-US" altLang="ko-KR" sz="1200" dirty="0"/>
          </a:p>
          <a:p>
            <a:r>
              <a:rPr lang="en-US" sz="1200" dirty="0" smtClean="0"/>
              <a:t>	</a:t>
            </a:r>
            <a:r>
              <a:rPr lang="en-US" sz="1200" dirty="0" smtClean="0"/>
              <a:t>- </a:t>
            </a:r>
            <a:r>
              <a:rPr lang="ko-KR" altLang="en-US" sz="1200" dirty="0" smtClean="0"/>
              <a:t>왼쪽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상단의</a:t>
            </a:r>
            <a:r>
              <a:rPr lang="en-US" altLang="ko-KR" sz="1200" dirty="0" smtClean="0"/>
              <a:t> Tag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클릭하여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분야를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선택할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r>
              <a:rPr lang="en-US" sz="1200" dirty="0"/>
              <a:t>	- </a:t>
            </a:r>
            <a:r>
              <a:rPr lang="ko-KR" altLang="en-US" sz="1200" dirty="0" smtClean="0"/>
              <a:t>오른쪽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상단의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누르고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검색필터에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직접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검색을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조회가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가능</a:t>
            </a:r>
            <a:r>
              <a:rPr lang="en-US" altLang="ko-KR" sz="1200" dirty="0" smtClean="0"/>
              <a:t>(Equal</a:t>
            </a:r>
            <a:r>
              <a:rPr lang="ko-KR" altLang="en-US" sz="1200" dirty="0" smtClean="0"/>
              <a:t>검색</a:t>
            </a:r>
            <a:r>
              <a:rPr lang="en-US" altLang="ko-KR" sz="1200" dirty="0" smtClean="0"/>
              <a:t>)</a:t>
            </a:r>
            <a:endParaRPr lang="en-US" sz="1200" dirty="0"/>
          </a:p>
        </p:txBody>
      </p:sp>
      <p:pic>
        <p:nvPicPr>
          <p:cNvPr id="6" name="Picture 5" descr="KakaoTalk_Photo_2018-04-17-17-43-54_7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" y="725714"/>
            <a:ext cx="2392544" cy="491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6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686" y="115086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관심태그</a:t>
            </a:r>
            <a:endParaRPr lang="en-US" dirty="0"/>
          </a:p>
        </p:txBody>
      </p:sp>
      <p:pic>
        <p:nvPicPr>
          <p:cNvPr id="2" name="Picture 1" descr="KakaoTalk_Photo_2018-04-17-17-11-11_5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" y="725714"/>
            <a:ext cx="2392544" cy="49182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738963" y="637933"/>
            <a:ext cx="6045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분야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태그를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클릭하면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구직자</a:t>
            </a:r>
            <a:r>
              <a:rPr lang="en-US" altLang="ko-KR" sz="1200" dirty="0"/>
              <a:t> / </a:t>
            </a:r>
            <a:r>
              <a:rPr lang="ko-KR" altLang="en-US" sz="1200" dirty="0"/>
              <a:t>기업</a:t>
            </a:r>
            <a:r>
              <a:rPr lang="en-US" altLang="ko-KR" sz="1200" dirty="0"/>
              <a:t> (</a:t>
            </a:r>
            <a:r>
              <a:rPr lang="ko-KR" altLang="en-US" sz="1200" dirty="0"/>
              <a:t>채용</a:t>
            </a:r>
            <a:r>
              <a:rPr lang="en-US" altLang="ko-KR" sz="1200" dirty="0"/>
              <a:t>) 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대해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군집을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모아서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확인이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가능하다</a:t>
            </a:r>
            <a:r>
              <a:rPr lang="en-US" altLang="ko-KR" sz="1200" dirty="0" smtClean="0"/>
              <a:t>.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49380" y="944608"/>
            <a:ext cx="501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구직자</a:t>
            </a:r>
            <a:endParaRPr lang="en-US" altLang="ko-KR" sz="1200" dirty="0" smtClean="0"/>
          </a:p>
          <a:p>
            <a:r>
              <a:rPr lang="en-US" altLang="ko-KR" sz="1200" dirty="0"/>
              <a:t>	-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UserProfile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작성하는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관심분야들이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관심태그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목록에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상위</a:t>
            </a:r>
            <a:r>
              <a:rPr lang="en-US" altLang="ko-KR" sz="1200" dirty="0" smtClean="0"/>
              <a:t> 15</a:t>
            </a:r>
            <a:r>
              <a:rPr lang="ko-KR" altLang="en-US" sz="1200" dirty="0" smtClean="0"/>
              <a:t>개의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태그만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스크롤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화면에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보여짐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sz="1200" dirty="0" smtClean="0"/>
              <a:t>	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197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686" y="115086"/>
            <a:ext cx="171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dirty="0"/>
          </a:p>
        </p:txBody>
      </p:sp>
      <p:pic>
        <p:nvPicPr>
          <p:cNvPr id="7" name="Picture 6" descr="메뉴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" y="849765"/>
            <a:ext cx="1875966" cy="381606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812450" y="1795927"/>
            <a:ext cx="1415222" cy="1876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KakaoTalk_Photo_2018-04-17-18-44-16_7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74" y="849765"/>
            <a:ext cx="1860268" cy="3824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34852" y="713775"/>
            <a:ext cx="407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관리를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눌러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기본정보</a:t>
            </a:r>
            <a:r>
              <a:rPr lang="en-US" altLang="ko-KR" sz="1200" dirty="0" smtClean="0"/>
              <a:t> / </a:t>
            </a:r>
            <a:r>
              <a:rPr lang="ko-KR" altLang="en-US" sz="1200" dirty="0" smtClean="0"/>
              <a:t>관심분야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이력</a:t>
            </a:r>
            <a:r>
              <a:rPr lang="en-US" altLang="ko-KR" sz="1200" dirty="0" smtClean="0"/>
              <a:t> / </a:t>
            </a:r>
            <a:r>
              <a:rPr lang="ko-KR" altLang="en-US" sz="1200" dirty="0" smtClean="0"/>
              <a:t>업적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</a:t>
            </a:r>
            <a:endParaRPr lang="en-US" altLang="ko-KR" sz="1200" dirty="0"/>
          </a:p>
          <a:p>
            <a:r>
              <a:rPr lang="ko-KR" altLang="en-US" sz="1200" dirty="0" smtClean="0"/>
              <a:t>비전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등의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스카우터에게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매력적으로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보이도록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52" y="1412661"/>
            <a:ext cx="3384395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상단</a:t>
            </a:r>
            <a:r>
              <a:rPr lang="en-US" altLang="ko-KR" sz="1200" dirty="0" smtClean="0"/>
              <a:t> Public / Private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상단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퍼블릭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사람들에게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충분히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보여줘도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될만한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입력한다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하단에</a:t>
            </a:r>
            <a:r>
              <a:rPr lang="en-US" altLang="ko-KR" sz="1200" dirty="0" smtClean="0"/>
              <a:t> Hide Info Hint </a:t>
            </a:r>
            <a:r>
              <a:rPr lang="ko-KR" altLang="en-US" sz="1200" dirty="0" smtClean="0"/>
              <a:t>부분은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스카우터가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자신의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열람하고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싶어할만한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프로젝트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논문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특허정보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자신의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전문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분야에서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이룬</a:t>
            </a:r>
            <a:r>
              <a:rPr lang="en-US" altLang="ko-KR" sz="1200" dirty="0" smtClean="0"/>
              <a:t> Public</a:t>
            </a:r>
            <a:r>
              <a:rPr lang="ko-KR" altLang="en-US" sz="1200" dirty="0" smtClean="0"/>
              <a:t>하게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공개하기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힘든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입력한다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이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Hide Info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어느정도의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가치를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데이터인지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자신이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판단하여</a:t>
            </a:r>
            <a:r>
              <a:rPr lang="en-US" altLang="ko-KR" sz="1200" dirty="0" smtClean="0"/>
              <a:t> 50 PM Token, 100 PM Token </a:t>
            </a:r>
            <a:r>
              <a:rPr lang="ko-KR" altLang="en-US" sz="1200" dirty="0" smtClean="0"/>
              <a:t>등으로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가치를</a:t>
            </a:r>
            <a:r>
              <a:rPr lang="en-US" altLang="ko-KR" sz="1200" dirty="0" smtClean="0"/>
              <a:t> Token</a:t>
            </a:r>
            <a:r>
              <a:rPr lang="ko-KR" altLang="en-US" sz="1200" dirty="0" smtClean="0"/>
              <a:t>단위로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업로드한다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자신의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업로드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할때는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블록에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들어갈때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필요한</a:t>
            </a:r>
            <a:r>
              <a:rPr lang="en-US" altLang="ko-KR" sz="1200" dirty="0" smtClean="0"/>
              <a:t> Gas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소모된다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단위는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Gwei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pic>
        <p:nvPicPr>
          <p:cNvPr id="8" name="Picture 7" descr="KakaoTalk_Photo_2018-04-17-18-52-09_2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10" y="4828980"/>
            <a:ext cx="2060429" cy="4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7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417" y="908573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9417" y="908573"/>
            <a:ext cx="2767607" cy="402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25036" y="979652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61031" y="955958"/>
            <a:ext cx="388603" cy="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789465" y="1113913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89465" y="1193529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80737" y="1035571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80315" y="979654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04490" y="977242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00070" y="2092592"/>
            <a:ext cx="2379004" cy="931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채용정보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Employ Seek Contract1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00070" y="3104144"/>
            <a:ext cx="2379004" cy="931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채용정보</a:t>
            </a:r>
            <a:endParaRPr lang="en-US" altLang="ko-KR" dirty="0" smtClean="0"/>
          </a:p>
          <a:p>
            <a:pPr algn="ctr"/>
            <a:r>
              <a:rPr lang="en-US" altLang="ko-KR" dirty="0"/>
              <a:t>Employ Seek </a:t>
            </a:r>
            <a:r>
              <a:rPr lang="en-US" altLang="ko-KR" dirty="0" smtClean="0"/>
              <a:t>Contract2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442" y="2916595"/>
            <a:ext cx="3714084" cy="18740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7717" y="2867334"/>
            <a:ext cx="1681235" cy="487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3046" y="283559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Employ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0x1000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139" y="3331445"/>
            <a:ext cx="12234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Company Contract1</a:t>
            </a:r>
          </a:p>
          <a:p>
            <a:r>
              <a:rPr lang="en-US" sz="1000" dirty="0"/>
              <a:t>Company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/>
              <a:t>Company </a:t>
            </a:r>
            <a:r>
              <a:rPr lang="en-US" sz="1000" dirty="0" smtClean="0"/>
              <a:t>Contract3</a:t>
            </a:r>
          </a:p>
          <a:p>
            <a:r>
              <a:rPr lang="en-US" sz="1000" dirty="0"/>
              <a:t>Company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0692" y="304533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cxnSp>
        <p:nvCxnSpPr>
          <p:cNvPr id="28" name="Straight Connector 27"/>
          <p:cNvCxnSpPr>
            <a:stCxn id="23" idx="1"/>
          </p:cNvCxnSpPr>
          <p:nvPr/>
        </p:nvCxnSpPr>
        <p:spPr>
          <a:xfrm flipH="1">
            <a:off x="1509150" y="3245386"/>
            <a:ext cx="651542" cy="203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60692" y="3378757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54484" y="3732893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155957" y="4079284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cxnSp>
        <p:nvCxnSpPr>
          <p:cNvPr id="32" name="Straight Connector 31"/>
          <p:cNvCxnSpPr>
            <a:stCxn id="29" idx="1"/>
          </p:cNvCxnSpPr>
          <p:nvPr/>
        </p:nvCxnSpPr>
        <p:spPr>
          <a:xfrm flipH="1" flipV="1">
            <a:off x="1509150" y="3575553"/>
            <a:ext cx="651542" cy="3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1"/>
          </p:cNvCxnSpPr>
          <p:nvPr/>
        </p:nvCxnSpPr>
        <p:spPr>
          <a:xfrm flipH="1" flipV="1">
            <a:off x="1509150" y="3702552"/>
            <a:ext cx="645334" cy="230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1"/>
          </p:cNvCxnSpPr>
          <p:nvPr/>
        </p:nvCxnSpPr>
        <p:spPr>
          <a:xfrm flipH="1" flipV="1">
            <a:off x="1509153" y="3829554"/>
            <a:ext cx="646804" cy="449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00070" y="1745423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44136" y="1766114"/>
            <a:ext cx="1710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Company </a:t>
            </a:r>
            <a:r>
              <a:rPr lang="en-US" sz="1000" dirty="0" smtClean="0"/>
              <a:t>Contract1.peedImg</a:t>
            </a:r>
          </a:p>
          <a:p>
            <a:r>
              <a:rPr lang="ko-KR" altLang="en-US" sz="1000" dirty="0" smtClean="0"/>
              <a:t>기업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이미지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6054971" y="1798232"/>
            <a:ext cx="1459628" cy="220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93862" y="1786473"/>
            <a:ext cx="20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Company </a:t>
            </a:r>
            <a:r>
              <a:rPr lang="en-US" sz="1000" dirty="0" smtClean="0"/>
              <a:t>Contract1.companyName</a:t>
            </a:r>
          </a:p>
          <a:p>
            <a:r>
              <a:rPr lang="ko-KR" altLang="en-US" sz="1000" dirty="0" smtClean="0"/>
              <a:t>기업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이름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837636" y="1735484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843048" y="1798231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cvp</a:t>
            </a:r>
            <a:endParaRPr lang="en-US" sz="1000" dirty="0"/>
          </a:p>
        </p:txBody>
      </p:sp>
      <p:sp>
        <p:nvSpPr>
          <p:cNvPr id="39" name="Oval 38"/>
          <p:cNvSpPr/>
          <p:nvPr/>
        </p:nvSpPr>
        <p:spPr>
          <a:xfrm>
            <a:off x="5514783" y="4474217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258849" y="4494909"/>
            <a:ext cx="1710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Company </a:t>
            </a:r>
            <a:r>
              <a:rPr lang="en-US" sz="1000" dirty="0" smtClean="0"/>
              <a:t>Contract1.peedImg</a:t>
            </a:r>
          </a:p>
          <a:p>
            <a:r>
              <a:rPr lang="ko-KR" altLang="en-US" sz="1000" dirty="0" smtClean="0"/>
              <a:t>기업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이미지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5969684" y="4527025"/>
            <a:ext cx="1459628" cy="220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752349" y="4464278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57761" y="4527025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cvp</a:t>
            </a:r>
            <a:endParaRPr lang="en-US" sz="1000" dirty="0"/>
          </a:p>
        </p:txBody>
      </p:sp>
      <p:sp>
        <p:nvSpPr>
          <p:cNvPr id="17" name="Down Arrow 16"/>
          <p:cNvSpPr/>
          <p:nvPr/>
        </p:nvSpPr>
        <p:spPr>
          <a:xfrm>
            <a:off x="8608399" y="3241682"/>
            <a:ext cx="290824" cy="7098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523680" y="3024527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스크롤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6843410" y="1035573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7243582" y="988519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80102" y="227659"/>
            <a:ext cx="27674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진입시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없으니</a:t>
            </a:r>
            <a:endParaRPr lang="en-US" altLang="ko-KR" sz="1200" dirty="0"/>
          </a:p>
          <a:p>
            <a:endParaRPr lang="ko-KR" altLang="en-US" sz="1200" dirty="0" smtClean="0"/>
          </a:p>
          <a:p>
            <a:endParaRPr lang="ko-KR" altLang="en-US" sz="1200" dirty="0"/>
          </a:p>
          <a:p>
            <a:r>
              <a:rPr lang="en-US" altLang="ko-KR" sz="1200" dirty="0"/>
              <a:t>Employ Seeker</a:t>
            </a:r>
          </a:p>
          <a:p>
            <a:r>
              <a:rPr lang="en-US" sz="1200" dirty="0"/>
              <a:t>Container </a:t>
            </a:r>
            <a:r>
              <a:rPr lang="en-US" sz="1200" dirty="0" smtClean="0"/>
              <a:t>Contract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로</a:t>
            </a:r>
            <a:r>
              <a:rPr lang="en-US" altLang="ko-KR" sz="1200" dirty="0" smtClean="0"/>
              <a:t> page= integer, size = 10(Default)</a:t>
            </a:r>
          </a:p>
          <a:p>
            <a:r>
              <a:rPr lang="ko-KR" altLang="en-US" sz="1200" dirty="0" smtClean="0"/>
              <a:t>요청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수만큼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기업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가져다주고</a:t>
            </a:r>
            <a:endParaRPr lang="en-US" altLang="ko-KR" sz="1200" dirty="0"/>
          </a:p>
          <a:p>
            <a:endParaRPr lang="en-US" sz="1200" dirty="0" smtClean="0"/>
          </a:p>
          <a:p>
            <a:r>
              <a:rPr lang="ko-KR" altLang="en-US" sz="1200" dirty="0" smtClean="0"/>
              <a:t>기업정보에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채용정보를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sz="1200" dirty="0"/>
              <a:t>Company </a:t>
            </a:r>
            <a:r>
              <a:rPr lang="en-US" sz="1200" dirty="0" smtClean="0"/>
              <a:t>Contract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개수만큼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r>
              <a:rPr lang="ko-KR" altLang="en-US" sz="1200" dirty="0" smtClean="0"/>
              <a:t>정렬은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무조건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최신순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>
            <a:off x="4254886" y="3922547"/>
            <a:ext cx="887779" cy="2840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1137" y="701210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41137" y="701210"/>
            <a:ext cx="2767607" cy="402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36756" y="772288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2751" y="748595"/>
            <a:ext cx="388603" cy="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01185" y="90655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01185" y="986166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92457" y="828209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92035" y="772291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16210" y="769879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55130" y="828209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355302" y="781155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048885" y="1548202"/>
            <a:ext cx="82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r>
              <a:rPr lang="ko-KR" altLang="en-US" sz="1200" dirty="0" smtClean="0"/>
              <a:t>현재직업</a:t>
            </a:r>
          </a:p>
          <a:p>
            <a:endParaRPr lang="en-US" altLang="ko-KR" sz="1200" dirty="0"/>
          </a:p>
          <a:p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2628195" y="1361411"/>
            <a:ext cx="1326935" cy="1003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5743959" y="604434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구직자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,  </a:t>
            </a:r>
            <a:r>
              <a:rPr lang="ko-KR" altLang="en-US" sz="900" dirty="0" smtClean="0"/>
              <a:t>이름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현재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, MVP = 50 (Default)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관심분야</a:t>
            </a:r>
            <a:r>
              <a:rPr lang="en-US" altLang="ko-KR" sz="900" dirty="0" smtClean="0"/>
              <a:t>[“SW”, “BLOCK-Chain”]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학력</a:t>
            </a:r>
            <a:r>
              <a:rPr lang="en-US" altLang="ko-KR" sz="900" dirty="0" smtClean="0"/>
              <a:t> [“</a:t>
            </a:r>
            <a:r>
              <a:rPr lang="ko-KR" altLang="en-US" sz="900" dirty="0" smtClean="0"/>
              <a:t>숭일고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”, “</a:t>
            </a:r>
            <a:r>
              <a:rPr lang="ko-KR" altLang="en-US" sz="900" dirty="0" smtClean="0"/>
              <a:t>아주대학교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미디어학부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졸업</a:t>
            </a:r>
            <a:r>
              <a:rPr lang="en-US" altLang="ko-KR" sz="900" dirty="0" smtClean="0"/>
              <a:t>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경력</a:t>
            </a:r>
            <a:r>
              <a:rPr lang="en-US" altLang="ko-KR" sz="900" dirty="0" smtClean="0"/>
              <a:t> [	“</a:t>
            </a:r>
            <a:r>
              <a:rPr lang="ko-KR" altLang="en-US" sz="900" dirty="0" smtClean="0"/>
              <a:t>한국일보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연예부기자</a:t>
            </a:r>
            <a:r>
              <a:rPr lang="en-US" altLang="ko-KR" sz="900" dirty="0" smtClean="0"/>
              <a:t> 12.06~13.01”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,“</a:t>
            </a:r>
            <a:r>
              <a:rPr lang="ko-KR" altLang="en-US" sz="900" dirty="0" smtClean="0"/>
              <a:t>삼성전자</a:t>
            </a:r>
            <a:r>
              <a:rPr lang="en-US" altLang="ko-KR" sz="900" dirty="0" smtClean="0"/>
              <a:t> SW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14.01~15.08”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,”</a:t>
            </a:r>
            <a:r>
              <a:rPr lang="ko-KR" altLang="en-US" sz="900" dirty="0" smtClean="0"/>
              <a:t>삼성전자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첨단기술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연수원</a:t>
            </a:r>
            <a:r>
              <a:rPr lang="en-US" altLang="ko-KR" sz="900" dirty="0" smtClean="0"/>
              <a:t> 15.08~16.01”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,”SK</a:t>
            </a:r>
            <a:r>
              <a:rPr lang="ko-KR" altLang="en-US" sz="900" dirty="0" smtClean="0"/>
              <a:t>플래닛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16.01~(</a:t>
            </a:r>
            <a:r>
              <a:rPr lang="ko-KR" altLang="en-US" sz="900" dirty="0" smtClean="0"/>
              <a:t>진행</a:t>
            </a:r>
            <a:r>
              <a:rPr lang="en-US" altLang="ko-KR" sz="900" dirty="0" smtClean="0"/>
              <a:t>)”]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업적</a:t>
            </a:r>
            <a:r>
              <a:rPr lang="en-US" altLang="ko-KR" sz="900" dirty="0" smtClean="0"/>
              <a:t> [“</a:t>
            </a:r>
            <a:r>
              <a:rPr lang="ko-KR" altLang="en-US" sz="900" dirty="0" smtClean="0"/>
              <a:t>임베디드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소프트웨어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공모전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입상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넥슨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콘텐츠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공모전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동상</a:t>
            </a:r>
            <a:r>
              <a:rPr lang="en-US" altLang="ko-KR" sz="900" dirty="0" smtClean="0"/>
              <a:t>’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”Bike App </a:t>
            </a:r>
            <a:r>
              <a:rPr lang="ko-KR" altLang="en-US" sz="900" dirty="0" smtClean="0"/>
              <a:t>개발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“Syrup Wallet Server</a:t>
            </a:r>
            <a:r>
              <a:rPr lang="ko-KR" altLang="en-US" sz="900" dirty="0" smtClean="0"/>
              <a:t>개발</a:t>
            </a:r>
            <a:r>
              <a:rPr lang="en-US" altLang="ko-KR" sz="900" dirty="0" smtClean="0"/>
              <a:t>(Spring)”]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Free Vision[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병장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만기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제대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말뚝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박을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까도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생각할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정도로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조직생활에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적응을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잘함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평생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누구와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싸워본적없으나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싸움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중재는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잘함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리버풀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한화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팬</a:t>
            </a:r>
            <a:r>
              <a:rPr lang="en-US" altLang="ko-KR" sz="900" dirty="0" smtClean="0"/>
              <a:t>”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가치</a:t>
            </a:r>
            <a:r>
              <a:rPr lang="en-US" altLang="ko-KR" sz="900" dirty="0" smtClean="0"/>
              <a:t> : 50 PM Token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평가가치</a:t>
            </a:r>
            <a:r>
              <a:rPr lang="en-US" altLang="ko-KR" sz="900" dirty="0" smtClean="0"/>
              <a:t> : 65 PM Token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열람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 : 203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포함된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내용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힌트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이전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연봉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첨부자료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졸업증명서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성적증명서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특허증명서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첨부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총</a:t>
            </a:r>
            <a:r>
              <a:rPr lang="en-US" altLang="ko-KR" sz="900" dirty="0" smtClean="0"/>
              <a:t> 5</a:t>
            </a:r>
            <a:r>
              <a:rPr lang="ko-KR" altLang="en-US" sz="900" dirty="0" smtClean="0"/>
              <a:t>건</a:t>
            </a:r>
            <a:r>
              <a:rPr lang="en-US" altLang="ko-KR" sz="900" dirty="0" smtClean="0"/>
              <a:t>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오큘러스리프트를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이용한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로봇팔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모듈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URL”,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오큘러스리프트를</a:t>
            </a:r>
            <a:r>
              <a:rPr lang="en-US" altLang="ko-KR" sz="900" dirty="0"/>
              <a:t> </a:t>
            </a:r>
            <a:r>
              <a:rPr lang="ko-KR" altLang="en-US" sz="900" dirty="0"/>
              <a:t>이용한</a:t>
            </a:r>
            <a:r>
              <a:rPr lang="en-US" altLang="ko-KR" sz="900" dirty="0"/>
              <a:t> </a:t>
            </a:r>
            <a:r>
              <a:rPr lang="ko-KR" altLang="en-US" sz="900" dirty="0"/>
              <a:t>로봇팔</a:t>
            </a:r>
            <a:r>
              <a:rPr lang="en-US" altLang="ko-KR" sz="900" dirty="0"/>
              <a:t> </a:t>
            </a:r>
            <a:r>
              <a:rPr lang="ko-KR" altLang="en-US" sz="900" dirty="0"/>
              <a:t>모듈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설계도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및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시스템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		“</a:t>
            </a:r>
            <a:r>
              <a:rPr lang="ko-KR" altLang="en-US" sz="900" dirty="0" smtClean="0"/>
              <a:t>우체국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플래폼</a:t>
            </a:r>
            <a:r>
              <a:rPr lang="en-US" altLang="ko-KR" sz="900" dirty="0" smtClean="0"/>
              <a:t> KP </a:t>
            </a:r>
            <a:r>
              <a:rPr lang="ko-KR" altLang="en-US" sz="900" dirty="0" smtClean="0"/>
              <a:t>토큰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우체국</a:t>
            </a:r>
            <a:r>
              <a:rPr lang="en-US" altLang="ko-KR" sz="900" dirty="0"/>
              <a:t> </a:t>
            </a:r>
            <a:r>
              <a:rPr lang="ko-KR" altLang="en-US" sz="900" dirty="0"/>
              <a:t>통합</a:t>
            </a:r>
            <a:r>
              <a:rPr lang="en-US" altLang="ko-KR" sz="900" dirty="0"/>
              <a:t> </a:t>
            </a:r>
            <a:r>
              <a:rPr lang="ko-KR" altLang="en-US" sz="900" dirty="0"/>
              <a:t>멤버십</a:t>
            </a:r>
            <a:r>
              <a:rPr lang="en-US" altLang="ko-KR" sz="900" dirty="0"/>
              <a:t> </a:t>
            </a:r>
            <a:r>
              <a:rPr lang="ko-KR" altLang="en-US" sz="900" dirty="0"/>
              <a:t>포인트</a:t>
            </a:r>
            <a:r>
              <a:rPr lang="en-US" altLang="ko-KR" sz="900" dirty="0"/>
              <a:t> </a:t>
            </a:r>
            <a:r>
              <a:rPr lang="ko-KR" altLang="en-US" sz="900" dirty="0"/>
              <a:t>플래폼</a:t>
            </a:r>
            <a:r>
              <a:rPr lang="en-US" altLang="ko-KR" sz="900" dirty="0"/>
              <a:t> KP </a:t>
            </a:r>
            <a:r>
              <a:rPr lang="ko-KR" altLang="en-US" sz="900" dirty="0"/>
              <a:t>토큰</a:t>
            </a:r>
            <a:r>
              <a:rPr lang="en-US" altLang="ko-KR" sz="900" dirty="0"/>
              <a:t> </a:t>
            </a:r>
            <a:r>
              <a:rPr lang="ko-KR" altLang="en-US" sz="900" dirty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URL”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대학교</a:t>
            </a:r>
            <a:r>
              <a:rPr lang="en-US" altLang="ko-KR" sz="900" dirty="0" smtClean="0"/>
              <a:t> 3</a:t>
            </a:r>
            <a:r>
              <a:rPr lang="ko-KR" altLang="en-US" sz="900" dirty="0" smtClean="0"/>
              <a:t>학년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축제때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부른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Bonjovi</a:t>
            </a:r>
            <a:r>
              <a:rPr lang="en-US" altLang="ko-KR" sz="900" dirty="0" smtClean="0"/>
              <a:t> Always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화면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4313" y="748595"/>
            <a:ext cx="203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화면</a:t>
            </a:r>
            <a:endParaRPr lang="en-US" altLang="ko-KR" sz="1200" dirty="0" smtClean="0"/>
          </a:p>
          <a:p>
            <a:r>
              <a:rPr lang="ko-KR" altLang="en-US" sz="1200" dirty="0" smtClean="0"/>
              <a:t>먼저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네트워크에</a:t>
            </a:r>
            <a:endParaRPr lang="en-US" altLang="ko-KR" sz="1200" dirty="0"/>
          </a:p>
          <a:p>
            <a:r>
              <a:rPr lang="en-US" altLang="ko-KR" sz="1200" dirty="0" smtClean="0"/>
              <a:t>Web3.eth.getContract</a:t>
            </a:r>
            <a:r>
              <a:rPr lang="ko-KR" altLang="en-US" sz="1200" dirty="0" smtClean="0"/>
              <a:t>였나</a:t>
            </a:r>
            <a:endParaRPr lang="en-US" altLang="ko-KR" sz="1200" dirty="0" smtClean="0"/>
          </a:p>
          <a:p>
            <a:r>
              <a:rPr lang="ko-KR" altLang="en-US" sz="1200" dirty="0" smtClean="0"/>
              <a:t>여튼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그거함수로</a:t>
            </a:r>
            <a:endParaRPr lang="en-US" altLang="ko-KR" sz="1200" dirty="0" smtClean="0"/>
          </a:p>
          <a:p>
            <a:r>
              <a:rPr lang="ko-KR" altLang="en-US" sz="1200" dirty="0" smtClean="0"/>
              <a:t>내</a:t>
            </a:r>
            <a:r>
              <a:rPr lang="en-US" altLang="ko-KR" sz="1200" dirty="0" smtClean="0"/>
              <a:t> account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대한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Job Seeker Contract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찾는다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최초일때는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결과가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당연히</a:t>
            </a:r>
            <a:r>
              <a:rPr lang="en-US" altLang="ko-KR" sz="1200" dirty="0" smtClean="0"/>
              <a:t> null</a:t>
            </a:r>
          </a:p>
          <a:p>
            <a:r>
              <a:rPr lang="ko-KR" altLang="en-US" sz="1200" dirty="0" smtClean="0"/>
              <a:t>이미지도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디폴트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전부</a:t>
            </a:r>
            <a:r>
              <a:rPr lang="en-US" altLang="ko-KR" sz="1200" dirty="0" smtClean="0"/>
              <a:t> null</a:t>
            </a:r>
            <a:r>
              <a:rPr lang="ko-KR" altLang="en-US" sz="1200" dirty="0" smtClean="0"/>
              <a:t>상태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디폴트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하나박아놓자</a:t>
            </a:r>
            <a:r>
              <a:rPr lang="en-US" altLang="ko-KR" sz="1200" dirty="0"/>
              <a:t>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3891425" y="2501994"/>
            <a:ext cx="3714084" cy="18740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3708681" y="2675645"/>
            <a:ext cx="1681235" cy="487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-3553351" y="2643905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Job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0x2000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-3480258" y="3139755"/>
            <a:ext cx="2663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JobSeeker</a:t>
            </a:r>
            <a:r>
              <a:rPr lang="en-US" sz="1000" dirty="0" smtClean="0"/>
              <a:t> Contract1, Job Seeker hide contract1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Contract2, </a:t>
            </a:r>
            <a:r>
              <a:rPr lang="en-US" sz="1000" dirty="0"/>
              <a:t>Job Seeker hide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Contract3, </a:t>
            </a:r>
            <a:r>
              <a:rPr lang="en-US" sz="1000" dirty="0"/>
              <a:t>Job Seeker hide </a:t>
            </a:r>
            <a:r>
              <a:rPr lang="en-US" sz="1000" dirty="0" smtClean="0"/>
              <a:t>contract3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Contract4, </a:t>
            </a:r>
            <a:r>
              <a:rPr lang="en-US" sz="1000" dirty="0"/>
              <a:t>Job Seeker hide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sp>
        <p:nvSpPr>
          <p:cNvPr id="40" name="Oval 39"/>
          <p:cNvSpPr/>
          <p:nvPr/>
        </p:nvSpPr>
        <p:spPr>
          <a:xfrm>
            <a:off x="4834414" y="1376917"/>
            <a:ext cx="369614" cy="2659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28035" y="1361409"/>
            <a:ext cx="43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MVP</a:t>
            </a:r>
          </a:p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8194" y="2446361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학력</a:t>
            </a:r>
            <a:endParaRPr lang="en-US" altLang="ko-KR" sz="12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숭일고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아주대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대학원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628195" y="2792610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관심분야</a:t>
            </a:r>
            <a:endParaRPr lang="en-US" altLang="ko-KR" sz="1200" dirty="0" smtClean="0"/>
          </a:p>
          <a:p>
            <a:r>
              <a:rPr lang="en-US" altLang="ko-KR" sz="900" dirty="0" smtClean="0"/>
              <a:t>[SW, Block-Chain, ~~,~~~]</a:t>
            </a:r>
            <a:endParaRPr lang="ko-KR" altLang="en-US" sz="9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616212" y="3157561"/>
            <a:ext cx="257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오른쪽에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있는거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적어</a:t>
            </a:r>
            <a:endParaRPr lang="en-US" altLang="ko-KR" sz="900" dirty="0" smtClean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전까지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기본정보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입력가능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227753" y="4269088"/>
            <a:ext cx="1054310" cy="3459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4313" y="3213121"/>
            <a:ext cx="2036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상태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setValue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해야하니</a:t>
            </a:r>
            <a:endParaRPr lang="en-US" altLang="ko-KR" sz="1200" dirty="0" smtClean="0"/>
          </a:p>
          <a:p>
            <a:r>
              <a:rPr lang="ko-KR" altLang="en-US" sz="1200" dirty="0" smtClean="0"/>
              <a:t>저장이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곧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등록이자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필수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이런건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존재하지</a:t>
            </a:r>
            <a:r>
              <a:rPr lang="en-US" altLang="ko-KR" sz="1200" dirty="0" smtClean="0"/>
              <a:t> X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아예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비워놓든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꽉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채우든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마음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Gas </a:t>
            </a:r>
            <a:r>
              <a:rPr lang="ko-KR" altLang="en-US" sz="1200" dirty="0" smtClean="0"/>
              <a:t>설정은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기본적으로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20</a:t>
            </a:r>
            <a:r>
              <a:rPr lang="ko-KR" altLang="en-US" sz="1200" dirty="0" smtClean="0"/>
              <a:t>이고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따로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입력안하면</a:t>
            </a:r>
            <a:r>
              <a:rPr lang="en-US" altLang="ko-KR" sz="1200" dirty="0" smtClean="0"/>
              <a:t> 20gwei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그러나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누르는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순간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안드로이드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keyStore</a:t>
            </a:r>
            <a:r>
              <a:rPr lang="en-US" altLang="ko-KR" sz="1200" dirty="0" smtClean="0"/>
              <a:t> path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en-US" sz="1200" dirty="0" err="1"/>
              <a:t>procStatus</a:t>
            </a:r>
            <a:r>
              <a:rPr lang="en-US" sz="1200" dirty="0"/>
              <a:t> </a:t>
            </a:r>
            <a:r>
              <a:rPr lang="en-US" sz="1200" dirty="0" smtClean="0"/>
              <a:t> = 02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바꿔줘</a:t>
            </a:r>
            <a:endParaRPr lang="en-US" altLang="ko-KR" sz="12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2541137" y="4385446"/>
            <a:ext cx="1611543" cy="153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Gas 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 : 20gwei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6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000" dirty="0" smtClean="0"/>
              <a:t>기업의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인재채용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플래폼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직장</a:t>
            </a:r>
            <a:r>
              <a:rPr lang="en-US" altLang="ko-KR" sz="2000" dirty="0" smtClean="0"/>
              <a:t> or </a:t>
            </a:r>
            <a:r>
              <a:rPr lang="ko-KR" altLang="en-US" sz="2000" dirty="0" smtClean="0"/>
              <a:t>소속을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인재들에게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채용에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관련하여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합당한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대우를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기업입장에서도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채용시기에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맞춰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스펙이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아닌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히스토리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제공하여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좀더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다양한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채용할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있도록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한다</a:t>
            </a:r>
            <a:endParaRPr lang="en-US" altLang="ko-KR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mr-IN" altLang="ko-KR" sz="2000" dirty="0" smtClean="0"/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채용시기에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맞게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회사마다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양식의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자기소개서를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쓰는데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많은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할애하며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제공함에도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불구하고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받지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못하는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대우를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받기도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ko-KR" altLang="en-US" sz="2000" dirty="0" smtClean="0"/>
              <a:t>채용기업</a:t>
            </a:r>
            <a:r>
              <a:rPr lang="en-US" altLang="ko-KR" sz="2000" dirty="0" smtClean="0"/>
              <a:t> </a:t>
            </a:r>
            <a:r>
              <a:rPr lang="mr-IN" altLang="ko-KR" sz="2000" dirty="0" smtClean="0"/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틀에박힌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스펙과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허위정보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제한된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개인정보로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짧은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원하는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찾아야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대기업에서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젊은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인재들의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퇴사율이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높아지고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구직자들은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소중한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제공한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대가가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필요하고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기업입장에서도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좀더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다양한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활용하여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맞는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찾을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필요가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239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0948" y="1321944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0948" y="1321944"/>
            <a:ext cx="2767607" cy="402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06567" y="1393023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562" y="1369329"/>
            <a:ext cx="388603" cy="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70996" y="1527284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70996" y="1606899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62268" y="1448942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61846" y="1393024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86021" y="1390612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24941" y="1448944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325113" y="1401890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화면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64124" y="1369329"/>
            <a:ext cx="2036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입력후</a:t>
            </a:r>
            <a:endParaRPr lang="en-US" altLang="ko-KR" sz="1200" dirty="0" smtClean="0"/>
          </a:p>
          <a:p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블록에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약</a:t>
            </a:r>
            <a:r>
              <a:rPr lang="en-US" altLang="ko-KR" sz="1200" dirty="0" smtClean="0"/>
              <a:t> 1</a:t>
            </a:r>
            <a:r>
              <a:rPr lang="ko-KR" altLang="en-US" sz="1200" dirty="0" smtClean="0"/>
              <a:t>분후</a:t>
            </a:r>
            <a:r>
              <a:rPr lang="en-US" altLang="ko-KR" sz="1200" dirty="0" smtClean="0"/>
              <a:t> )</a:t>
            </a:r>
            <a:r>
              <a:rPr lang="ko-KR" altLang="en-US" sz="1200" dirty="0" smtClean="0"/>
              <a:t>되어서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Contract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생성되면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Job Seeker </a:t>
            </a:r>
            <a:r>
              <a:rPr lang="en-US" altLang="ko-KR" sz="1200" dirty="0" smtClean="0"/>
              <a:t>Contract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null</a:t>
            </a:r>
            <a:r>
              <a:rPr lang="ko-KR" altLang="en-US" sz="1200" dirty="0" smtClean="0"/>
              <a:t>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아니면</a:t>
            </a:r>
            <a:r>
              <a:rPr lang="en-US" altLang="ko-KR" sz="1200" dirty="0" smtClean="0"/>
              <a:t> 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이제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스크롤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내리면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비공개정보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입력칸이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보임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-3891425" y="2501994"/>
            <a:ext cx="3714084" cy="18740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3708681" y="2675645"/>
            <a:ext cx="1681235" cy="487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-3553351" y="2643905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Job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0x2000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-3480258" y="3139755"/>
            <a:ext cx="2663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JobSeeker</a:t>
            </a:r>
            <a:r>
              <a:rPr lang="en-US" sz="1000" dirty="0" smtClean="0"/>
              <a:t> Contract1, Job Seeker hide contract1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Contract2, </a:t>
            </a:r>
            <a:r>
              <a:rPr lang="en-US" sz="1000" dirty="0"/>
              <a:t>Job Seeker hide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Contract3, </a:t>
            </a:r>
            <a:r>
              <a:rPr lang="en-US" sz="1000" dirty="0"/>
              <a:t>Job Seeker hide </a:t>
            </a:r>
            <a:r>
              <a:rPr lang="en-US" sz="1000" dirty="0" smtClean="0"/>
              <a:t>contract3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Contract4, </a:t>
            </a:r>
            <a:r>
              <a:rPr lang="en-US" sz="1000" dirty="0"/>
              <a:t>Job Seeker hide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6933" y="1852968"/>
            <a:ext cx="2586316" cy="373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힌트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endParaRPr lang="en-US" altLang="ko-KR" sz="900" dirty="0"/>
          </a:p>
          <a:p>
            <a:r>
              <a:rPr lang="en-US" altLang="ko-KR" sz="900" dirty="0" smtClean="0"/>
              <a:t>[~~~~,~~~,~~~~~,~~~~~,~~~~]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첨부</a:t>
            </a:r>
            <a:r>
              <a:rPr lang="en-US" altLang="ko-KR" sz="900" dirty="0" smtClean="0"/>
              <a:t>1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오큘러스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어쩌고어쩌고</a:t>
            </a:r>
            <a:r>
              <a:rPr lang="en-US" altLang="ko-KR" sz="900" dirty="0" smtClean="0"/>
              <a:t>~~~~]</a:t>
            </a:r>
          </a:p>
          <a:p>
            <a:r>
              <a:rPr lang="en-US" altLang="ko-KR" sz="900" dirty="0" smtClean="0"/>
              <a:t>[URL]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smtClean="0"/>
              <a:t>첨부</a:t>
            </a:r>
            <a:r>
              <a:rPr lang="en-US" altLang="ko-KR" sz="900" dirty="0" smtClean="0"/>
              <a:t>2</a:t>
            </a:r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/>
              <a:t>오큘러스</a:t>
            </a:r>
            <a:r>
              <a:rPr lang="en-US" altLang="ko-KR" sz="900" dirty="0"/>
              <a:t> </a:t>
            </a:r>
            <a:r>
              <a:rPr lang="ko-KR" altLang="en-US" sz="900" dirty="0"/>
              <a:t>어쩌고어쩌고</a:t>
            </a:r>
            <a:r>
              <a:rPr lang="en-US" altLang="ko-KR" sz="900" dirty="0"/>
              <a:t>~~~~]</a:t>
            </a:r>
          </a:p>
          <a:p>
            <a:r>
              <a:rPr lang="en-US" altLang="ko-KR" sz="900" dirty="0"/>
              <a:t>[URL]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첨부</a:t>
            </a:r>
            <a:r>
              <a:rPr lang="en-US" altLang="ko-KR" sz="900" dirty="0" smtClean="0"/>
              <a:t>3</a:t>
            </a:r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우체국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어쩌고어쩌고</a:t>
            </a:r>
            <a:r>
              <a:rPr lang="en-US" altLang="ko-KR" sz="900" dirty="0" smtClean="0"/>
              <a:t>~~~]</a:t>
            </a:r>
            <a:endParaRPr lang="en-US" altLang="ko-KR" sz="900" dirty="0"/>
          </a:p>
          <a:p>
            <a:r>
              <a:rPr lang="en-US" altLang="ko-KR" sz="900" dirty="0"/>
              <a:t>[URL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첨부</a:t>
            </a:r>
            <a:r>
              <a:rPr lang="en-US" altLang="ko-KR" sz="900" dirty="0" smtClean="0"/>
              <a:t>5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성적증명서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특허증명서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졸업증명서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[Zip </a:t>
            </a:r>
            <a:r>
              <a:rPr lang="ko-KR" altLang="en-US" sz="900" dirty="0" smtClean="0"/>
              <a:t>파일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첨부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가치</a:t>
            </a:r>
            <a:endParaRPr lang="en-US" altLang="ko-KR" sz="900" dirty="0"/>
          </a:p>
          <a:p>
            <a:r>
              <a:rPr lang="en-US" altLang="ko-KR" sz="900" dirty="0" smtClean="0"/>
              <a:t>[50pm]</a:t>
            </a:r>
            <a:endParaRPr lang="en-US" altLang="ko-KR" sz="9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64124" y="3439324"/>
            <a:ext cx="2036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첨부탭은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무조건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하나</a:t>
            </a:r>
            <a:endParaRPr lang="en-US" altLang="ko-KR" sz="1200" dirty="0"/>
          </a:p>
          <a:p>
            <a:r>
              <a:rPr lang="en-US" altLang="ko-KR" sz="1200" dirty="0" smtClean="0"/>
              <a:t>Swarm Contract Account</a:t>
            </a:r>
            <a:endParaRPr lang="en-US" altLang="ko-KR" sz="1200" dirty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개를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유지하기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위해서</a:t>
            </a:r>
            <a:endParaRPr lang="en-US" altLang="ko-KR" sz="1200" dirty="0"/>
          </a:p>
          <a:p>
            <a:r>
              <a:rPr lang="ko-KR" altLang="en-US" sz="1200" dirty="0" smtClean="0"/>
              <a:t>중요문서는</a:t>
            </a:r>
            <a:r>
              <a:rPr lang="en-US" altLang="ko-KR" sz="1200" dirty="0" smtClean="0"/>
              <a:t> ZIP </a:t>
            </a:r>
            <a:r>
              <a:rPr lang="ko-KR" altLang="en-US" sz="1200" dirty="0" smtClean="0"/>
              <a:t>파일로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묶어서</a:t>
            </a:r>
            <a:endParaRPr lang="en-US" altLang="ko-KR" sz="1200" dirty="0"/>
          </a:p>
          <a:p>
            <a:r>
              <a:rPr lang="ko-KR" altLang="en-US" sz="1200" dirty="0" smtClean="0"/>
              <a:t>한번에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첨부</a:t>
            </a:r>
            <a:endParaRPr lang="en-US" altLang="ko-KR" sz="12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227753" y="4906731"/>
            <a:ext cx="1054310" cy="3459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541137" y="5023087"/>
            <a:ext cx="1611543" cy="153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Gas 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 : 20gwei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55457" y="1600504"/>
            <a:ext cx="20364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정보와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저장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따로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두어야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이더리움</a:t>
            </a:r>
            <a:r>
              <a:rPr lang="en-US" altLang="ko-KR" sz="1200" dirty="0" smtClean="0"/>
              <a:t> Gas</a:t>
            </a:r>
            <a:r>
              <a:rPr lang="ko-KR" altLang="en-US" sz="1200" dirty="0" smtClean="0"/>
              <a:t>수수료를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각각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소모해야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때문에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사용자에게</a:t>
            </a:r>
            <a:r>
              <a:rPr lang="en-US" altLang="ko-KR" sz="1200" dirty="0" smtClean="0"/>
              <a:t> Gas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낭비하도록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안됨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저장까지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완료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2000" b="1" dirty="0" smtClean="0"/>
              <a:t>사용자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세팅은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끝</a:t>
            </a:r>
            <a:endParaRPr lang="en-US" altLang="ko-KR" sz="2000" b="1" dirty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44982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98" y="991527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698" y="991527"/>
            <a:ext cx="2767607" cy="402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7317" y="1062605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3312" y="1038911"/>
            <a:ext cx="388603" cy="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681746" y="1196867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81746" y="1276482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3018" y="1118526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72596" y="1062607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771" y="1060196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2351" y="2175546"/>
            <a:ext cx="2379004" cy="931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채용정보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Employ Seek Contract1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2351" y="3187097"/>
            <a:ext cx="2379004" cy="931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채용정보</a:t>
            </a:r>
            <a:endParaRPr lang="en-US" altLang="ko-KR" dirty="0" smtClean="0"/>
          </a:p>
          <a:p>
            <a:pPr algn="ctr"/>
            <a:r>
              <a:rPr lang="en-US" altLang="ko-KR" dirty="0"/>
              <a:t>Employ Seek </a:t>
            </a:r>
            <a:r>
              <a:rPr lang="en-US" altLang="ko-KR" dirty="0" smtClean="0"/>
              <a:t>Contract2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2351" y="1828376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7252" y="1881185"/>
            <a:ext cx="1459628" cy="220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6143" y="1869427"/>
            <a:ext cx="20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Company </a:t>
            </a:r>
            <a:r>
              <a:rPr lang="en-US" sz="1000" dirty="0" smtClean="0"/>
              <a:t>Contract1.companyName</a:t>
            </a:r>
          </a:p>
          <a:p>
            <a:r>
              <a:rPr lang="ko-KR" altLang="en-US" sz="1000" dirty="0" smtClean="0"/>
              <a:t>기업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이름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2729917" y="1818437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35329" y="1881184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cvp</a:t>
            </a:r>
            <a:endParaRPr lang="en-US" sz="1000" dirty="0"/>
          </a:p>
        </p:txBody>
      </p:sp>
      <p:sp>
        <p:nvSpPr>
          <p:cNvPr id="20" name="Oval 19"/>
          <p:cNvSpPr/>
          <p:nvPr/>
        </p:nvSpPr>
        <p:spPr>
          <a:xfrm>
            <a:off x="407064" y="4557171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965" y="4609978"/>
            <a:ext cx="1459628" cy="220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644630" y="4547232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50042" y="4609978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cvp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735691" y="1118526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135863" y="1071472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눌렀을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</a:t>
            </a:r>
            <a:endParaRPr lang="en-US" sz="1200" dirty="0"/>
          </a:p>
        </p:txBody>
      </p:sp>
      <p:pic>
        <p:nvPicPr>
          <p:cNvPr id="27" name="Picture 26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45" y="795369"/>
            <a:ext cx="2540050" cy="4351264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3743853" y="2788541"/>
            <a:ext cx="720335" cy="3985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7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" y="721287"/>
            <a:ext cx="2540050" cy="4351264"/>
          </a:xfrm>
          <a:prstGeom prst="rect">
            <a:avLst/>
          </a:prstGeom>
        </p:spPr>
      </p:pic>
      <p:pic>
        <p:nvPicPr>
          <p:cNvPr id="5" name="Picture 4" descr="KakaoTalk_Photo_2018-04-12-22-28-12_4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36" y="636620"/>
            <a:ext cx="2828588" cy="4845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눌렀을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3390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" y="721287"/>
            <a:ext cx="2540050" cy="4351264"/>
          </a:xfrm>
          <a:prstGeom prst="rect">
            <a:avLst/>
          </a:prstGeom>
        </p:spPr>
      </p:pic>
      <p:pic>
        <p:nvPicPr>
          <p:cNvPr id="2" name="Picture 1" descr="KakaoTalk_Photo_2018-04-12-22-28-10_8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36" y="615452"/>
            <a:ext cx="2811064" cy="4815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0292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683464" y="159531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3464" y="159531"/>
            <a:ext cx="2767607" cy="402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79083" y="230611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5078" y="206917"/>
            <a:ext cx="388603" cy="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043512" y="364872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43512" y="444487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34784" y="28653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34362" y="230612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58537" y="228200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7457" y="286531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497629" y="239478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91212" y="1006524"/>
            <a:ext cx="82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r>
              <a:rPr lang="ko-KR" altLang="en-US" sz="1200" dirty="0" smtClean="0"/>
              <a:t>현재직업</a:t>
            </a:r>
          </a:p>
          <a:p>
            <a:endParaRPr lang="en-US" altLang="ko-KR" sz="1200" dirty="0"/>
          </a:p>
          <a:p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770522" y="819732"/>
            <a:ext cx="1326935" cy="1003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76741" y="835240"/>
            <a:ext cx="369614" cy="2659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70362" y="819731"/>
            <a:ext cx="43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MVP</a:t>
            </a:r>
          </a:p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770521" y="1904684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학력</a:t>
            </a:r>
            <a:endParaRPr lang="en-US" altLang="ko-KR" sz="12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숭일고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아주대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대학원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770522" y="2250931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관심분야</a:t>
            </a:r>
            <a:endParaRPr lang="en-US" altLang="ko-KR" sz="1200" dirty="0" smtClean="0"/>
          </a:p>
          <a:p>
            <a:r>
              <a:rPr lang="en-US" altLang="ko-KR" sz="900" dirty="0" smtClean="0"/>
              <a:t>[SW, Block-Chain, ~~,~~~]</a:t>
            </a:r>
            <a:endParaRPr lang="ko-KR" altLang="en-US" sz="9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758539" y="2615882"/>
            <a:ext cx="257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오른쪽에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있는거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적어</a:t>
            </a:r>
            <a:endParaRPr lang="en-US" altLang="ko-KR" sz="900" dirty="0" smtClean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전까지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기본정보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입력가능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pic>
        <p:nvPicPr>
          <p:cNvPr id="26" name="Picture 25" descr="KakaoTalk_Photo_2018-04-12-22-28-10_8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7" y="615452"/>
            <a:ext cx="2811064" cy="481552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666862" y="2005590"/>
            <a:ext cx="1919283" cy="2063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51061" y="1789268"/>
            <a:ext cx="1335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일반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28" name="Right Arrow 27"/>
          <p:cNvSpPr/>
          <p:nvPr/>
        </p:nvSpPr>
        <p:spPr>
          <a:xfrm>
            <a:off x="2819261" y="4577340"/>
            <a:ext cx="4584419" cy="111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47572" y="4346508"/>
            <a:ext cx="284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스카우터가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scouterYn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컬럼이</a:t>
            </a:r>
            <a:r>
              <a:rPr lang="en-US" altLang="ko-KR" sz="1200" dirty="0" smtClean="0"/>
              <a:t> Y</a:t>
            </a:r>
            <a:r>
              <a:rPr lang="ko-KR" altLang="en-US" sz="1200" dirty="0" smtClean="0"/>
              <a:t>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경우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603471" y="2597180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03471" y="2597180"/>
            <a:ext cx="2767607" cy="402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99090" y="2668258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935085" y="2644565"/>
            <a:ext cx="388603" cy="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9963519" y="280252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63519" y="2882134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954791" y="2724179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054369" y="2668261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8544" y="2665849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017464" y="2724179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9417636" y="2677125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9111219" y="3444172"/>
            <a:ext cx="82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r>
              <a:rPr lang="ko-KR" altLang="en-US" sz="1200" dirty="0" smtClean="0"/>
              <a:t>현재직업</a:t>
            </a:r>
          </a:p>
          <a:p>
            <a:endParaRPr lang="en-US" altLang="ko-KR" sz="1200" dirty="0"/>
          </a:p>
          <a:p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690529" y="3444172"/>
            <a:ext cx="1186773" cy="81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896748" y="3272887"/>
            <a:ext cx="369614" cy="2659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890369" y="3257379"/>
            <a:ext cx="43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MVP</a:t>
            </a:r>
          </a:p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690528" y="4342331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학력</a:t>
            </a:r>
            <a:endParaRPr lang="en-US" altLang="ko-KR" sz="12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숭일고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아주대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대학원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690529" y="4688580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관심분야</a:t>
            </a:r>
            <a:endParaRPr lang="en-US" altLang="ko-KR" sz="1200" dirty="0" smtClean="0"/>
          </a:p>
          <a:p>
            <a:r>
              <a:rPr lang="en-US" altLang="ko-KR" sz="900" dirty="0" smtClean="0"/>
              <a:t>[SW, Block-Chain, ~~,~~~]</a:t>
            </a:r>
            <a:endParaRPr lang="ko-KR" altLang="en-US" sz="9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7678546" y="5053531"/>
            <a:ext cx="257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오른쪽에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있는거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적어</a:t>
            </a:r>
            <a:endParaRPr lang="en-US" altLang="ko-KR" sz="900" dirty="0" smtClean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전까지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기본정보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입력가능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7703945" y="3096736"/>
            <a:ext cx="947044" cy="282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201745" y="4803997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기본정보에서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스카우터일때는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보이게된다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스카우터는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개인의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</a:t>
            </a:r>
            <a:r>
              <a:rPr lang="en-US" altLang="ko-KR" sz="1200" dirty="0" smtClean="0"/>
              <a:t> PM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지불하여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열람하여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적합한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면접자</a:t>
            </a:r>
            <a:endParaRPr lang="en-US" altLang="ko-KR" sz="1200" dirty="0" smtClean="0"/>
          </a:p>
          <a:p>
            <a:r>
              <a:rPr lang="ko-KR" altLang="en-US" sz="1200" dirty="0" smtClean="0"/>
              <a:t>라고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판단되면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유선상으로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여부와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장소를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정한후</a:t>
            </a:r>
            <a:endParaRPr lang="en-US" altLang="ko-KR" sz="1200" dirty="0" smtClean="0"/>
          </a:p>
          <a:p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눌러서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내용을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저장한다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다음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슬라이드</a:t>
            </a:r>
            <a:r>
              <a:rPr lang="en-US" altLang="ko-KR" sz="1200" dirty="0" smtClean="0"/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5526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61271" y="1122301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1271" y="1122301"/>
            <a:ext cx="2767607" cy="402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6890" y="1193381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92885" y="1169687"/>
            <a:ext cx="388603" cy="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521319" y="1327642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1319" y="1407257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12591" y="124930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612169" y="1193382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36344" y="1190970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575264" y="1249301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975436" y="1202248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69019" y="1969294"/>
            <a:ext cx="82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r>
              <a:rPr lang="ko-KR" altLang="en-US" sz="1200" dirty="0" smtClean="0"/>
              <a:t>현재직업</a:t>
            </a:r>
          </a:p>
          <a:p>
            <a:endParaRPr lang="en-US" altLang="ko-KR" sz="1200" dirty="0"/>
          </a:p>
          <a:p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8329" y="1969294"/>
            <a:ext cx="1186773" cy="81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54548" y="1798010"/>
            <a:ext cx="369614" cy="2659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48169" y="1782501"/>
            <a:ext cx="43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MVP</a:t>
            </a:r>
          </a:p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8326" y="2867454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학력</a:t>
            </a:r>
            <a:endParaRPr lang="en-US" altLang="ko-KR" sz="12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숭일고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아주대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대학원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48329" y="3213701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관심분야</a:t>
            </a:r>
            <a:endParaRPr lang="en-US" altLang="ko-KR" sz="1200" dirty="0" smtClean="0"/>
          </a:p>
          <a:p>
            <a:r>
              <a:rPr lang="en-US" altLang="ko-KR" sz="900" dirty="0" smtClean="0"/>
              <a:t>[SW, Block-Chain, ~~,~~~]</a:t>
            </a:r>
            <a:endParaRPr lang="ko-KR" altLang="en-US" sz="9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36346" y="3578652"/>
            <a:ext cx="257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오른쪽에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있는거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적어</a:t>
            </a:r>
            <a:endParaRPr lang="en-US" altLang="ko-KR" sz="900" dirty="0" smtClean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전까지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기본정보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입력가능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261745" y="1621858"/>
            <a:ext cx="947044" cy="282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5411502" y="1122301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11502" y="1122301"/>
            <a:ext cx="2767607" cy="402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307121" y="1193381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743116" y="1169687"/>
            <a:ext cx="388603" cy="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7771550" y="1327642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771550" y="1407257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62822" y="124930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862400" y="1193382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486575" y="1190970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825495" y="1249301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7225667" y="1202248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486577" y="1701829"/>
            <a:ext cx="2575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면접자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이름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, 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날짜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r>
              <a:rPr lang="en-US" altLang="ko-KR" sz="900" dirty="0" smtClean="0"/>
              <a:t>[2018/04/06 07</a:t>
            </a:r>
            <a:r>
              <a:rPr lang="ko-KR" altLang="en-US" sz="900" dirty="0" smtClean="0"/>
              <a:t>시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장소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경기도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성남시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분당구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삼평동</a:t>
            </a:r>
            <a:r>
              <a:rPr lang="en-US" altLang="ko-KR" sz="900" dirty="0" smtClean="0"/>
              <a:t> SK</a:t>
            </a:r>
            <a:r>
              <a:rPr lang="ko-KR" altLang="en-US" sz="900" dirty="0" smtClean="0"/>
              <a:t>플래닛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지도</a:t>
            </a:r>
            <a:r>
              <a:rPr lang="en-US" altLang="ko-KR" sz="900" dirty="0" smtClean="0"/>
              <a:t> URL]</a:t>
            </a:r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비고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문의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연락망</a:t>
            </a:r>
            <a:r>
              <a:rPr lang="en-US" altLang="ko-KR" sz="900" dirty="0" smtClean="0"/>
              <a:t> 010 9838 5589]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최종합격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여부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진행중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/>
              <a:t>면접비</a:t>
            </a:r>
            <a:r>
              <a:rPr lang="en-US" altLang="ko-KR" sz="900" dirty="0"/>
              <a:t>]</a:t>
            </a:r>
          </a:p>
          <a:p>
            <a:r>
              <a:rPr lang="en-US" altLang="ko-KR" sz="900" dirty="0"/>
              <a:t>[30000PM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70" name="Rectangle 69"/>
          <p:cNvSpPr/>
          <p:nvPr/>
        </p:nvSpPr>
        <p:spPr>
          <a:xfrm>
            <a:off x="6360077" y="4615031"/>
            <a:ext cx="947044" cy="282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록</a:t>
            </a:r>
            <a:endParaRPr lang="en-US" sz="1200" dirty="0"/>
          </a:p>
        </p:txBody>
      </p:sp>
      <p:sp>
        <p:nvSpPr>
          <p:cNvPr id="71" name="Right Arrow 70"/>
          <p:cNvSpPr/>
          <p:nvPr/>
        </p:nvSpPr>
        <p:spPr>
          <a:xfrm>
            <a:off x="3147572" y="3007375"/>
            <a:ext cx="1919283" cy="2063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면접비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수령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79607" y="1061558"/>
            <a:ext cx="2767607" cy="3948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9607" y="1061558"/>
            <a:ext cx="2767607" cy="402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75226" y="1132637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11221" y="1108944"/>
            <a:ext cx="388603" cy="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2739655" y="1266899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739655" y="1346513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730927" y="1188557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830505" y="1132638"/>
            <a:ext cx="369614" cy="3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54680" y="1130227"/>
            <a:ext cx="92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793600" y="1188557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2193772" y="1141504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4682" y="1641085"/>
            <a:ext cx="2575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면접자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이름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, 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날짜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r>
              <a:rPr lang="en-US" altLang="ko-KR" sz="900" dirty="0" smtClean="0"/>
              <a:t>[2018/04/06 07</a:t>
            </a:r>
            <a:r>
              <a:rPr lang="ko-KR" altLang="en-US" sz="900" dirty="0" smtClean="0"/>
              <a:t>시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장소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경기도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성남시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분당구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삼평동</a:t>
            </a:r>
            <a:r>
              <a:rPr lang="en-US" altLang="ko-KR" sz="900" dirty="0" smtClean="0"/>
              <a:t> SK</a:t>
            </a:r>
            <a:r>
              <a:rPr lang="ko-KR" altLang="en-US" sz="900" dirty="0" smtClean="0"/>
              <a:t>플래닛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지도</a:t>
            </a:r>
            <a:r>
              <a:rPr lang="en-US" altLang="ko-KR" sz="900" dirty="0" smtClean="0"/>
              <a:t> URL]</a:t>
            </a:r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비고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문의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연락망</a:t>
            </a:r>
            <a:r>
              <a:rPr lang="en-US" altLang="ko-KR" sz="900" dirty="0" smtClean="0"/>
              <a:t> 010 9838 5589]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최종합격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여부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불합격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면접비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[30000PM]</a:t>
            </a:r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70" name="Rectangle 69"/>
          <p:cNvSpPr/>
          <p:nvPr/>
        </p:nvSpPr>
        <p:spPr>
          <a:xfrm>
            <a:off x="550978" y="4554288"/>
            <a:ext cx="738044" cy="282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합격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612887" y="1207171"/>
            <a:ext cx="4756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면접비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수령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최종합격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여부에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스카우터가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하게되면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면접비가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구직자에게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종료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이때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불참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그냥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종료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Down Voting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스카우터가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실수로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잘못눌럿는데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따로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어떠한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조치를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취하지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않을경우를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대비해</a:t>
            </a:r>
            <a:r>
              <a:rPr lang="en-US" altLang="ko-KR" sz="1200" dirty="0" smtClean="0"/>
              <a:t> Pick Me </a:t>
            </a:r>
            <a:r>
              <a:rPr lang="ko-KR" altLang="en-US" sz="1200" dirty="0" smtClean="0"/>
              <a:t>신문고라는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창구를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만들어</a:t>
            </a:r>
            <a:r>
              <a:rPr lang="en-US" altLang="ko-KR" sz="1200" dirty="0" smtClean="0"/>
              <a:t>, Admin</a:t>
            </a:r>
            <a:r>
              <a:rPr lang="ko-KR" altLang="en-US" sz="1200" dirty="0" smtClean="0"/>
              <a:t>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우리가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직접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조치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스카우터가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유선상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통보하고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고의로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업데이트를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하지않을시는</a:t>
            </a:r>
            <a:endParaRPr lang="en-US" altLang="ko-KR" sz="1200" dirty="0"/>
          </a:p>
          <a:p>
            <a:pPr lvl="1"/>
            <a:r>
              <a:rPr lang="ko-KR" altLang="en-US" sz="1200" dirty="0" smtClean="0"/>
              <a:t>면접날짜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경과</a:t>
            </a:r>
            <a:r>
              <a:rPr lang="en-US" altLang="ko-KR" sz="1200" dirty="0" smtClean="0"/>
              <a:t> 2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자동수령</a:t>
            </a:r>
            <a:endParaRPr lang="en-US" altLang="ko-KR" sz="1200" dirty="0"/>
          </a:p>
        </p:txBody>
      </p:sp>
      <p:sp>
        <p:nvSpPr>
          <p:cNvPr id="61" name="Rectangle 60"/>
          <p:cNvSpPr/>
          <p:nvPr/>
        </p:nvSpPr>
        <p:spPr>
          <a:xfrm>
            <a:off x="1420680" y="4554288"/>
            <a:ext cx="738044" cy="282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불합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287151" y="4554288"/>
            <a:ext cx="738044" cy="282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불참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71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" y="1130904"/>
            <a:ext cx="2540050" cy="4351264"/>
          </a:xfrm>
          <a:prstGeom prst="rect">
            <a:avLst/>
          </a:prstGeom>
        </p:spPr>
      </p:pic>
      <p:pic>
        <p:nvPicPr>
          <p:cNvPr id="5" name="Picture 4" descr="KakaoTalk_Photo_2018-04-12-22-28-12_4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38" y="1043261"/>
            <a:ext cx="2591211" cy="4438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0102" y="474183"/>
            <a:ext cx="715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회사는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CompanyContainer</a:t>
            </a:r>
            <a:r>
              <a:rPr lang="en-US" altLang="ko-KR" sz="1200" dirty="0" smtClean="0"/>
              <a:t> </a:t>
            </a:r>
            <a:r>
              <a:rPr lang="mr-IN" altLang="ko-KR" sz="1200" dirty="0" smtClean="0"/>
              <a:t>–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ConpanyContract</a:t>
            </a:r>
            <a:r>
              <a:rPr lang="en-US" altLang="ko-KR" sz="1200" dirty="0" smtClean="0"/>
              <a:t> 1</a:t>
            </a:r>
            <a:r>
              <a:rPr lang="ko-KR" altLang="en-US" sz="1200" dirty="0" smtClean="0"/>
              <a:t>단계기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때문에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싹다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끌어와서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검색하는데</a:t>
            </a:r>
            <a:endParaRPr lang="en-US" altLang="ko-KR" sz="1200" dirty="0"/>
          </a:p>
          <a:p>
            <a:r>
              <a:rPr lang="en-US" sz="1200" dirty="0" smtClean="0"/>
              <a:t>Cost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그리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크지않을듯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0292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" y="1084582"/>
            <a:ext cx="2540050" cy="4351264"/>
          </a:xfrm>
          <a:prstGeom prst="rect">
            <a:avLst/>
          </a:prstGeom>
        </p:spPr>
      </p:pic>
      <p:pic>
        <p:nvPicPr>
          <p:cNvPr id="3" name="Picture 2" descr="KakaoTalk_Photo_2018-04-12-22-28-11_5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37" y="1021401"/>
            <a:ext cx="2684065" cy="4597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102" y="227659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채용공고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80102" y="474183"/>
            <a:ext cx="71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계층이</a:t>
            </a:r>
            <a:r>
              <a:rPr lang="en-US" altLang="ko-KR" sz="1200" dirty="0" smtClean="0"/>
              <a:t> 3</a:t>
            </a:r>
            <a:r>
              <a:rPr lang="ko-KR" altLang="en-US" sz="1200" dirty="0" smtClean="0"/>
              <a:t>단계라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엄청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느릴건데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해결할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알고리즘이나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스마트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구조를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고민해봐야할듯</a:t>
            </a:r>
            <a:endParaRPr lang="en-US" altLang="ko-KR" sz="1200" dirty="0"/>
          </a:p>
          <a:p>
            <a:r>
              <a:rPr lang="ko-KR" altLang="en-US" sz="1200" dirty="0" smtClean="0"/>
              <a:t>일단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폼만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두자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r>
              <a:rPr lang="ko-KR" altLang="en-US" sz="1200" dirty="0" smtClean="0"/>
              <a:t>싹다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가져와서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검색하는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개선해야될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문제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8117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19598"/>
              </p:ext>
            </p:extLst>
          </p:nvPr>
        </p:nvGraphicFramePr>
        <p:xfrm>
          <a:off x="851915" y="1132577"/>
          <a:ext cx="8380624" cy="323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99"/>
                <a:gridCol w="579924"/>
                <a:gridCol w="542908"/>
                <a:gridCol w="579923"/>
                <a:gridCol w="542908"/>
                <a:gridCol w="579924"/>
                <a:gridCol w="641617"/>
                <a:gridCol w="579924"/>
                <a:gridCol w="555247"/>
                <a:gridCol w="604601"/>
                <a:gridCol w="666295"/>
                <a:gridCol w="641619"/>
                <a:gridCol w="629279"/>
                <a:gridCol w="653956"/>
              </a:tblGrid>
              <a:tr h="3758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673307">
                <a:tc gridSpan="3">
                  <a:txBody>
                    <a:bodyPr/>
                    <a:lstStyle/>
                    <a:p>
                      <a:r>
                        <a:rPr lang="en-US" sz="1000" dirty="0" err="1" smtClean="0"/>
                        <a:t>FrontEnd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레퍼런스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및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목업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및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손가락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풀기</a:t>
                      </a:r>
                      <a:endParaRPr lang="en-US" sz="10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ko-KR" sz="1000" dirty="0" smtClean="0"/>
                        <a:t>Function</a:t>
                      </a:r>
                      <a:r>
                        <a:rPr lang="ko-KR" altLang="en-US" sz="1000" dirty="0" smtClean="0"/>
                        <a:t>에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따른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화면개발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및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테스트</a:t>
                      </a:r>
                      <a:endParaRPr lang="en-US" sz="10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</a:tr>
              <a:tr h="673307">
                <a:tc gridSpan="6">
                  <a:txBody>
                    <a:bodyPr/>
                    <a:lstStyle/>
                    <a:p>
                      <a:r>
                        <a:rPr lang="en-US" altLang="ko-KR" sz="1000" dirty="0" smtClean="0"/>
                        <a:t>Swarm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데이터</a:t>
                      </a:r>
                      <a:r>
                        <a:rPr lang="en-US" altLang="ko-KR" sz="1000" baseline="0" dirty="0" smtClean="0"/>
                        <a:t> Up/Down </a:t>
                      </a:r>
                      <a:r>
                        <a:rPr lang="en-US" altLang="ko-KR" sz="1000" baseline="0" dirty="0" err="1" smtClean="0"/>
                        <a:t>Funtion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최대용량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초과에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대한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이슈해결</a:t>
                      </a:r>
                      <a:endParaRPr lang="en-US" sz="10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백서검토</a:t>
                      </a:r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</a:tr>
              <a:tr h="838200">
                <a:tc gridSpan="3"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조회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가능한</a:t>
                      </a:r>
                      <a:r>
                        <a:rPr lang="en-US" altLang="ko-KR" sz="1000" dirty="0" smtClean="0"/>
                        <a:t> Smart Contract </a:t>
                      </a:r>
                      <a:r>
                        <a:rPr lang="ko-KR" altLang="en-US" sz="1000" dirty="0" smtClean="0"/>
                        <a:t>구성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및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샘플데이터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인입</a:t>
                      </a:r>
                      <a:r>
                        <a:rPr lang="en-US" altLang="ko-KR" sz="1000" baseline="0" dirty="0" smtClean="0"/>
                        <a:t> &amp; </a:t>
                      </a:r>
                      <a:r>
                        <a:rPr lang="ko-KR" altLang="en-US" sz="1000" baseline="0" dirty="0" smtClean="0"/>
                        <a:t>안드로이드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웹뷰담을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개발</a:t>
                      </a:r>
                      <a:endParaRPr lang="en-US" sz="10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dirty="0" smtClean="0"/>
                        <a:t>기업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면접</a:t>
                      </a:r>
                      <a:r>
                        <a:rPr lang="en-US" altLang="ko-KR" sz="1000" dirty="0" smtClean="0"/>
                        <a:t> &amp; </a:t>
                      </a:r>
                      <a:r>
                        <a:rPr lang="ko-KR" altLang="en-US" sz="1000" dirty="0" smtClean="0"/>
                        <a:t>구직자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면접비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수령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스마트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컨트랙트</a:t>
                      </a:r>
                      <a:r>
                        <a:rPr lang="en-US" altLang="ko-KR" sz="1000" baseline="0" dirty="0" smtClean="0"/>
                        <a:t> Function </a:t>
                      </a:r>
                      <a:r>
                        <a:rPr lang="ko-KR" altLang="en-US" sz="1000" baseline="0" dirty="0" smtClean="0"/>
                        <a:t>개발</a:t>
                      </a:r>
                      <a:endParaRPr lang="en-US" sz="10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옐로페이퍼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검토</a:t>
                      </a:r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</a:tr>
              <a:tr h="67330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8100" marB="38100"/>
                </a:tc>
                <a:tc gridSpan="4"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r>
                        <a:rPr lang="ko-KR" altLang="en-US" sz="1000" dirty="0" smtClean="0"/>
                        <a:t>차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sz="1000" dirty="0" smtClean="0"/>
                        <a:t>5</a:t>
                      </a:r>
                      <a:r>
                        <a:rPr lang="ko-KR" altLang="en-US" sz="1000" dirty="0" smtClean="0"/>
                        <a:t>팀안에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들었을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경우에</a:t>
                      </a:r>
                      <a:r>
                        <a:rPr lang="en-US" altLang="ko-KR" sz="1000" dirty="0" smtClean="0"/>
                        <a:t> Front-end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디자인</a:t>
                      </a:r>
                      <a:endParaRPr lang="en-US" sz="10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" y="302100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이준환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89419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안종현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79259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김병연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863502"/>
            <a:ext cx="362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임유진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얘기는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안함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Linked In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마찬가지로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플래폼은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구직자는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프로필을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올림과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동시에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논문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포트폴리오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처리하고싶은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콘텐츠에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대해서는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숨길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해당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콘텐츠의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가치를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Pick Me</a:t>
            </a:r>
            <a:r>
              <a:rPr lang="ko-KR" altLang="en-US" sz="2000" dirty="0" smtClean="0"/>
              <a:t>서비스에서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통용되는</a:t>
            </a:r>
            <a:r>
              <a:rPr lang="en-US" altLang="ko-KR" sz="2000" dirty="0" smtClean="0"/>
              <a:t> PM Token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책정할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회사는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원하는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찾다가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처리된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콘텐츠를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할당해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놓은</a:t>
            </a:r>
            <a:r>
              <a:rPr lang="en-US" altLang="ko-KR" sz="2000" dirty="0" smtClean="0"/>
              <a:t> Token</a:t>
            </a:r>
            <a:r>
              <a:rPr lang="ko-KR" altLang="en-US" sz="2000" dirty="0" smtClean="0"/>
              <a:t>양을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지불하고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이후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해당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구직자와의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포함된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유선상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스케줄을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잡은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</a:t>
            </a:r>
            <a:r>
              <a:rPr lang="en-US" altLang="ko-KR" sz="2000" dirty="0" smtClean="0"/>
              <a:t> Contract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끝나면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해당하는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면접비를</a:t>
            </a:r>
            <a:r>
              <a:rPr lang="en-US" altLang="ko-KR" sz="2000" dirty="0" smtClean="0"/>
              <a:t> PM </a:t>
            </a:r>
            <a:r>
              <a:rPr lang="ko-KR" altLang="en-US" sz="2000" dirty="0" smtClean="0"/>
              <a:t>토큰으로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886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악의적인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허위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올려놓은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구직자들을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선별하기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위해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평가지표인</a:t>
            </a:r>
            <a:r>
              <a:rPr lang="en-US" altLang="ko-KR" sz="2000" dirty="0" smtClean="0"/>
              <a:t> My Value Power(MVP) 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열람했을때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설정해놓은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가치가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이하일때는</a:t>
            </a:r>
            <a:r>
              <a:rPr lang="en-US" altLang="ko-KR" sz="2000" dirty="0" smtClean="0"/>
              <a:t> Down Vote 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sz="2000" dirty="0"/>
          </a:p>
          <a:p>
            <a:r>
              <a:rPr lang="ko-KR" altLang="en-US" sz="2000" dirty="0" smtClean="0"/>
              <a:t>하지만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열람후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면접까지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이루어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경우는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기업의</a:t>
            </a:r>
            <a:r>
              <a:rPr lang="en-US" altLang="ko-KR" sz="2000" dirty="0" smtClean="0"/>
              <a:t> Down Vote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영향없이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자동</a:t>
            </a:r>
            <a:r>
              <a:rPr lang="en-US" altLang="ko-KR" sz="2000" dirty="0" smtClean="0"/>
              <a:t> Up Vote</a:t>
            </a:r>
            <a:r>
              <a:rPr lang="ko-KR" altLang="en-US" sz="2000" dirty="0" smtClean="0"/>
              <a:t>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기업의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악의적인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행위를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방지하기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위함</a:t>
            </a:r>
            <a:r>
              <a:rPr lang="en-US" altLang="ko-KR" sz="2000" dirty="0" smtClean="0"/>
              <a:t>)</a:t>
            </a:r>
          </a:p>
          <a:p>
            <a:endParaRPr lang="en-US" sz="2000" dirty="0"/>
          </a:p>
          <a:p>
            <a:r>
              <a:rPr lang="ko-KR" altLang="en-US" sz="2000" dirty="0" smtClean="0"/>
              <a:t>면접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채용까지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이루어진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경우에는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기업</a:t>
            </a:r>
            <a:r>
              <a:rPr lang="en-US" altLang="ko-KR" sz="2000" dirty="0" smtClean="0"/>
              <a:t> CVP (Company Value Power)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각각에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해당하는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맞는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가치로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상승</a:t>
            </a:r>
            <a:endParaRPr lang="en-US" altLang="ko-KR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8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구직자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기업스카우터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3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구직자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095881"/>
            <a:ext cx="8229600" cy="44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구직자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정보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Contract </a:t>
            </a:r>
            <a:r>
              <a:rPr lang="ko-KR" altLang="en-US" sz="2000" dirty="0" smtClean="0"/>
              <a:t>구성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39059" y="1440093"/>
            <a:ext cx="8531731" cy="40892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6943" y="1440092"/>
            <a:ext cx="2119857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구직자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계정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ko-KR" altLang="en-US" sz="900" dirty="0" smtClean="0"/>
              <a:t>	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계좌</a:t>
            </a:r>
            <a:r>
              <a:rPr lang="en-US" altLang="ko-KR" sz="900" dirty="0" smtClean="0"/>
              <a:t> :  0x2311232e312312313123132210 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본인인증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타입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카카오톡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본인인증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식별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 :  niip00ng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MVP : 50PM,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보팅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거부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기업</a:t>
            </a:r>
            <a:r>
              <a:rPr lang="en-US" altLang="ko-KR" sz="900" dirty="0" smtClean="0"/>
              <a:t>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en-US" altLang="ko-KR" sz="900" dirty="0"/>
              <a:t>0x2311232e312312313123132213 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 smtClean="0"/>
              <a:t>		“0x2311232e312312313123132214” ,</a:t>
            </a:r>
          </a:p>
          <a:p>
            <a:pPr marL="0" indent="0">
              <a:buNone/>
            </a:pPr>
            <a:r>
              <a:rPr lang="en-US" altLang="ko-KR" sz="900" dirty="0" smtClean="0"/>
              <a:t>		“0x2311232e312312313123132215” </a:t>
            </a:r>
            <a:r>
              <a:rPr lang="en-US" altLang="ko-KR" sz="900" dirty="0"/>
              <a:t>	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면접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진행중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기업</a:t>
            </a:r>
            <a:r>
              <a:rPr lang="en-US" altLang="ko-KR" sz="900" dirty="0" smtClean="0"/>
              <a:t>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en-US" altLang="ko-KR" sz="900" dirty="0"/>
              <a:t>0x2311232e312312313123132213 </a:t>
            </a:r>
            <a:r>
              <a:rPr lang="en-US" altLang="ko-KR" sz="900" dirty="0" smtClean="0"/>
              <a:t>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최근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한달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열람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보상</a:t>
            </a:r>
            <a:r>
              <a:rPr lang="en-US" altLang="ko-KR" sz="900" dirty="0"/>
              <a:t> </a:t>
            </a:r>
            <a:r>
              <a:rPr lang="en-US" altLang="ko-KR" sz="900" dirty="0" err="1" smtClean="0"/>
              <a:t>Tx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Hash[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“0x444444444444444444444444444”,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en-US" altLang="ko-KR" sz="900" dirty="0" smtClean="0"/>
              <a:t>0x444444444444444444444444445”,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095881"/>
            <a:ext cx="8229600" cy="44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구직자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정보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Contract </a:t>
            </a:r>
            <a:r>
              <a:rPr lang="ko-KR" altLang="en-US" sz="2000" dirty="0" smtClean="0"/>
              <a:t>구성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469923" y="1440092"/>
            <a:ext cx="1334678" cy="513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2066</Words>
  <Application>Microsoft Macintosh PowerPoint</Application>
  <PresentationFormat>On-screen Show (16:10)</PresentationFormat>
  <Paragraphs>733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유사 서비스</vt:lpstr>
      <vt:lpstr>Pick Me 서비스</vt:lpstr>
      <vt:lpstr>Pick Me 서비스</vt:lpstr>
      <vt:lpstr>Pick Me 서비스</vt:lpstr>
      <vt:lpstr>1. 데이터 형태 정의</vt:lpstr>
      <vt:lpstr>PowerPoint Presentation</vt:lpstr>
      <vt:lpstr>Pick Me 서비스의 MMI</vt:lpstr>
      <vt:lpstr>Pick Me 서비스의 MMI</vt:lpstr>
      <vt:lpstr>Pick Me 서비스의 MMI</vt:lpstr>
      <vt:lpstr>Pick Me 서비스의 MMI</vt:lpstr>
      <vt:lpstr>PowerPoint Presentation</vt:lpstr>
      <vt:lpstr>Pick Me 서비스의 MMI</vt:lpstr>
      <vt:lpstr>Pick Me 서비스의 MMI</vt:lpstr>
      <vt:lpstr>PowerPoint Presentation</vt:lpstr>
      <vt:lpstr>Pick Me 서비스의 MMI</vt:lpstr>
      <vt:lpstr>PowerPoint Presentation</vt:lpstr>
      <vt:lpstr>PowerPoint Presentation</vt:lpstr>
      <vt:lpstr>기능 별 데이터 Flow</vt:lpstr>
      <vt:lpstr>Android Pick Me App Start</vt:lpstr>
      <vt:lpstr>PowerPoint Presentation</vt:lpstr>
      <vt:lpstr>PowerPoint Presentation</vt:lpstr>
      <vt:lpstr>인증 이후 모든작업 전부 WebView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회사와 구직자 연결 플래폼 Pick Me</dc:title>
  <dc:creator>1002732</dc:creator>
  <cp:lastModifiedBy>1002732</cp:lastModifiedBy>
  <cp:revision>53</cp:revision>
  <dcterms:created xsi:type="dcterms:W3CDTF">2018-04-12T03:47:56Z</dcterms:created>
  <dcterms:modified xsi:type="dcterms:W3CDTF">2018-04-17T09:55:11Z</dcterms:modified>
</cp:coreProperties>
</file>